
<file path=[Content_Types].xml><?xml version="1.0" encoding="utf-8"?>
<Types xmlns="http://schemas.openxmlformats.org/package/2006/content-types">
  <Default Extension="fntdata" ContentType="application/x-fontdata"/>
  <Default Extension="jpg" ContentType="image/jpeg"/>
  <Default Extension="odttf" ContentType="application/vnd.openxmlformats-officedocument.obfuscatedFont"/>
  <Default Extension="png" ContentType="image/png"/>
  <Default Extension="rels" ContentType="application/vnd.openxmlformats-package.relationships+xml"/>
  <Default Extension="xml" ContentType="application/xml"/>
  <Override PartName="/ppt/commentAuthors.xml" ContentType="application/vnd.openxmlformats-officedocument.presentationml.commentAuthors+xml"/>
  <Override PartName="/ppt/comments/comment1.xml" ContentType="application/vnd.openxmlformats-officedocument.presentationml.comment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2" Type="http://schemas.openxmlformats.org/officeDocument/2006/relationships/custom-properties" Target="docProps/custom.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6" r:id="rId6"/>
    <p:sldMasterId id="2147483677" r:id="rId7"/>
    <p:sldMasterId id="2147483678"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 id="303" r:id="rId57"/>
    <p:sldId id="304" r:id="rId58"/>
    <p:sldId id="305" r:id="rId59"/>
    <p:sldId id="306" r:id="rId60"/>
    <p:sldId id="307" r:id="rId61"/>
    <p:sldId id="308" r:id="rId62"/>
    <p:sldId id="309" r:id="rId63"/>
    <p:sldId id="310" r:id="rId64"/>
    <p:sldId id="311" r:id="rId65"/>
    <p:sldId id="312" r:id="rId66"/>
    <p:sldId id="313" r:id="rId67"/>
    <p:sldId id="314" r:id="rId68"/>
    <p:sldId id="315" r:id="rId69"/>
    <p:sldId id="316" r:id="rId70"/>
    <p:sldId id="317" r:id="rId71"/>
    <p:sldId id="318" r:id="rId72"/>
    <p:sldId id="319" r:id="rId73"/>
    <p:sldId id="320" r:id="rId74"/>
    <p:sldId id="321" r:id="rId75"/>
    <p:sldId id="322" r:id="rId76"/>
    <p:sldId id="323" r:id="rId77"/>
    <p:sldId id="324" r:id="rId78"/>
    <p:sldId id="325" r:id="rId79"/>
    <p:sldId id="326" r:id="rId80"/>
    <p:sldId id="327" r:id="rId81"/>
    <p:sldId id="328" r:id="rId82"/>
    <p:sldId id="329" r:id="rId83"/>
    <p:sldId id="330" r:id="rId84"/>
    <p:sldId id="331" r:id="rId85"/>
    <p:sldId id="332" r:id="rId86"/>
    <p:sldId id="333" r:id="rId87"/>
    <p:sldId id="334" r:id="rId88"/>
    <p:sldId id="335" r:id="rId89"/>
    <p:sldId id="336" r:id="rId90"/>
    <p:sldId id="337" r:id="rId91"/>
    <p:sldId id="338" r:id="rId92"/>
    <p:sldId id="339" r:id="rId93"/>
    <p:sldId id="340" r:id="rId94"/>
    <p:sldId id="341" r:id="rId95"/>
    <p:sldId id="342" r:id="rId96"/>
    <p:sldId id="343" r:id="rId97"/>
    <p:sldId id="344" r:id="rId98"/>
    <p:sldId id="345" r:id="rId99"/>
    <p:sldId id="346" r:id="rId100"/>
    <p:sldId id="347" r:id="rId101"/>
    <p:sldId id="348" r:id="rId102"/>
    <p:sldId id="349" r:id="rId103"/>
    <p:sldId id="350" r:id="rId104"/>
    <p:sldId id="351" r:id="rId105"/>
    <p:sldId id="352" r:id="rId106"/>
    <p:sldId id="353" r:id="rId107"/>
    <p:sldId id="354" r:id="rId108"/>
    <p:sldId id="355" r:id="rId109"/>
    <p:sldId id="356" r:id="rId110"/>
    <p:sldId id="357" r:id="rId111"/>
    <p:sldId id="358" r:id="rId112"/>
    <p:sldId id="359" r:id="rId113"/>
    <p:sldId id="360" r:id="rId114"/>
    <p:sldId id="361" r:id="rId115"/>
    <p:sldId id="362" r:id="rId116"/>
    <p:sldId id="363" r:id="rId117"/>
    <p:sldId id="364" r:id="rId118"/>
    <p:sldId id="365" r:id="rId119"/>
    <p:sldId id="366" r:id="rId120"/>
    <p:sldId id="367" r:id="rId121"/>
    <p:sldId id="368" r:id="rId122"/>
    <p:sldId id="369" r:id="rId123"/>
    <p:sldId id="370" r:id="rId124"/>
    <p:sldId id="371" r:id="rId125"/>
    <p:sldId id="372" r:id="rId126"/>
    <p:sldId id="373" r:id="rId127"/>
    <p:sldId id="374" r:id="rId128"/>
    <p:sldId id="375" r:id="rId129"/>
    <p:sldId id="376" r:id="rId130"/>
    <p:sldId id="377" r:id="rId131"/>
    <p:sldId id="378" r:id="rId132"/>
    <p:sldId id="379" r:id="rId133"/>
    <p:sldId id="380" r:id="rId134"/>
    <p:sldId id="381" r:id="rId135"/>
    <p:sldId id="382" r:id="rId136"/>
    <p:sldId id="383" r:id="rId137"/>
    <p:sldId id="384" r:id="rId138"/>
    <p:sldId id="385" r:id="rId139"/>
    <p:sldId id="386" r:id="rId140"/>
    <p:sldId id="387" r:id="rId141"/>
    <p:sldId id="388" r:id="rId142"/>
    <p:sldId id="389" r:id="rId143"/>
    <p:sldId id="390" r:id="rId144"/>
    <p:sldId id="391" r:id="rId145"/>
    <p:sldId id="392" r:id="rId146"/>
    <p:sldId id="393" r:id="rId147"/>
    <p:sldId id="394" r:id="rId148"/>
    <p:sldId id="395" r:id="rId149"/>
    <p:sldId id="396" r:id="rId150"/>
    <p:sldId id="397" r:id="rId151"/>
    <p:sldId id="398" r:id="rId152"/>
    <p:sldId id="399" r:id="rId153"/>
    <p:sldId id="400" r:id="rId154"/>
  </p:sldIdLst>
  <p:sldSz cy="5143500" cx="9144000"/>
  <p:notesSz cx="6858000" cy="9144000"/>
  <p:embeddedFontLst>
    <p:embeddedFont>
      <p:font typeface="Bricolage Grotesque Light"/>
      <p:regular r:id="rId155"/>
      <p:bold r:id="rId156"/>
    </p:embeddedFont>
    <p:embeddedFont>
      <p:font typeface="Lato"/>
      <p:regular r:id="rId157"/>
      <p:bold r:id="rId158"/>
      <p:italic r:id="rId159"/>
      <p:boldItalic r:id="rId160"/>
    </p:embeddedFont>
    <p:embeddedFont>
      <p:font typeface="Quattrocento Sans"/>
      <p:regular r:id="rId161"/>
      <p:bold r:id="rId162"/>
      <p:italic r:id="rId163"/>
      <p:boldItalic r:id="rId164"/>
    </p:embeddedFont>
    <p:embeddedFont>
      <p:font typeface="Bricolage Grotesque"/>
      <p:regular r:id="rId165"/>
      <p:bold r:id="rId166"/>
    </p:embeddedFont>
    <p:embeddedFont>
      <p:font typeface="Open Sans Medium"/>
      <p:regular r:id="rId167"/>
      <p:bold r:id="rId168"/>
      <p:italic r:id="rId169"/>
      <p:boldItalic r:id="rId170"/>
    </p:embeddedFont>
    <p:embeddedFont>
      <p:font typeface="Gill Sans"/>
      <p:regular r:id="rId171"/>
      <p:bold r:id="rId172"/>
    </p:embeddedFont>
    <p:embeddedFont>
      <p:font typeface="Open Sans"/>
      <p:regular r:id="rId173"/>
      <p:bold r:id="rId174"/>
      <p:italic r:id="rId175"/>
      <p:boldItalic r:id="rId17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Soraya Sarshar"/>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07531F1-3F08-4196-9A21-179804664DD0}">
  <a:tblStyle styleId="{A07531F1-3F08-4196-9A21-179804664DD0}"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F7465589-B4F6-42EC-9AD6-25BD1D816847}" styleName="Table_1">
    <a:wholeTbl>
      <a:tcTxStyle>
        <a:font>
          <a:latin typeface="Arial"/>
          <a:ea typeface="Arial"/>
          <a:cs typeface="Arial"/>
        </a:font>
        <a:srgbClr val="000000"/>
      </a:tcTxStyle>
      <a:tcStyle>
        <a:tcBdr>
          <a:left>
            <a:ln cap="flat" cmpd="sng">
              <a:solidFill>
                <a:srgbClr val="000000"/>
              </a:solidFill>
              <a:prstDash val="solid"/>
              <a:round/>
              <a:headEnd len="sm" w="sm" type="none"/>
              <a:tailEnd len="sm" w="sm" type="none"/>
            </a:ln>
          </a:left>
          <a:right>
            <a:ln cap="flat" cmpd="sng">
              <a:solidFill>
                <a:srgbClr val="000000"/>
              </a:solidFill>
              <a:prstDash val="solid"/>
              <a:round/>
              <a:headEnd len="sm" w="sm" type="none"/>
              <a:tailEnd len="sm" w="sm" type="none"/>
            </a:ln>
          </a:right>
          <a:top>
            <a:ln cap="flat" cmpd="sng">
              <a:solidFill>
                <a:srgbClr val="000000"/>
              </a:solidFill>
              <a:prstDash val="solid"/>
              <a:round/>
              <a:headEnd len="sm" w="sm" type="none"/>
              <a:tailEnd len="sm" w="sm" type="none"/>
            </a:ln>
          </a:top>
          <a:bottom>
            <a:ln cap="flat" cmpd="sng">
              <a:solidFill>
                <a:srgbClr val="000000"/>
              </a:solidFill>
              <a:prstDash val="solid"/>
              <a:round/>
              <a:headEnd len="sm" w="sm" type="none"/>
              <a:tailEnd len="sm" w="sm" type="none"/>
            </a:ln>
          </a:bottom>
          <a:insideH>
            <a:ln cap="flat" cmpd="sng">
              <a:solidFill>
                <a:srgbClr val="000000"/>
              </a:solidFill>
              <a:prstDash val="solid"/>
              <a:round/>
              <a:headEnd len="sm" w="sm" type="none"/>
              <a:tailEnd len="sm" w="sm" type="none"/>
            </a:ln>
          </a:insideH>
          <a:insideV>
            <a:ln cap="flat" cmpd="sng">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17" Type="http://schemas.openxmlformats.org/officeDocument/2006/relationships/slide" Target="slides/slide108.xml"/><Relationship Id="rId42" Type="http://schemas.openxmlformats.org/officeDocument/2006/relationships/slide" Target="slides/slide33.xml"/><Relationship Id="rId21" Type="http://schemas.openxmlformats.org/officeDocument/2006/relationships/slide" Target="slides/slide12.xml"/><Relationship Id="rId84" Type="http://schemas.openxmlformats.org/officeDocument/2006/relationships/slide" Target="slides/slide75.xml"/><Relationship Id="rId138" Type="http://schemas.openxmlformats.org/officeDocument/2006/relationships/slide" Target="slides/slide129.xml"/><Relationship Id="rId63" Type="http://schemas.openxmlformats.org/officeDocument/2006/relationships/slide" Target="slides/slide54.xml"/><Relationship Id="rId159" Type="http://schemas.openxmlformats.org/officeDocument/2006/relationships/font" Target="fonts/Lato-italic.fntdata"/><Relationship Id="rId170" Type="http://schemas.openxmlformats.org/officeDocument/2006/relationships/font" Target="fonts/OpenSansMedium-boldItalic.fntdata"/><Relationship Id="rId107" Type="http://schemas.openxmlformats.org/officeDocument/2006/relationships/slide" Target="slides/slide98.xml"/><Relationship Id="rId32" Type="http://schemas.openxmlformats.org/officeDocument/2006/relationships/slide" Target="slides/slide23.xml"/><Relationship Id="rId128" Type="http://schemas.openxmlformats.org/officeDocument/2006/relationships/slide" Target="slides/slide119.xml"/><Relationship Id="rId11" Type="http://schemas.openxmlformats.org/officeDocument/2006/relationships/slide" Target="slides/slide2.xml"/><Relationship Id="rId149" Type="http://schemas.openxmlformats.org/officeDocument/2006/relationships/slide" Target="slides/slide140.xml"/><Relationship Id="rId74" Type="http://schemas.openxmlformats.org/officeDocument/2006/relationships/slide" Target="slides/slide65.xml"/><Relationship Id="rId53" Type="http://schemas.openxmlformats.org/officeDocument/2006/relationships/slide" Target="slides/slide44.xml"/><Relationship Id="rId95" Type="http://schemas.openxmlformats.org/officeDocument/2006/relationships/slide" Target="slides/slide86.xml"/><Relationship Id="rId5" Type="http://schemas.openxmlformats.org/officeDocument/2006/relationships/commentAuthors" Target="commentAuthors.xml"/><Relationship Id="rId160" Type="http://schemas.openxmlformats.org/officeDocument/2006/relationships/font" Target="fonts/Lato-boldItalic.fntdata"/><Relationship Id="rId43" Type="http://schemas.openxmlformats.org/officeDocument/2006/relationships/slide" Target="slides/slide34.xml"/><Relationship Id="rId22" Type="http://schemas.openxmlformats.org/officeDocument/2006/relationships/slide" Target="slides/slide13.xml"/><Relationship Id="rId118" Type="http://schemas.openxmlformats.org/officeDocument/2006/relationships/slide" Target="slides/slide109.xml"/><Relationship Id="rId139" Type="http://schemas.openxmlformats.org/officeDocument/2006/relationships/slide" Target="slides/slide130.xml"/><Relationship Id="rId64" Type="http://schemas.openxmlformats.org/officeDocument/2006/relationships/slide" Target="slides/slide55.xml"/><Relationship Id="rId85" Type="http://schemas.openxmlformats.org/officeDocument/2006/relationships/slide" Target="slides/slide76.xml"/><Relationship Id="rId150" Type="http://schemas.openxmlformats.org/officeDocument/2006/relationships/slide" Target="slides/slide141.xml"/><Relationship Id="rId171" Type="http://schemas.openxmlformats.org/officeDocument/2006/relationships/font" Target="fonts/GillSans-regular.fntdata"/><Relationship Id="rId108" Type="http://schemas.openxmlformats.org/officeDocument/2006/relationships/slide" Target="slides/slide99.xml"/><Relationship Id="rId33" Type="http://schemas.openxmlformats.org/officeDocument/2006/relationships/slide" Target="slides/slide24.xml"/><Relationship Id="rId129" Type="http://schemas.openxmlformats.org/officeDocument/2006/relationships/slide" Target="slides/slide120.xml"/><Relationship Id="rId12" Type="http://schemas.openxmlformats.org/officeDocument/2006/relationships/slide" Target="slides/slide3.xml"/><Relationship Id="rId96" Type="http://schemas.openxmlformats.org/officeDocument/2006/relationships/slide" Target="slides/slide87.xml"/><Relationship Id="rId140" Type="http://schemas.openxmlformats.org/officeDocument/2006/relationships/slide" Target="slides/slide131.xml"/><Relationship Id="rId75" Type="http://schemas.openxmlformats.org/officeDocument/2006/relationships/slide" Target="slides/slide66.xml"/><Relationship Id="rId161" Type="http://schemas.openxmlformats.org/officeDocument/2006/relationships/font" Target="fonts/QuattrocentoSans-regular.fntdata"/><Relationship Id="rId54" Type="http://schemas.openxmlformats.org/officeDocument/2006/relationships/slide" Target="slides/slide45.xml"/><Relationship Id="rId6" Type="http://schemas.openxmlformats.org/officeDocument/2006/relationships/slideMaster" Target="slideMasters/slideMaster1.xml"/><Relationship Id="rId49" Type="http://schemas.openxmlformats.org/officeDocument/2006/relationships/slide" Target="slides/slide40.xml"/><Relationship Id="rId23" Type="http://schemas.openxmlformats.org/officeDocument/2006/relationships/slide" Target="slides/slide14.xml"/><Relationship Id="rId28" Type="http://schemas.openxmlformats.org/officeDocument/2006/relationships/slide" Target="slides/slide19.xml"/><Relationship Id="rId119" Type="http://schemas.openxmlformats.org/officeDocument/2006/relationships/slide" Target="slides/slide110.xml"/><Relationship Id="rId114" Type="http://schemas.openxmlformats.org/officeDocument/2006/relationships/slide" Target="slides/slide105.xml"/><Relationship Id="rId44" Type="http://schemas.openxmlformats.org/officeDocument/2006/relationships/slide" Target="slides/slide35.xml"/><Relationship Id="rId86" Type="http://schemas.openxmlformats.org/officeDocument/2006/relationships/slide" Target="slides/slide77.xml"/><Relationship Id="rId81" Type="http://schemas.openxmlformats.org/officeDocument/2006/relationships/slide" Target="slides/slide72.xml"/><Relationship Id="rId130" Type="http://schemas.openxmlformats.org/officeDocument/2006/relationships/slide" Target="slides/slide121.xml"/><Relationship Id="rId135" Type="http://schemas.openxmlformats.org/officeDocument/2006/relationships/slide" Target="slides/slide126.xml"/><Relationship Id="rId65" Type="http://schemas.openxmlformats.org/officeDocument/2006/relationships/slide" Target="slides/slide56.xml"/><Relationship Id="rId60" Type="http://schemas.openxmlformats.org/officeDocument/2006/relationships/slide" Target="slides/slide51.xml"/><Relationship Id="rId151" Type="http://schemas.openxmlformats.org/officeDocument/2006/relationships/slide" Target="slides/slide142.xml"/><Relationship Id="rId156" Type="http://schemas.openxmlformats.org/officeDocument/2006/relationships/font" Target="fonts/BricolageGrotesqueLight-bold.fntdata"/><Relationship Id="rId177" Type="http://schemas.openxmlformats.org/officeDocument/2006/relationships/customXml" Target="../customXml/item1.xml"/><Relationship Id="rId172" Type="http://schemas.openxmlformats.org/officeDocument/2006/relationships/font" Target="fonts/GillSans-bold.fntdata"/><Relationship Id="rId109" Type="http://schemas.openxmlformats.org/officeDocument/2006/relationships/slide" Target="slides/slide100.xml"/><Relationship Id="rId39" Type="http://schemas.openxmlformats.org/officeDocument/2006/relationships/slide" Target="slides/slide30.xml"/><Relationship Id="rId13" Type="http://schemas.openxmlformats.org/officeDocument/2006/relationships/slide" Target="slides/slide4.xml"/><Relationship Id="rId18" Type="http://schemas.openxmlformats.org/officeDocument/2006/relationships/slide" Target="slides/slide9.xml"/><Relationship Id="rId104" Type="http://schemas.openxmlformats.org/officeDocument/2006/relationships/slide" Target="slides/slide95.xml"/><Relationship Id="rId34" Type="http://schemas.openxmlformats.org/officeDocument/2006/relationships/slide" Target="slides/slide25.xml"/><Relationship Id="rId120" Type="http://schemas.openxmlformats.org/officeDocument/2006/relationships/slide" Target="slides/slide111.xml"/><Relationship Id="rId125" Type="http://schemas.openxmlformats.org/officeDocument/2006/relationships/slide" Target="slides/slide116.xml"/><Relationship Id="rId97" Type="http://schemas.openxmlformats.org/officeDocument/2006/relationships/slide" Target="slides/slide88.xml"/><Relationship Id="rId141" Type="http://schemas.openxmlformats.org/officeDocument/2006/relationships/slide" Target="slides/slide132.xml"/><Relationship Id="rId146" Type="http://schemas.openxmlformats.org/officeDocument/2006/relationships/slide" Target="slides/slide137.xml"/><Relationship Id="rId76" Type="http://schemas.openxmlformats.org/officeDocument/2006/relationships/slide" Target="slides/slide67.xml"/><Relationship Id="rId167" Type="http://schemas.openxmlformats.org/officeDocument/2006/relationships/font" Target="fonts/OpenSansMedium-regular.fntdata"/><Relationship Id="rId50" Type="http://schemas.openxmlformats.org/officeDocument/2006/relationships/slide" Target="slides/slide41.xml"/><Relationship Id="rId55" Type="http://schemas.openxmlformats.org/officeDocument/2006/relationships/slide" Target="slides/slide46.xml"/><Relationship Id="rId92" Type="http://schemas.openxmlformats.org/officeDocument/2006/relationships/slide" Target="slides/slide83.xml"/><Relationship Id="rId7" Type="http://schemas.openxmlformats.org/officeDocument/2006/relationships/slideMaster" Target="slideMasters/slideMaster2.xml"/><Relationship Id="rId71" Type="http://schemas.openxmlformats.org/officeDocument/2006/relationships/slide" Target="slides/slide62.xml"/><Relationship Id="rId162" Type="http://schemas.openxmlformats.org/officeDocument/2006/relationships/font" Target="fonts/QuattrocentoSans-bold.fntdata"/><Relationship Id="rId29" Type="http://schemas.openxmlformats.org/officeDocument/2006/relationships/slide" Target="slides/slide20.xml"/><Relationship Id="rId2" Type="http://schemas.openxmlformats.org/officeDocument/2006/relationships/viewProps" Target="viewProps.xml"/><Relationship Id="rId40" Type="http://schemas.openxmlformats.org/officeDocument/2006/relationships/slide" Target="slides/slide31.xml"/><Relationship Id="rId45" Type="http://schemas.openxmlformats.org/officeDocument/2006/relationships/slide" Target="slides/slide36.xml"/><Relationship Id="rId24" Type="http://schemas.openxmlformats.org/officeDocument/2006/relationships/slide" Target="slides/slide15.xml"/><Relationship Id="rId115" Type="http://schemas.openxmlformats.org/officeDocument/2006/relationships/slide" Target="slides/slide106.xml"/><Relationship Id="rId110" Type="http://schemas.openxmlformats.org/officeDocument/2006/relationships/slide" Target="slides/slide101.xml"/><Relationship Id="rId87" Type="http://schemas.openxmlformats.org/officeDocument/2006/relationships/slide" Target="slides/slide78.xml"/><Relationship Id="rId131" Type="http://schemas.openxmlformats.org/officeDocument/2006/relationships/slide" Target="slides/slide122.xml"/><Relationship Id="rId136" Type="http://schemas.openxmlformats.org/officeDocument/2006/relationships/slide" Target="slides/slide127.xml"/><Relationship Id="rId66" Type="http://schemas.openxmlformats.org/officeDocument/2006/relationships/slide" Target="slides/slide57.xml"/><Relationship Id="rId157" Type="http://schemas.openxmlformats.org/officeDocument/2006/relationships/font" Target="fonts/Lato-regular.fntdata"/><Relationship Id="rId178" Type="http://schemas.openxmlformats.org/officeDocument/2006/relationships/customXml" Target="../customXml/item2.xml"/><Relationship Id="rId173" Type="http://schemas.openxmlformats.org/officeDocument/2006/relationships/font" Target="fonts/OpenSans-regular.fntdata"/><Relationship Id="rId82" Type="http://schemas.openxmlformats.org/officeDocument/2006/relationships/slide" Target="slides/slide73.xml"/><Relationship Id="rId61" Type="http://schemas.openxmlformats.org/officeDocument/2006/relationships/slide" Target="slides/slide52.xml"/><Relationship Id="rId152" Type="http://schemas.openxmlformats.org/officeDocument/2006/relationships/slide" Target="slides/slide143.xml"/><Relationship Id="rId19" Type="http://schemas.openxmlformats.org/officeDocument/2006/relationships/slide" Target="slides/slide10.xml"/><Relationship Id="rId105" Type="http://schemas.openxmlformats.org/officeDocument/2006/relationships/slide" Target="slides/slide96.xml"/><Relationship Id="rId100" Type="http://schemas.openxmlformats.org/officeDocument/2006/relationships/slide" Target="slides/slide91.xml"/><Relationship Id="rId30" Type="http://schemas.openxmlformats.org/officeDocument/2006/relationships/slide" Target="slides/slide21.xml"/><Relationship Id="rId35" Type="http://schemas.openxmlformats.org/officeDocument/2006/relationships/slide" Target="slides/slide26.xml"/><Relationship Id="rId126" Type="http://schemas.openxmlformats.org/officeDocument/2006/relationships/slide" Target="slides/slide117.xml"/><Relationship Id="rId14" Type="http://schemas.openxmlformats.org/officeDocument/2006/relationships/slide" Target="slides/slide5.xml"/><Relationship Id="rId147" Type="http://schemas.openxmlformats.org/officeDocument/2006/relationships/slide" Target="slides/slide138.xml"/><Relationship Id="rId77" Type="http://schemas.openxmlformats.org/officeDocument/2006/relationships/slide" Target="slides/slide68.xml"/><Relationship Id="rId168" Type="http://schemas.openxmlformats.org/officeDocument/2006/relationships/font" Target="fonts/OpenSansMedium-bold.fntdata"/><Relationship Id="rId56" Type="http://schemas.openxmlformats.org/officeDocument/2006/relationships/slide" Target="slides/slide47.xml"/><Relationship Id="rId121" Type="http://schemas.openxmlformats.org/officeDocument/2006/relationships/slide" Target="slides/slide112.xml"/><Relationship Id="rId98" Type="http://schemas.openxmlformats.org/officeDocument/2006/relationships/slide" Target="slides/slide89.xml"/><Relationship Id="rId93" Type="http://schemas.openxmlformats.org/officeDocument/2006/relationships/slide" Target="slides/slide84.xml"/><Relationship Id="rId142" Type="http://schemas.openxmlformats.org/officeDocument/2006/relationships/slide" Target="slides/slide133.xml"/><Relationship Id="rId8" Type="http://schemas.openxmlformats.org/officeDocument/2006/relationships/slideMaster" Target="slideMasters/slideMaster3.xml"/><Relationship Id="rId72" Type="http://schemas.openxmlformats.org/officeDocument/2006/relationships/slide" Target="slides/slide63.xml"/><Relationship Id="rId163" Type="http://schemas.openxmlformats.org/officeDocument/2006/relationships/font" Target="fonts/QuattrocentoSans-italic.fntdata"/><Relationship Id="rId51" Type="http://schemas.openxmlformats.org/officeDocument/2006/relationships/slide" Target="slides/slide42.xml"/><Relationship Id="rId3" Type="http://schemas.openxmlformats.org/officeDocument/2006/relationships/presProps" Target="presProps.xml"/><Relationship Id="rId46" Type="http://schemas.openxmlformats.org/officeDocument/2006/relationships/slide" Target="slides/slide37.xml"/><Relationship Id="rId25" Type="http://schemas.openxmlformats.org/officeDocument/2006/relationships/slide" Target="slides/slide16.xml"/><Relationship Id="rId116" Type="http://schemas.openxmlformats.org/officeDocument/2006/relationships/slide" Target="slides/slide107.xml"/><Relationship Id="rId137" Type="http://schemas.openxmlformats.org/officeDocument/2006/relationships/slide" Target="slides/slide128.xml"/><Relationship Id="rId67" Type="http://schemas.openxmlformats.org/officeDocument/2006/relationships/slide" Target="slides/slide58.xml"/><Relationship Id="rId158" Type="http://schemas.openxmlformats.org/officeDocument/2006/relationships/font" Target="fonts/Lato-bold.fntdata"/><Relationship Id="rId41" Type="http://schemas.openxmlformats.org/officeDocument/2006/relationships/slide" Target="slides/slide32.xml"/><Relationship Id="rId174" Type="http://schemas.openxmlformats.org/officeDocument/2006/relationships/font" Target="fonts/OpenSans-bold.fntdata"/><Relationship Id="rId20" Type="http://schemas.openxmlformats.org/officeDocument/2006/relationships/slide" Target="slides/slide11.xml"/><Relationship Id="rId111" Type="http://schemas.openxmlformats.org/officeDocument/2006/relationships/slide" Target="slides/slide102.xml"/><Relationship Id="rId83" Type="http://schemas.openxmlformats.org/officeDocument/2006/relationships/slide" Target="slides/slide74.xml"/><Relationship Id="rId88" Type="http://schemas.openxmlformats.org/officeDocument/2006/relationships/slide" Target="slides/slide79.xml"/><Relationship Id="rId132" Type="http://schemas.openxmlformats.org/officeDocument/2006/relationships/slide" Target="slides/slide123.xml"/><Relationship Id="rId62" Type="http://schemas.openxmlformats.org/officeDocument/2006/relationships/slide" Target="slides/slide53.xml"/><Relationship Id="rId153" Type="http://schemas.openxmlformats.org/officeDocument/2006/relationships/slide" Target="slides/slide144.xml"/><Relationship Id="rId179" Type="http://schemas.openxmlformats.org/officeDocument/2006/relationships/customXml" Target="../customXml/item3.xml"/><Relationship Id="rId106" Type="http://schemas.openxmlformats.org/officeDocument/2006/relationships/slide" Target="slides/slide97.xml"/><Relationship Id="rId36" Type="http://schemas.openxmlformats.org/officeDocument/2006/relationships/slide" Target="slides/slide27.xml"/><Relationship Id="rId127" Type="http://schemas.openxmlformats.org/officeDocument/2006/relationships/slide" Target="slides/slide118.xml"/><Relationship Id="rId15" Type="http://schemas.openxmlformats.org/officeDocument/2006/relationships/slide" Target="slides/slide6.xml"/><Relationship Id="rId57" Type="http://schemas.openxmlformats.org/officeDocument/2006/relationships/slide" Target="slides/slide48.xml"/><Relationship Id="rId101" Type="http://schemas.openxmlformats.org/officeDocument/2006/relationships/slide" Target="slides/slide92.xml"/><Relationship Id="rId31" Type="http://schemas.openxmlformats.org/officeDocument/2006/relationships/slide" Target="slides/slide22.xml"/><Relationship Id="rId122" Type="http://schemas.openxmlformats.org/officeDocument/2006/relationships/slide" Target="slides/slide113.xml"/><Relationship Id="rId94" Type="http://schemas.openxmlformats.org/officeDocument/2006/relationships/slide" Target="slides/slide85.xml"/><Relationship Id="rId99" Type="http://schemas.openxmlformats.org/officeDocument/2006/relationships/slide" Target="slides/slide90.xml"/><Relationship Id="rId10" Type="http://schemas.openxmlformats.org/officeDocument/2006/relationships/slide" Target="slides/slide1.xml"/><Relationship Id="rId148" Type="http://schemas.openxmlformats.org/officeDocument/2006/relationships/slide" Target="slides/slide139.xml"/><Relationship Id="rId143" Type="http://schemas.openxmlformats.org/officeDocument/2006/relationships/slide" Target="slides/slide134.xml"/><Relationship Id="rId73" Type="http://schemas.openxmlformats.org/officeDocument/2006/relationships/slide" Target="slides/slide64.xml"/><Relationship Id="rId78" Type="http://schemas.openxmlformats.org/officeDocument/2006/relationships/slide" Target="slides/slide69.xml"/><Relationship Id="rId164" Type="http://schemas.openxmlformats.org/officeDocument/2006/relationships/font" Target="fonts/QuattrocentoSans-boldItalic.fntdata"/><Relationship Id="rId169" Type="http://schemas.openxmlformats.org/officeDocument/2006/relationships/font" Target="fonts/OpenSansMedium-italic.fntdata"/><Relationship Id="rId52" Type="http://schemas.openxmlformats.org/officeDocument/2006/relationships/slide" Target="slides/slide43.xml"/><Relationship Id="rId4" Type="http://schemas.openxmlformats.org/officeDocument/2006/relationships/tableStyles" Target="tableStyles.xml"/><Relationship Id="rId9" Type="http://schemas.openxmlformats.org/officeDocument/2006/relationships/notesMaster" Target="notesMasters/notesMaster1.xml"/><Relationship Id="rId26" Type="http://schemas.openxmlformats.org/officeDocument/2006/relationships/slide" Target="slides/slide17.xml"/><Relationship Id="rId47" Type="http://schemas.openxmlformats.org/officeDocument/2006/relationships/slide" Target="slides/slide38.xml"/><Relationship Id="rId175" Type="http://schemas.openxmlformats.org/officeDocument/2006/relationships/font" Target="fonts/OpenSans-italic.fntdata"/><Relationship Id="rId112" Type="http://schemas.openxmlformats.org/officeDocument/2006/relationships/slide" Target="slides/slide103.xml"/><Relationship Id="rId89" Type="http://schemas.openxmlformats.org/officeDocument/2006/relationships/slide" Target="slides/slide80.xml"/><Relationship Id="rId133" Type="http://schemas.openxmlformats.org/officeDocument/2006/relationships/slide" Target="slides/slide124.xml"/><Relationship Id="rId68" Type="http://schemas.openxmlformats.org/officeDocument/2006/relationships/slide" Target="slides/slide59.xml"/><Relationship Id="rId154" Type="http://schemas.openxmlformats.org/officeDocument/2006/relationships/slide" Target="slides/slide145.xml"/><Relationship Id="rId16" Type="http://schemas.openxmlformats.org/officeDocument/2006/relationships/slide" Target="slides/slide7.xml"/><Relationship Id="rId102" Type="http://schemas.openxmlformats.org/officeDocument/2006/relationships/slide" Target="slides/slide93.xml"/><Relationship Id="rId37" Type="http://schemas.openxmlformats.org/officeDocument/2006/relationships/slide" Target="slides/slide28.xml"/><Relationship Id="rId123" Type="http://schemas.openxmlformats.org/officeDocument/2006/relationships/slide" Target="slides/slide114.xml"/><Relationship Id="rId144" Type="http://schemas.openxmlformats.org/officeDocument/2006/relationships/slide" Target="slides/slide135.xml"/><Relationship Id="rId79" Type="http://schemas.openxmlformats.org/officeDocument/2006/relationships/slide" Target="slides/slide70.xml"/><Relationship Id="rId58" Type="http://schemas.openxmlformats.org/officeDocument/2006/relationships/slide" Target="slides/slide49.xml"/><Relationship Id="rId90" Type="http://schemas.openxmlformats.org/officeDocument/2006/relationships/slide" Target="slides/slide81.xml"/><Relationship Id="rId165" Type="http://schemas.openxmlformats.org/officeDocument/2006/relationships/font" Target="fonts/BricolageGrotesque-regular.fntdata"/><Relationship Id="rId48" Type="http://schemas.openxmlformats.org/officeDocument/2006/relationships/slide" Target="slides/slide39.xml"/><Relationship Id="rId27" Type="http://schemas.openxmlformats.org/officeDocument/2006/relationships/slide" Target="slides/slide18.xml"/><Relationship Id="rId113" Type="http://schemas.openxmlformats.org/officeDocument/2006/relationships/slide" Target="slides/slide104.xml"/><Relationship Id="rId134" Type="http://schemas.openxmlformats.org/officeDocument/2006/relationships/slide" Target="slides/slide125.xml"/><Relationship Id="rId69" Type="http://schemas.openxmlformats.org/officeDocument/2006/relationships/slide" Target="slides/slide60.xml"/><Relationship Id="rId176" Type="http://schemas.openxmlformats.org/officeDocument/2006/relationships/font" Target="fonts/OpenSans-boldItalic.fntdata"/><Relationship Id="rId80" Type="http://schemas.openxmlformats.org/officeDocument/2006/relationships/slide" Target="slides/slide71.xml"/><Relationship Id="rId155" Type="http://schemas.openxmlformats.org/officeDocument/2006/relationships/font" Target="fonts/BricolageGrotesqueLight-regular.fntdata"/><Relationship Id="rId103" Type="http://schemas.openxmlformats.org/officeDocument/2006/relationships/slide" Target="slides/slide94.xml"/><Relationship Id="rId38" Type="http://schemas.openxmlformats.org/officeDocument/2006/relationships/slide" Target="slides/slide29.xml"/><Relationship Id="rId124" Type="http://schemas.openxmlformats.org/officeDocument/2006/relationships/slide" Target="slides/slide115.xml"/><Relationship Id="rId17" Type="http://schemas.openxmlformats.org/officeDocument/2006/relationships/slide" Target="slides/slide8.xml"/><Relationship Id="rId59" Type="http://schemas.openxmlformats.org/officeDocument/2006/relationships/slide" Target="slides/slide50.xml"/><Relationship Id="rId91" Type="http://schemas.openxmlformats.org/officeDocument/2006/relationships/slide" Target="slides/slide82.xml"/><Relationship Id="rId145" Type="http://schemas.openxmlformats.org/officeDocument/2006/relationships/slide" Target="slides/slide136.xml"/><Relationship Id="rId70" Type="http://schemas.openxmlformats.org/officeDocument/2006/relationships/slide" Target="slides/slide61.xml"/><Relationship Id="rId166" Type="http://schemas.openxmlformats.org/officeDocument/2006/relationships/font" Target="fonts/BricolageGrotesque-bold.fntdata"/><Relationship Id="rId1" Type="http://schemas.openxmlformats.org/officeDocument/2006/relationships/theme" Target="theme/theme4.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5-11-14T16:40:50.855">
    <p:pos x="2461" y="313"/>
    <p:text>40 mins all together</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sgcoop.typeform.com/to/YwX4Q2Aq" TargetMode="Externa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37a50a32b52_0_0:notes"/>
          <p:cNvSpPr txBox="1"/>
          <p:nvPr>
            <p:ph idx="1" type="body"/>
          </p:nvPr>
        </p:nvSpPr>
        <p:spPr>
          <a:xfrm>
            <a:off x="686101" y="4343719"/>
            <a:ext cx="5485800" cy="411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g37a50a32b52_0_0: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g356bfeaa778_0_2124:notes"/>
          <p:cNvSpPr txBox="1"/>
          <p:nvPr>
            <p:ph idx="1" type="body"/>
          </p:nvPr>
        </p:nvSpPr>
        <p:spPr>
          <a:xfrm>
            <a:off x="686101" y="4343719"/>
            <a:ext cx="5485800" cy="411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
        <p:nvSpPr>
          <p:cNvPr id="698" name="Google Shape;698;g356bfeaa778_0_2124: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4" name="Shape 1714"/>
        <p:cNvGrpSpPr/>
        <p:nvPr/>
      </p:nvGrpSpPr>
      <p:grpSpPr>
        <a:xfrm>
          <a:off x="0" y="0"/>
          <a:ext cx="0" cy="0"/>
          <a:chOff x="0" y="0"/>
          <a:chExt cx="0" cy="0"/>
        </a:xfrm>
      </p:grpSpPr>
      <p:sp>
        <p:nvSpPr>
          <p:cNvPr id="1715" name="Google Shape;1715;g37a77a11ef2_10_104: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16" name="Google Shape;1716;g37a77a11ef2_10_104: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None/>
            </a:pPr>
            <a:r>
              <a:t/>
            </a:r>
            <a:endParaRPr/>
          </a:p>
        </p:txBody>
      </p:sp>
      <p:sp>
        <p:nvSpPr>
          <p:cNvPr id="1717" name="Google Shape;1717;g37a77a11ef2_10_104: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6" name="Shape 1726"/>
        <p:cNvGrpSpPr/>
        <p:nvPr/>
      </p:nvGrpSpPr>
      <p:grpSpPr>
        <a:xfrm>
          <a:off x="0" y="0"/>
          <a:ext cx="0" cy="0"/>
          <a:chOff x="0" y="0"/>
          <a:chExt cx="0" cy="0"/>
        </a:xfrm>
      </p:grpSpPr>
      <p:sp>
        <p:nvSpPr>
          <p:cNvPr id="1727" name="Google Shape;1727;g37103cc7396_0_293: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28" name="Google Shape;1728;g37103cc7396_0_293: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None/>
            </a:pPr>
            <a:r>
              <a:rPr b="1" lang="en">
                <a:solidFill>
                  <a:schemeClr val="dk1"/>
                </a:solidFill>
              </a:rPr>
              <a:t>air quality benefits at a scale comparable to the most aggressive decarbonization pathway.</a:t>
            </a:r>
            <a:r>
              <a:rPr lang="en">
                <a:solidFill>
                  <a:schemeClr val="dk1"/>
                </a:solidFill>
              </a:rPr>
              <a:t>”</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“These findings are particularly important when thinking about </a:t>
            </a:r>
            <a:r>
              <a:rPr b="1" lang="en">
                <a:solidFill>
                  <a:schemeClr val="dk1"/>
                </a:solidFill>
              </a:rPr>
              <a:t>public health</a:t>
            </a:r>
            <a:r>
              <a:rPr lang="en">
                <a:solidFill>
                  <a:schemeClr val="dk1"/>
                </a:solidFill>
              </a:rPr>
              <a:t>, especially in areas that already experience elevated pollution levels. Reducing PM2.5 and other co-pollutants will bring significant, localized health benefits—especially for frontline communities.”</a:t>
            </a:r>
            <a:endParaRPr/>
          </a:p>
        </p:txBody>
      </p:sp>
      <p:sp>
        <p:nvSpPr>
          <p:cNvPr id="1729" name="Google Shape;1729;g37103cc7396_0_293: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8" name="Shape 1738"/>
        <p:cNvGrpSpPr/>
        <p:nvPr/>
      </p:nvGrpSpPr>
      <p:grpSpPr>
        <a:xfrm>
          <a:off x="0" y="0"/>
          <a:ext cx="0" cy="0"/>
          <a:chOff x="0" y="0"/>
          <a:chExt cx="0" cy="0"/>
        </a:xfrm>
      </p:grpSpPr>
      <p:sp>
        <p:nvSpPr>
          <p:cNvPr id="1739" name="Google Shape;1739;g36390643639_1_19: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40" name="Google Shape;1740;g36390643639_1_19: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None/>
            </a:pPr>
            <a:r>
              <a:t/>
            </a:r>
            <a:endParaRPr/>
          </a:p>
        </p:txBody>
      </p:sp>
      <p:sp>
        <p:nvSpPr>
          <p:cNvPr id="1741" name="Google Shape;1741;g36390643639_1_19: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1" name="Shape 1751"/>
        <p:cNvGrpSpPr/>
        <p:nvPr/>
      </p:nvGrpSpPr>
      <p:grpSpPr>
        <a:xfrm>
          <a:off x="0" y="0"/>
          <a:ext cx="0" cy="0"/>
          <a:chOff x="0" y="0"/>
          <a:chExt cx="0" cy="0"/>
        </a:xfrm>
      </p:grpSpPr>
      <p:sp>
        <p:nvSpPr>
          <p:cNvPr id="1752" name="Google Shape;1752;g344fe0b06ef_2_5: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53" name="Google Shape;1753;g344fe0b06ef_2_5: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None/>
            </a:pPr>
            <a:r>
              <a:t/>
            </a:r>
            <a:endParaRPr/>
          </a:p>
        </p:txBody>
      </p:sp>
      <p:sp>
        <p:nvSpPr>
          <p:cNvPr id="1754" name="Google Shape;1754;g344fe0b06ef_2_5: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1" name="Shape 1761"/>
        <p:cNvGrpSpPr/>
        <p:nvPr/>
      </p:nvGrpSpPr>
      <p:grpSpPr>
        <a:xfrm>
          <a:off x="0" y="0"/>
          <a:ext cx="0" cy="0"/>
          <a:chOff x="0" y="0"/>
          <a:chExt cx="0" cy="0"/>
        </a:xfrm>
      </p:grpSpPr>
      <p:sp>
        <p:nvSpPr>
          <p:cNvPr id="1762" name="Google Shape;1762;g37103cc7396_0_198: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63" name="Google Shape;1763;g37103cc7396_0_198: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None/>
            </a:pPr>
            <a:r>
              <a:t/>
            </a:r>
            <a:endParaRPr/>
          </a:p>
        </p:txBody>
      </p:sp>
      <p:sp>
        <p:nvSpPr>
          <p:cNvPr id="1764" name="Google Shape;1764;g37103cc7396_0_198: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1" name="Shape 1771"/>
        <p:cNvGrpSpPr/>
        <p:nvPr/>
      </p:nvGrpSpPr>
      <p:grpSpPr>
        <a:xfrm>
          <a:off x="0" y="0"/>
          <a:ext cx="0" cy="0"/>
          <a:chOff x="0" y="0"/>
          <a:chExt cx="0" cy="0"/>
        </a:xfrm>
      </p:grpSpPr>
      <p:sp>
        <p:nvSpPr>
          <p:cNvPr id="1772" name="Google Shape;1772;g344fe0b06ef_2_13: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73" name="Google Shape;1773;g344fe0b06ef_2_13: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None/>
            </a:pPr>
            <a:r>
              <a:t/>
            </a:r>
            <a:endParaRPr/>
          </a:p>
        </p:txBody>
      </p:sp>
      <p:sp>
        <p:nvSpPr>
          <p:cNvPr id="1774" name="Google Shape;1774;g344fe0b06ef_2_13: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1" name="Shape 1781"/>
        <p:cNvGrpSpPr/>
        <p:nvPr/>
      </p:nvGrpSpPr>
      <p:grpSpPr>
        <a:xfrm>
          <a:off x="0" y="0"/>
          <a:ext cx="0" cy="0"/>
          <a:chOff x="0" y="0"/>
          <a:chExt cx="0" cy="0"/>
        </a:xfrm>
      </p:grpSpPr>
      <p:sp>
        <p:nvSpPr>
          <p:cNvPr id="1782" name="Google Shape;1782;g37103cc7396_0_132: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3" name="Google Shape;1783;g37103cc7396_0_132: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Clr>
                <a:schemeClr val="dk1"/>
              </a:buClr>
              <a:buSzPts val="1100"/>
              <a:buFont typeface="Arial"/>
              <a:buNone/>
            </a:pPr>
            <a:r>
              <a:rPr lang="en">
                <a:solidFill>
                  <a:schemeClr val="dk1"/>
                </a:solidFill>
              </a:rPr>
              <a:t>Yuill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 key takeaway here is that </a:t>
            </a:r>
            <a:r>
              <a:rPr b="1" lang="en">
                <a:solidFill>
                  <a:schemeClr val="dk1"/>
                </a:solidFill>
              </a:rPr>
              <a:t>low-carbon pathways tend to require significant capital investment early on</a:t>
            </a:r>
            <a:r>
              <a:rPr lang="en">
                <a:solidFill>
                  <a:schemeClr val="dk1"/>
                </a:solidFill>
              </a:rPr>
              <a:t>, especially in areas like transportation electrification, clean energy infrastructure, and building retrofits.”</a:t>
            </a:r>
            <a:br>
              <a:rPr lang="en">
                <a:solidFill>
                  <a:schemeClr val="dk1"/>
                </a:solidFill>
              </a:rPr>
            </a:b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“But while the up-front costs are high, the </a:t>
            </a:r>
            <a:r>
              <a:rPr b="1" lang="en">
                <a:solidFill>
                  <a:schemeClr val="dk1"/>
                </a:solidFill>
              </a:rPr>
              <a:t>long-term savings are substantial</a:t>
            </a:r>
            <a:r>
              <a:rPr lang="en">
                <a:solidFill>
                  <a:schemeClr val="dk1"/>
                </a:solidFill>
              </a:rPr>
              <a:t>—and they grow over time as cleaner technologies reduce energy use, lower maintenance needs, and reduce fuel costs.”</a:t>
            </a:r>
            <a:endParaRPr>
              <a:solidFill>
                <a:schemeClr val="dk1"/>
              </a:solidFill>
            </a:endParaRPr>
          </a:p>
          <a:p>
            <a:pPr indent="0" lvl="0" marL="0" rtl="0" algn="l">
              <a:spcBef>
                <a:spcPts val="0"/>
              </a:spcBef>
              <a:spcAft>
                <a:spcPts val="0"/>
              </a:spcAft>
              <a:buNone/>
            </a:pPr>
            <a:r>
              <a:t/>
            </a:r>
            <a:endParaRPr/>
          </a:p>
        </p:txBody>
      </p:sp>
      <p:sp>
        <p:nvSpPr>
          <p:cNvPr id="1784" name="Google Shape;1784;g37103cc7396_0_132: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0" name="Shape 1790"/>
        <p:cNvGrpSpPr/>
        <p:nvPr/>
      </p:nvGrpSpPr>
      <p:grpSpPr>
        <a:xfrm>
          <a:off x="0" y="0"/>
          <a:ext cx="0" cy="0"/>
          <a:chOff x="0" y="0"/>
          <a:chExt cx="0" cy="0"/>
        </a:xfrm>
      </p:grpSpPr>
      <p:sp>
        <p:nvSpPr>
          <p:cNvPr id="1791" name="Google Shape;1791;g37103cc7396_0_284: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2" name="Google Shape;1792;g37103cc7396_0_284: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Clr>
                <a:schemeClr val="dk1"/>
              </a:buClr>
              <a:buSzPts val="1100"/>
              <a:buFont typeface="Arial"/>
              <a:buNone/>
            </a:pPr>
            <a:r>
              <a:rPr lang="en">
                <a:solidFill>
                  <a:schemeClr val="dk1"/>
                </a:solidFill>
              </a:rPr>
              <a:t>Kayla </a:t>
            </a:r>
            <a:endParaRPr>
              <a:solidFill>
                <a:schemeClr val="dk1"/>
              </a:solidFill>
            </a:endParaRPr>
          </a:p>
          <a:p>
            <a:pPr indent="0" lvl="0" marL="381000" marR="381000" rtl="0" algn="l">
              <a:lnSpc>
                <a:spcPct val="115000"/>
              </a:lnSpc>
              <a:spcBef>
                <a:spcPts val="1200"/>
              </a:spcBef>
              <a:spcAft>
                <a:spcPts val="0"/>
              </a:spcAft>
              <a:buClr>
                <a:schemeClr val="dk1"/>
              </a:buClr>
              <a:buSzPts val="1100"/>
              <a:buFont typeface="Arial"/>
              <a:buNone/>
            </a:pPr>
            <a:r>
              <a:rPr lang="en">
                <a:solidFill>
                  <a:schemeClr val="dk1"/>
                </a:solidFill>
              </a:rPr>
              <a:t>Let’s now look at one of the most critical co-benefits for households across Nevada — </a:t>
            </a:r>
            <a:r>
              <a:rPr b="1" lang="en">
                <a:solidFill>
                  <a:schemeClr val="dk1"/>
                </a:solidFill>
              </a:rPr>
              <a:t>energy affordability</a:t>
            </a:r>
            <a:r>
              <a:rPr lang="en">
                <a:solidFill>
                  <a:schemeClr val="dk1"/>
                </a:solidFill>
              </a:rPr>
              <a:t>.</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lang="en">
                <a:solidFill>
                  <a:schemeClr val="dk1"/>
                </a:solidFill>
              </a:rPr>
              <a:t>A household is considered to have a </a:t>
            </a:r>
            <a:r>
              <a:rPr b="1" lang="en">
                <a:solidFill>
                  <a:schemeClr val="dk1"/>
                </a:solidFill>
              </a:rPr>
              <a:t>high energy burden</a:t>
            </a:r>
            <a:r>
              <a:rPr lang="en">
                <a:solidFill>
                  <a:schemeClr val="dk1"/>
                </a:solidFill>
              </a:rPr>
              <a:t> when it spends more than </a:t>
            </a:r>
            <a:r>
              <a:rPr b="1" lang="en">
                <a:solidFill>
                  <a:schemeClr val="dk1"/>
                </a:solidFill>
              </a:rPr>
              <a:t>6% of its income</a:t>
            </a:r>
            <a:r>
              <a:rPr lang="en">
                <a:solidFill>
                  <a:schemeClr val="dk1"/>
                </a:solidFill>
              </a:rPr>
              <a:t> on energy. This burden is especially severe for low-income families, who often live in less efficient homes and have limited access to alternatives.</a:t>
            </a:r>
            <a:br>
              <a:rPr lang="en">
                <a:solidFill>
                  <a:schemeClr val="dk1"/>
                </a:solidFill>
              </a:rPr>
            </a:b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The good news is that many climate actions — like improving building performance and expanding transportation options — can also reduce energy bills and improve affordability.</a:t>
            </a:r>
            <a:br>
              <a:rPr lang="en">
                <a:solidFill>
                  <a:schemeClr val="dk1"/>
                </a:solidFill>
              </a:rPr>
            </a:b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For example:</a:t>
            </a:r>
            <a:br>
              <a:rPr lang="en">
                <a:solidFill>
                  <a:schemeClr val="dk1"/>
                </a:solidFill>
              </a:rPr>
            </a:b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b="1" lang="en">
                <a:solidFill>
                  <a:schemeClr val="dk1"/>
                </a:solidFill>
              </a:rPr>
              <a:t>Energy efficiency upgrades</a:t>
            </a:r>
            <a:r>
              <a:rPr lang="en">
                <a:solidFill>
                  <a:schemeClr val="dk1"/>
                </a:solidFill>
              </a:rPr>
              <a:t> — like insulation, sealing air leaks, and installing more efficient appliances — have the potential to reduce household </a:t>
            </a:r>
            <a:r>
              <a:rPr b="1" lang="en">
                <a:solidFill>
                  <a:schemeClr val="dk1"/>
                </a:solidFill>
              </a:rPr>
              <a:t>energy use by 13% to 31%</a:t>
            </a:r>
            <a:r>
              <a:rPr lang="en">
                <a:solidFill>
                  <a:schemeClr val="dk1"/>
                </a:solidFill>
              </a:rPr>
              <a:t>.</a:t>
            </a:r>
            <a:br>
              <a:rPr lang="en">
                <a:solidFill>
                  <a:schemeClr val="dk1"/>
                </a:solidFill>
              </a:rPr>
            </a:b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b="1" lang="en">
                <a:solidFill>
                  <a:schemeClr val="dk1"/>
                </a:solidFill>
              </a:rPr>
              <a:t>Transit-oriented urban development</a:t>
            </a:r>
            <a:r>
              <a:rPr lang="en">
                <a:solidFill>
                  <a:schemeClr val="dk1"/>
                </a:solidFill>
              </a:rPr>
              <a:t> — designing communities so people can walk, bike, or use public transit — can cut </a:t>
            </a:r>
            <a:r>
              <a:rPr b="1" lang="en">
                <a:solidFill>
                  <a:schemeClr val="dk1"/>
                </a:solidFill>
              </a:rPr>
              <a:t>per capita automobile use by up to 50%</a:t>
            </a:r>
            <a:r>
              <a:rPr lang="en">
                <a:solidFill>
                  <a:schemeClr val="dk1"/>
                </a:solidFill>
              </a:rPr>
              <a:t>, leading to </a:t>
            </a:r>
            <a:r>
              <a:rPr b="1" lang="en">
                <a:solidFill>
                  <a:schemeClr val="dk1"/>
                </a:solidFill>
              </a:rPr>
              <a:t>transportation cost savings of around 20% per household.</a:t>
            </a:r>
            <a:r>
              <a:rPr lang="en">
                <a:solidFill>
                  <a:schemeClr val="dk1"/>
                </a:solidFill>
              </a:rPr>
              <a:t>”</a:t>
            </a:r>
            <a:br>
              <a:rPr lang="en">
                <a:solidFill>
                  <a:schemeClr val="dk1"/>
                </a:solidFill>
              </a:rPr>
            </a:b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These savings aren’t just good for the climate — they </a:t>
            </a:r>
            <a:r>
              <a:rPr b="1" lang="en">
                <a:solidFill>
                  <a:schemeClr val="dk1"/>
                </a:solidFill>
              </a:rPr>
              <a:t>reduce financial stress</a:t>
            </a:r>
            <a:r>
              <a:rPr lang="en">
                <a:solidFill>
                  <a:schemeClr val="dk1"/>
                </a:solidFill>
              </a:rPr>
              <a:t> for families, especially in communities already facing high housing and utility costs.</a:t>
            </a:r>
            <a:br>
              <a:rPr lang="en">
                <a:solidFill>
                  <a:schemeClr val="dk1"/>
                </a:solidFill>
              </a:rPr>
            </a:b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So, when we talk about building a clean energy future, we’re also talking about a more </a:t>
            </a:r>
            <a:r>
              <a:rPr b="1" lang="en">
                <a:solidFill>
                  <a:schemeClr val="dk1"/>
                </a:solidFill>
              </a:rPr>
              <a:t>affordable and equitable</a:t>
            </a:r>
            <a:r>
              <a:rPr lang="en">
                <a:solidFill>
                  <a:schemeClr val="dk1"/>
                </a:solidFill>
              </a:rPr>
              <a:t> future for Nevadans.</a:t>
            </a:r>
            <a:endParaRPr/>
          </a:p>
        </p:txBody>
      </p:sp>
      <p:sp>
        <p:nvSpPr>
          <p:cNvPr id="1793" name="Google Shape;1793;g37103cc7396_0_284: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9" name="Shape 1799"/>
        <p:cNvGrpSpPr/>
        <p:nvPr/>
      </p:nvGrpSpPr>
      <p:grpSpPr>
        <a:xfrm>
          <a:off x="0" y="0"/>
          <a:ext cx="0" cy="0"/>
          <a:chOff x="0" y="0"/>
          <a:chExt cx="0" cy="0"/>
        </a:xfrm>
      </p:grpSpPr>
      <p:sp>
        <p:nvSpPr>
          <p:cNvPr id="1800" name="Google Shape;1800;g37103cc7396_0_341:notes"/>
          <p:cNvSpPr txBox="1"/>
          <p:nvPr>
            <p:ph idx="1" type="body"/>
          </p:nvPr>
        </p:nvSpPr>
        <p:spPr>
          <a:xfrm>
            <a:off x="686101" y="4343719"/>
            <a:ext cx="5485800" cy="411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01" name="Google Shape;1801;g37103cc7396_0_341: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7" name="Shape 1817"/>
        <p:cNvGrpSpPr/>
        <p:nvPr/>
      </p:nvGrpSpPr>
      <p:grpSpPr>
        <a:xfrm>
          <a:off x="0" y="0"/>
          <a:ext cx="0" cy="0"/>
          <a:chOff x="0" y="0"/>
          <a:chExt cx="0" cy="0"/>
        </a:xfrm>
      </p:grpSpPr>
      <p:sp>
        <p:nvSpPr>
          <p:cNvPr id="1818" name="Google Shape;1818;g37103cc7396_0_672:notes"/>
          <p:cNvSpPr txBox="1"/>
          <p:nvPr>
            <p:ph idx="1" type="body"/>
          </p:nvPr>
        </p:nvSpPr>
        <p:spPr>
          <a:xfrm>
            <a:off x="686101" y="4343719"/>
            <a:ext cx="5485800" cy="411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19" name="Google Shape;1819;g37103cc7396_0_672: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g356bfeaa778_0_2443:notes"/>
          <p:cNvSpPr txBox="1"/>
          <p:nvPr>
            <p:ph idx="1" type="body"/>
          </p:nvPr>
        </p:nvSpPr>
        <p:spPr>
          <a:xfrm>
            <a:off x="686101" y="4343719"/>
            <a:ext cx="5485800" cy="411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
        <p:nvSpPr>
          <p:cNvPr id="708" name="Google Shape;708;g356bfeaa778_0_2443: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5" name="Shape 1825"/>
        <p:cNvGrpSpPr/>
        <p:nvPr/>
      </p:nvGrpSpPr>
      <p:grpSpPr>
        <a:xfrm>
          <a:off x="0" y="0"/>
          <a:ext cx="0" cy="0"/>
          <a:chOff x="0" y="0"/>
          <a:chExt cx="0" cy="0"/>
        </a:xfrm>
      </p:grpSpPr>
      <p:sp>
        <p:nvSpPr>
          <p:cNvPr id="1826" name="Google Shape;1826;g37103cc7396_0_992: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27" name="Google Shape;1827;g37103cc7396_0_992: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None/>
            </a:pPr>
            <a:r>
              <a:rPr lang="en"/>
              <a:t>The first year includes a large capital investment to purchase EVs—this is the up-front cost premium compared to conventional vehicles.In the following years, we start to see cost savings emerge from two main sources: lower fuel costs and reduced maintenance costs.</a:t>
            </a:r>
            <a:endParaRPr/>
          </a:p>
        </p:txBody>
      </p:sp>
      <p:sp>
        <p:nvSpPr>
          <p:cNvPr id="1828" name="Google Shape;1828;g37103cc7396_0_992: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9" name="Shape 1839"/>
        <p:cNvGrpSpPr/>
        <p:nvPr/>
      </p:nvGrpSpPr>
      <p:grpSpPr>
        <a:xfrm>
          <a:off x="0" y="0"/>
          <a:ext cx="0" cy="0"/>
          <a:chOff x="0" y="0"/>
          <a:chExt cx="0" cy="0"/>
        </a:xfrm>
      </p:grpSpPr>
      <p:sp>
        <p:nvSpPr>
          <p:cNvPr id="1840" name="Google Shape;1840;g37103cc7396_0_1011: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41" name="Google Shape;1841;g37103cc7396_0_1011: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None/>
            </a:pPr>
            <a:r>
              <a:rPr lang="en">
                <a:solidFill>
                  <a:schemeClr val="dk1"/>
                </a:solidFill>
              </a:rPr>
              <a:t>Considering the discounted rate. This chart reflects </a:t>
            </a:r>
            <a:r>
              <a:rPr i="1" lang="en">
                <a:solidFill>
                  <a:schemeClr val="dk1"/>
                </a:solidFill>
              </a:rPr>
              <a:t>discounted</a:t>
            </a:r>
            <a:r>
              <a:rPr lang="en">
                <a:solidFill>
                  <a:schemeClr val="dk1"/>
                </a:solidFill>
              </a:rPr>
              <a:t> cash flows using a 3% social discount rate—meaning future costs and savings are weighted less heavily than present ones as such there are less savings overtime. </a:t>
            </a:r>
            <a:endParaRPr/>
          </a:p>
        </p:txBody>
      </p:sp>
      <p:sp>
        <p:nvSpPr>
          <p:cNvPr id="1842" name="Google Shape;1842;g37103cc7396_0_1011: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2" name="Shape 1852"/>
        <p:cNvGrpSpPr/>
        <p:nvPr/>
      </p:nvGrpSpPr>
      <p:grpSpPr>
        <a:xfrm>
          <a:off x="0" y="0"/>
          <a:ext cx="0" cy="0"/>
          <a:chOff x="0" y="0"/>
          <a:chExt cx="0" cy="0"/>
        </a:xfrm>
      </p:grpSpPr>
      <p:sp>
        <p:nvSpPr>
          <p:cNvPr id="1853" name="Google Shape;1853;g37103cc7396_0_1039: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4" name="Google Shape;1854;g37103cc7396_0_1039: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None/>
            </a:pPr>
            <a:r>
              <a:t/>
            </a:r>
            <a:endParaRPr/>
          </a:p>
        </p:txBody>
      </p:sp>
      <p:sp>
        <p:nvSpPr>
          <p:cNvPr id="1855" name="Google Shape;1855;g37103cc7396_0_1039: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7" name="Shape 1867"/>
        <p:cNvGrpSpPr/>
        <p:nvPr/>
      </p:nvGrpSpPr>
      <p:grpSpPr>
        <a:xfrm>
          <a:off x="0" y="0"/>
          <a:ext cx="0" cy="0"/>
          <a:chOff x="0" y="0"/>
          <a:chExt cx="0" cy="0"/>
        </a:xfrm>
      </p:grpSpPr>
      <p:sp>
        <p:nvSpPr>
          <p:cNvPr id="1868" name="Google Shape;1868;g37103cc7396_0_1082: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69" name="Google Shape;1869;g37103cc7396_0_1082: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Clr>
                <a:schemeClr val="dk1"/>
              </a:buClr>
              <a:buSzPts val="1100"/>
              <a:buFont typeface="Arial"/>
              <a:buNone/>
            </a:pPr>
            <a:r>
              <a:rPr lang="en">
                <a:solidFill>
                  <a:schemeClr val="dk1"/>
                </a:solidFill>
              </a:rPr>
              <a:t>Let’s say the state purchases its first EV in 2021. That’s the initial investment—represented on the top left. After that investment, the EV starts generating savings each year through lower fuel and maintenance costs.</a:t>
            </a:r>
            <a:br>
              <a:rPr lang="en">
                <a:solidFill>
                  <a:schemeClr val="dk1"/>
                </a:solidFill>
              </a:rPr>
            </a:b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 </a:t>
            </a:r>
            <a:r>
              <a:rPr lang="en">
                <a:solidFill>
                  <a:schemeClr val="dk1"/>
                </a:solidFill>
              </a:rPr>
              <a:t>following</a:t>
            </a:r>
            <a:r>
              <a:rPr lang="en">
                <a:solidFill>
                  <a:schemeClr val="dk1"/>
                </a:solidFill>
              </a:rPr>
              <a:t> year the state purchases a second EV. Now we’re tracking both the costs and the additional savings generated by having </a:t>
            </a:r>
            <a:r>
              <a:rPr i="1" lang="en">
                <a:solidFill>
                  <a:schemeClr val="dk1"/>
                </a:solidFill>
              </a:rPr>
              <a:t>two</a:t>
            </a:r>
            <a:r>
              <a:rPr lang="en">
                <a:solidFill>
                  <a:schemeClr val="dk1"/>
                </a:solidFill>
              </a:rPr>
              <a:t> EVs in operation.</a:t>
            </a:r>
            <a:br>
              <a:rPr lang="en">
                <a:solidFill>
                  <a:schemeClr val="dk1"/>
                </a:solidFill>
              </a:rPr>
            </a:b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 bars you see represent that mix of cash flows across time—first the investment, then the benefits. And the important piece here is that we’re applying a 3% discount rate to those cash flows.”</a:t>
            </a:r>
            <a:endParaRPr>
              <a:solidFill>
                <a:schemeClr val="dk1"/>
              </a:solidFill>
            </a:endParaRPr>
          </a:p>
          <a:p>
            <a:pPr indent="0" lvl="0" marL="0" rtl="0" algn="l">
              <a:spcBef>
                <a:spcPts val="0"/>
              </a:spcBef>
              <a:spcAft>
                <a:spcPts val="0"/>
              </a:spcAft>
              <a:buNone/>
            </a:pPr>
            <a:r>
              <a:t/>
            </a:r>
            <a:endParaRPr/>
          </a:p>
        </p:txBody>
      </p:sp>
      <p:sp>
        <p:nvSpPr>
          <p:cNvPr id="1870" name="Google Shape;1870;g37103cc7396_0_1082: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1" name="Shape 1901"/>
        <p:cNvGrpSpPr/>
        <p:nvPr/>
      </p:nvGrpSpPr>
      <p:grpSpPr>
        <a:xfrm>
          <a:off x="0" y="0"/>
          <a:ext cx="0" cy="0"/>
          <a:chOff x="0" y="0"/>
          <a:chExt cx="0" cy="0"/>
        </a:xfrm>
      </p:grpSpPr>
      <p:sp>
        <p:nvSpPr>
          <p:cNvPr id="1902" name="Google Shape;1902;g37103cc7396_0_1024: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03" name="Google Shape;1903;g37103cc7396_0_1024: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None/>
            </a:pPr>
            <a:r>
              <a:t/>
            </a:r>
            <a:endParaRPr/>
          </a:p>
        </p:txBody>
      </p:sp>
      <p:sp>
        <p:nvSpPr>
          <p:cNvPr id="1904" name="Google Shape;1904;g37103cc7396_0_1024: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8" name="Shape 1918"/>
        <p:cNvGrpSpPr/>
        <p:nvPr/>
      </p:nvGrpSpPr>
      <p:grpSpPr>
        <a:xfrm>
          <a:off x="0" y="0"/>
          <a:ext cx="0" cy="0"/>
          <a:chOff x="0" y="0"/>
          <a:chExt cx="0" cy="0"/>
        </a:xfrm>
      </p:grpSpPr>
      <p:sp>
        <p:nvSpPr>
          <p:cNvPr id="1919" name="Google Shape;1919;g344f81b4da1_0_49: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20" name="Google Shape;1920;g344f81b4da1_0_49: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None/>
            </a:pPr>
            <a:r>
              <a:t/>
            </a:r>
            <a:endParaRPr/>
          </a:p>
        </p:txBody>
      </p:sp>
      <p:sp>
        <p:nvSpPr>
          <p:cNvPr id="1921" name="Google Shape;1921;g344f81b4da1_0_49: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2" name="Shape 1932"/>
        <p:cNvGrpSpPr/>
        <p:nvPr/>
      </p:nvGrpSpPr>
      <p:grpSpPr>
        <a:xfrm>
          <a:off x="0" y="0"/>
          <a:ext cx="0" cy="0"/>
          <a:chOff x="0" y="0"/>
          <a:chExt cx="0" cy="0"/>
        </a:xfrm>
      </p:grpSpPr>
      <p:sp>
        <p:nvSpPr>
          <p:cNvPr id="1933" name="Google Shape;1933;g344f81b4da1_0_73: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34" name="Google Shape;1934;g344f81b4da1_0_73: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None/>
            </a:pPr>
            <a:r>
              <a:t/>
            </a:r>
            <a:endParaRPr/>
          </a:p>
        </p:txBody>
      </p:sp>
      <p:sp>
        <p:nvSpPr>
          <p:cNvPr id="1935" name="Google Shape;1935;g344f81b4da1_0_73: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1" name="Shape 1941"/>
        <p:cNvGrpSpPr/>
        <p:nvPr/>
      </p:nvGrpSpPr>
      <p:grpSpPr>
        <a:xfrm>
          <a:off x="0" y="0"/>
          <a:ext cx="0" cy="0"/>
          <a:chOff x="0" y="0"/>
          <a:chExt cx="0" cy="0"/>
        </a:xfrm>
      </p:grpSpPr>
      <p:sp>
        <p:nvSpPr>
          <p:cNvPr id="1942" name="Google Shape;1942;g344f81b4da1_0_61: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43" name="Google Shape;1943;g344f81b4da1_0_61: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None/>
            </a:pPr>
            <a:r>
              <a:t/>
            </a:r>
            <a:endParaRPr/>
          </a:p>
        </p:txBody>
      </p:sp>
      <p:sp>
        <p:nvSpPr>
          <p:cNvPr id="1944" name="Google Shape;1944;g344f81b4da1_0_61: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5" name="Shape 1955"/>
        <p:cNvGrpSpPr/>
        <p:nvPr/>
      </p:nvGrpSpPr>
      <p:grpSpPr>
        <a:xfrm>
          <a:off x="0" y="0"/>
          <a:ext cx="0" cy="0"/>
          <a:chOff x="0" y="0"/>
          <a:chExt cx="0" cy="0"/>
        </a:xfrm>
      </p:grpSpPr>
      <p:sp>
        <p:nvSpPr>
          <p:cNvPr id="1956" name="Google Shape;1956;g344f81b4da1_0_93: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57" name="Google Shape;1957;g344f81b4da1_0_93: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None/>
            </a:pPr>
            <a:r>
              <a:t/>
            </a:r>
            <a:endParaRPr/>
          </a:p>
        </p:txBody>
      </p:sp>
      <p:sp>
        <p:nvSpPr>
          <p:cNvPr id="1958" name="Google Shape;1958;g344f81b4da1_0_93: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4" name="Shape 1964"/>
        <p:cNvGrpSpPr/>
        <p:nvPr/>
      </p:nvGrpSpPr>
      <p:grpSpPr>
        <a:xfrm>
          <a:off x="0" y="0"/>
          <a:ext cx="0" cy="0"/>
          <a:chOff x="0" y="0"/>
          <a:chExt cx="0" cy="0"/>
        </a:xfrm>
      </p:grpSpPr>
      <p:sp>
        <p:nvSpPr>
          <p:cNvPr id="1965" name="Google Shape;1965;g37130212ba5_0_9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6" name="Google Shape;1966;g37130212ba5_0_9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“By applying the SCC, we can compare the </a:t>
            </a:r>
            <a:r>
              <a:rPr b="1" lang="en">
                <a:solidFill>
                  <a:schemeClr val="dk1"/>
                </a:solidFill>
              </a:rPr>
              <a:t>societal benefits of avoided emissions</a:t>
            </a:r>
            <a:r>
              <a:rPr lang="en">
                <a:solidFill>
                  <a:schemeClr val="dk1"/>
                </a:solidFill>
              </a:rPr>
              <a:t> against the economic costs of climate actions—essentially conducting a </a:t>
            </a:r>
            <a:r>
              <a:rPr b="1" lang="en">
                <a:solidFill>
                  <a:schemeClr val="dk1"/>
                </a:solidFill>
              </a:rPr>
              <a:t>benefit-cost analysis</a:t>
            </a:r>
            <a:r>
              <a:rPr lang="en">
                <a:solidFill>
                  <a:schemeClr val="dk1"/>
                </a:solidFill>
              </a:rPr>
              <a:t> that includes long-term, intergenerational impacts.”</a:t>
            </a:r>
            <a:br>
              <a:rPr lang="en">
                <a:solidFill>
                  <a:schemeClr val="dk1"/>
                </a:solidFill>
              </a:rPr>
            </a:b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“This is especially relevant for measures where the </a:t>
            </a:r>
            <a:r>
              <a:rPr b="1" lang="en">
                <a:solidFill>
                  <a:schemeClr val="dk1"/>
                </a:solidFill>
              </a:rPr>
              <a:t>financial return may not appear strong initially</a:t>
            </a:r>
            <a:r>
              <a:rPr lang="en">
                <a:solidFill>
                  <a:schemeClr val="dk1"/>
                </a:solidFill>
              </a:rPr>
              <a:t>, but where the avoided societal harm—over decades—is significant.”</a:t>
            </a:r>
            <a:br>
              <a:rPr lang="en">
                <a:solidFill>
                  <a:schemeClr val="dk1"/>
                </a:solidFill>
              </a:rPr>
            </a:b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“In our analysis, we used three modeling frameworks to estimate SCC:</a:t>
            </a:r>
            <a:br>
              <a:rPr lang="en">
                <a:solidFill>
                  <a:schemeClr val="dk1"/>
                </a:solidFill>
              </a:rPr>
            </a:br>
            <a:endParaRPr>
              <a:solidFill>
                <a:schemeClr val="dk1"/>
              </a:solidFill>
            </a:endParaRPr>
          </a:p>
          <a:p>
            <a:pPr indent="-298450" lvl="0" marL="457200" rtl="0" algn="l">
              <a:lnSpc>
                <a:spcPct val="115000"/>
              </a:lnSpc>
              <a:spcBef>
                <a:spcPts val="1200"/>
              </a:spcBef>
              <a:spcAft>
                <a:spcPts val="0"/>
              </a:spcAft>
              <a:buClr>
                <a:schemeClr val="dk1"/>
              </a:buClr>
              <a:buSzPts val="1100"/>
              <a:buAutoNum type="arabicPeriod"/>
            </a:pPr>
            <a:r>
              <a:rPr lang="en">
                <a:solidFill>
                  <a:schemeClr val="dk1"/>
                </a:solidFill>
              </a:rPr>
              <a:t>A </a:t>
            </a:r>
            <a:r>
              <a:rPr b="1" lang="en">
                <a:solidFill>
                  <a:schemeClr val="dk1"/>
                </a:solidFill>
              </a:rPr>
              <a:t>Socio-Economic Model</a:t>
            </a:r>
            <a:r>
              <a:rPr lang="en">
                <a:solidFill>
                  <a:schemeClr val="dk1"/>
                </a:solidFill>
              </a:rPr>
              <a:t> to forecast emissions and economic growth,</a:t>
            </a:r>
            <a:br>
              <a:rPr lang="en">
                <a:solidFill>
                  <a:schemeClr val="dk1"/>
                </a:solidFill>
              </a:rPr>
            </a:b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A </a:t>
            </a:r>
            <a:r>
              <a:rPr b="1" lang="en">
                <a:solidFill>
                  <a:schemeClr val="dk1"/>
                </a:solidFill>
              </a:rPr>
              <a:t>Global Climate Model</a:t>
            </a:r>
            <a:r>
              <a:rPr lang="en">
                <a:solidFill>
                  <a:schemeClr val="dk1"/>
                </a:solidFill>
              </a:rPr>
              <a:t> to simulate temperature and sea level rise,</a:t>
            </a:r>
            <a:br>
              <a:rPr lang="en">
                <a:solidFill>
                  <a:schemeClr val="dk1"/>
                </a:solidFill>
              </a:rPr>
            </a:b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And a </a:t>
            </a:r>
            <a:r>
              <a:rPr b="1" lang="en">
                <a:solidFill>
                  <a:schemeClr val="dk1"/>
                </a:solidFill>
              </a:rPr>
              <a:t>Damages Model</a:t>
            </a:r>
            <a:r>
              <a:rPr lang="en">
                <a:solidFill>
                  <a:schemeClr val="dk1"/>
                </a:solidFill>
              </a:rPr>
              <a:t> to monetize the effects of those changes on people and the economy.”</a:t>
            </a:r>
            <a:br>
              <a:rPr lang="en">
                <a:solidFill>
                  <a:schemeClr val="dk1"/>
                </a:solidFill>
              </a:rPr>
            </a:b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“We used a </a:t>
            </a:r>
            <a:r>
              <a:rPr b="1" lang="en">
                <a:solidFill>
                  <a:schemeClr val="dk1"/>
                </a:solidFill>
              </a:rPr>
              <a:t>3% discount rate</a:t>
            </a:r>
            <a:r>
              <a:rPr lang="en">
                <a:solidFill>
                  <a:schemeClr val="dk1"/>
                </a:solidFill>
              </a:rPr>
              <a:t>, consistent with federal guidance, to reflect the value of future damages today.”</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g37792c4bdd4_0_383: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7" name="Google Shape;737;g37792c4bdd4_0_383: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738" name="Google Shape;738;g37792c4bdd4_0_383: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3" name="Shape 1993"/>
        <p:cNvGrpSpPr/>
        <p:nvPr/>
      </p:nvGrpSpPr>
      <p:grpSpPr>
        <a:xfrm>
          <a:off x="0" y="0"/>
          <a:ext cx="0" cy="0"/>
          <a:chOff x="0" y="0"/>
          <a:chExt cx="0" cy="0"/>
        </a:xfrm>
      </p:grpSpPr>
      <p:sp>
        <p:nvSpPr>
          <p:cNvPr id="1994" name="Google Shape;1994;g37792c4bdd4_0_739: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95" name="Google Shape;1995;g37792c4bdd4_0_739: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None/>
            </a:pPr>
            <a:r>
              <a:t/>
            </a:r>
            <a:endParaRPr/>
          </a:p>
        </p:txBody>
      </p:sp>
      <p:sp>
        <p:nvSpPr>
          <p:cNvPr id="1996" name="Google Shape;1996;g37792c4bdd4_0_739: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2" name="Shape 2002"/>
        <p:cNvGrpSpPr/>
        <p:nvPr/>
      </p:nvGrpSpPr>
      <p:grpSpPr>
        <a:xfrm>
          <a:off x="0" y="0"/>
          <a:ext cx="0" cy="0"/>
          <a:chOff x="0" y="0"/>
          <a:chExt cx="0" cy="0"/>
        </a:xfrm>
      </p:grpSpPr>
      <p:sp>
        <p:nvSpPr>
          <p:cNvPr id="2003" name="Google Shape;2003;g37103cc7396_0_64: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04" name="Google Shape;2004;g37103cc7396_0_64: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None/>
            </a:pPr>
            <a:r>
              <a:t/>
            </a:r>
            <a:endParaRPr/>
          </a:p>
        </p:txBody>
      </p:sp>
      <p:sp>
        <p:nvSpPr>
          <p:cNvPr id="2005" name="Google Shape;2005;g37103cc7396_0_64: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1" name="Shape 2021"/>
        <p:cNvGrpSpPr/>
        <p:nvPr/>
      </p:nvGrpSpPr>
      <p:grpSpPr>
        <a:xfrm>
          <a:off x="0" y="0"/>
          <a:ext cx="0" cy="0"/>
          <a:chOff x="0" y="0"/>
          <a:chExt cx="0" cy="0"/>
        </a:xfrm>
      </p:grpSpPr>
      <p:sp>
        <p:nvSpPr>
          <p:cNvPr id="2022" name="Google Shape;2022;g37103cc7396_0_168: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23" name="Google Shape;2023;g37103cc7396_0_168: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None/>
            </a:pPr>
            <a:r>
              <a:t/>
            </a:r>
            <a:endParaRPr/>
          </a:p>
        </p:txBody>
      </p:sp>
      <p:sp>
        <p:nvSpPr>
          <p:cNvPr id="2024" name="Google Shape;2024;g37103cc7396_0_168: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6" name="Shape 2036"/>
        <p:cNvGrpSpPr/>
        <p:nvPr/>
      </p:nvGrpSpPr>
      <p:grpSpPr>
        <a:xfrm>
          <a:off x="0" y="0"/>
          <a:ext cx="0" cy="0"/>
          <a:chOff x="0" y="0"/>
          <a:chExt cx="0" cy="0"/>
        </a:xfrm>
      </p:grpSpPr>
      <p:sp>
        <p:nvSpPr>
          <p:cNvPr id="2037" name="Google Shape;2037;g37103cc7396_0_179: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38" name="Google Shape;2038;g37103cc7396_0_179: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None/>
            </a:pPr>
            <a:r>
              <a:t/>
            </a:r>
            <a:endParaRPr/>
          </a:p>
        </p:txBody>
      </p:sp>
      <p:sp>
        <p:nvSpPr>
          <p:cNvPr id="2039" name="Google Shape;2039;g37103cc7396_0_179: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1" name="Shape 2051"/>
        <p:cNvGrpSpPr/>
        <p:nvPr/>
      </p:nvGrpSpPr>
      <p:grpSpPr>
        <a:xfrm>
          <a:off x="0" y="0"/>
          <a:ext cx="0" cy="0"/>
          <a:chOff x="0" y="0"/>
          <a:chExt cx="0" cy="0"/>
        </a:xfrm>
      </p:grpSpPr>
      <p:sp>
        <p:nvSpPr>
          <p:cNvPr id="2052" name="Google Shape;2052;g37103cc7396_0_1174: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53" name="Google Shape;2053;g37103cc7396_0_1174: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None/>
            </a:pPr>
            <a:r>
              <a:t/>
            </a:r>
            <a:endParaRPr/>
          </a:p>
        </p:txBody>
      </p:sp>
      <p:sp>
        <p:nvSpPr>
          <p:cNvPr id="2054" name="Google Shape;2054;g37103cc7396_0_1174: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4" name="Shape 2064"/>
        <p:cNvGrpSpPr/>
        <p:nvPr/>
      </p:nvGrpSpPr>
      <p:grpSpPr>
        <a:xfrm>
          <a:off x="0" y="0"/>
          <a:ext cx="0" cy="0"/>
          <a:chOff x="0" y="0"/>
          <a:chExt cx="0" cy="0"/>
        </a:xfrm>
      </p:grpSpPr>
      <p:sp>
        <p:nvSpPr>
          <p:cNvPr id="2065" name="Google Shape;2065;g37103cc7396_0_1190: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66" name="Google Shape;2066;g37103cc7396_0_1190: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None/>
            </a:pPr>
            <a:r>
              <a:t/>
            </a:r>
            <a:endParaRPr/>
          </a:p>
        </p:txBody>
      </p:sp>
      <p:sp>
        <p:nvSpPr>
          <p:cNvPr id="2067" name="Google Shape;2067;g37103cc7396_0_1190: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3" name="Shape 2073"/>
        <p:cNvGrpSpPr/>
        <p:nvPr/>
      </p:nvGrpSpPr>
      <p:grpSpPr>
        <a:xfrm>
          <a:off x="0" y="0"/>
          <a:ext cx="0" cy="0"/>
          <a:chOff x="0" y="0"/>
          <a:chExt cx="0" cy="0"/>
        </a:xfrm>
      </p:grpSpPr>
      <p:sp>
        <p:nvSpPr>
          <p:cNvPr id="2074" name="Google Shape;2074;g37130212ba5_0_887: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75" name="Google Shape;2075;g37130212ba5_0_887: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None/>
            </a:pPr>
            <a:r>
              <a:t/>
            </a:r>
            <a:endParaRPr/>
          </a:p>
        </p:txBody>
      </p:sp>
      <p:sp>
        <p:nvSpPr>
          <p:cNvPr id="2076" name="Google Shape;2076;g37130212ba5_0_887: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2" name="Shape 2082"/>
        <p:cNvGrpSpPr/>
        <p:nvPr/>
      </p:nvGrpSpPr>
      <p:grpSpPr>
        <a:xfrm>
          <a:off x="0" y="0"/>
          <a:ext cx="0" cy="0"/>
          <a:chOff x="0" y="0"/>
          <a:chExt cx="0" cy="0"/>
        </a:xfrm>
      </p:grpSpPr>
      <p:sp>
        <p:nvSpPr>
          <p:cNvPr id="2083" name="Google Shape;2083;g344f81b4da1_0_1: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84" name="Google Shape;2084;g344f81b4da1_0_1: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None/>
            </a:pPr>
            <a:r>
              <a:t/>
            </a:r>
            <a:endParaRPr/>
          </a:p>
        </p:txBody>
      </p:sp>
      <p:sp>
        <p:nvSpPr>
          <p:cNvPr id="2085" name="Google Shape;2085;g344f81b4da1_0_1: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2" name="Shape 2092"/>
        <p:cNvGrpSpPr/>
        <p:nvPr/>
      </p:nvGrpSpPr>
      <p:grpSpPr>
        <a:xfrm>
          <a:off x="0" y="0"/>
          <a:ext cx="0" cy="0"/>
          <a:chOff x="0" y="0"/>
          <a:chExt cx="0" cy="0"/>
        </a:xfrm>
      </p:grpSpPr>
      <p:sp>
        <p:nvSpPr>
          <p:cNvPr id="2093" name="Google Shape;2093;g37103cc7396_0_1070:notes"/>
          <p:cNvSpPr txBox="1"/>
          <p:nvPr>
            <p:ph idx="1" type="body"/>
          </p:nvPr>
        </p:nvSpPr>
        <p:spPr>
          <a:xfrm>
            <a:off x="686101" y="4343719"/>
            <a:ext cx="5485800" cy="411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94" name="Google Shape;2094;g37103cc7396_0_1070: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3" name="Shape 2103"/>
        <p:cNvGrpSpPr/>
        <p:nvPr/>
      </p:nvGrpSpPr>
      <p:grpSpPr>
        <a:xfrm>
          <a:off x="0" y="0"/>
          <a:ext cx="0" cy="0"/>
          <a:chOff x="0" y="0"/>
          <a:chExt cx="0" cy="0"/>
        </a:xfrm>
      </p:grpSpPr>
      <p:sp>
        <p:nvSpPr>
          <p:cNvPr id="2104" name="Google Shape;2104;g37103cc7396_0_40: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05" name="Google Shape;2105;g37103cc7396_0_40: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None/>
            </a:pPr>
            <a:r>
              <a:t/>
            </a:r>
            <a:endParaRPr/>
          </a:p>
        </p:txBody>
      </p:sp>
      <p:sp>
        <p:nvSpPr>
          <p:cNvPr id="2106" name="Google Shape;2106;g37103cc7396_0_40: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g37a50a32b52_3_44: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9" name="Google Shape;749;g37a50a32b52_3_44: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None/>
            </a:pPr>
            <a:r>
              <a:t/>
            </a:r>
            <a:endParaRPr/>
          </a:p>
        </p:txBody>
      </p:sp>
      <p:sp>
        <p:nvSpPr>
          <p:cNvPr id="750" name="Google Shape;750;g37a50a32b52_3_44: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4" name="Shape 2114"/>
        <p:cNvGrpSpPr/>
        <p:nvPr/>
      </p:nvGrpSpPr>
      <p:grpSpPr>
        <a:xfrm>
          <a:off x="0" y="0"/>
          <a:ext cx="0" cy="0"/>
          <a:chOff x="0" y="0"/>
          <a:chExt cx="0" cy="0"/>
        </a:xfrm>
      </p:grpSpPr>
      <p:sp>
        <p:nvSpPr>
          <p:cNvPr id="2115" name="Google Shape;2115;g344f81b4da1_0_177: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16" name="Google Shape;2116;g344f81b4da1_0_177: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None/>
            </a:pPr>
            <a:r>
              <a:t/>
            </a:r>
            <a:endParaRPr/>
          </a:p>
        </p:txBody>
      </p:sp>
      <p:sp>
        <p:nvSpPr>
          <p:cNvPr id="2117" name="Google Shape;2117;g344f81b4da1_0_177: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5" name="Shape 2125"/>
        <p:cNvGrpSpPr/>
        <p:nvPr/>
      </p:nvGrpSpPr>
      <p:grpSpPr>
        <a:xfrm>
          <a:off x="0" y="0"/>
          <a:ext cx="0" cy="0"/>
          <a:chOff x="0" y="0"/>
          <a:chExt cx="0" cy="0"/>
        </a:xfrm>
      </p:grpSpPr>
      <p:sp>
        <p:nvSpPr>
          <p:cNvPr id="2126" name="Google Shape;2126;g344f81b4da1_0_187: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27" name="Google Shape;2127;g344f81b4da1_0_187: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None/>
            </a:pPr>
            <a:r>
              <a:t/>
            </a:r>
            <a:endParaRPr/>
          </a:p>
        </p:txBody>
      </p:sp>
      <p:sp>
        <p:nvSpPr>
          <p:cNvPr id="2128" name="Google Shape;2128;g344f81b4da1_0_187: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6" name="Shape 2136"/>
        <p:cNvGrpSpPr/>
        <p:nvPr/>
      </p:nvGrpSpPr>
      <p:grpSpPr>
        <a:xfrm>
          <a:off x="0" y="0"/>
          <a:ext cx="0" cy="0"/>
          <a:chOff x="0" y="0"/>
          <a:chExt cx="0" cy="0"/>
        </a:xfrm>
      </p:grpSpPr>
      <p:sp>
        <p:nvSpPr>
          <p:cNvPr id="2137" name="Google Shape;2137;g37a77a11ef2_1_6: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38" name="Google Shape;2138;g37a77a11ef2_1_6: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None/>
            </a:pPr>
            <a:r>
              <a:t/>
            </a:r>
            <a:endParaRPr/>
          </a:p>
        </p:txBody>
      </p:sp>
      <p:sp>
        <p:nvSpPr>
          <p:cNvPr id="2139" name="Google Shape;2139;g37a77a11ef2_1_6: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5" name="Shape 2145"/>
        <p:cNvGrpSpPr/>
        <p:nvPr/>
      </p:nvGrpSpPr>
      <p:grpSpPr>
        <a:xfrm>
          <a:off x="0" y="0"/>
          <a:ext cx="0" cy="0"/>
          <a:chOff x="0" y="0"/>
          <a:chExt cx="0" cy="0"/>
        </a:xfrm>
      </p:grpSpPr>
      <p:sp>
        <p:nvSpPr>
          <p:cNvPr id="2146" name="Google Shape;2146;g37792c4bdd4_0_550: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47" name="Google Shape;2147;g37792c4bdd4_0_550: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None/>
            </a:pPr>
            <a:r>
              <a:t/>
            </a:r>
            <a:endParaRPr/>
          </a:p>
        </p:txBody>
      </p:sp>
      <p:sp>
        <p:nvSpPr>
          <p:cNvPr id="2148" name="Google Shape;2148;g37792c4bdd4_0_550: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7" name="Shape 2157"/>
        <p:cNvGrpSpPr/>
        <p:nvPr/>
      </p:nvGrpSpPr>
      <p:grpSpPr>
        <a:xfrm>
          <a:off x="0" y="0"/>
          <a:ext cx="0" cy="0"/>
          <a:chOff x="0" y="0"/>
          <a:chExt cx="0" cy="0"/>
        </a:xfrm>
      </p:grpSpPr>
      <p:sp>
        <p:nvSpPr>
          <p:cNvPr id="2158" name="Google Shape;2158;g37ca85afc9c_1_18: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59" name="Google Shape;2159;g37ca85afc9c_1_18: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None/>
            </a:pPr>
            <a:r>
              <a:t/>
            </a:r>
            <a:endParaRPr/>
          </a:p>
        </p:txBody>
      </p:sp>
      <p:sp>
        <p:nvSpPr>
          <p:cNvPr id="2160" name="Google Shape;2160;g37ca85afc9c_1_18: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3" name="Shape 2173"/>
        <p:cNvGrpSpPr/>
        <p:nvPr/>
      </p:nvGrpSpPr>
      <p:grpSpPr>
        <a:xfrm>
          <a:off x="0" y="0"/>
          <a:ext cx="0" cy="0"/>
          <a:chOff x="0" y="0"/>
          <a:chExt cx="0" cy="0"/>
        </a:xfrm>
      </p:grpSpPr>
      <p:sp>
        <p:nvSpPr>
          <p:cNvPr id="2174" name="Google Shape;2174;g37792c4bdd4_0_584: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75" name="Google Shape;2175;g37792c4bdd4_0_584: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None/>
            </a:pPr>
            <a:r>
              <a:t/>
            </a:r>
            <a:endParaRPr/>
          </a:p>
        </p:txBody>
      </p:sp>
      <p:sp>
        <p:nvSpPr>
          <p:cNvPr id="2176" name="Google Shape;2176;g37792c4bdd4_0_584: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2" name="Shape 2182"/>
        <p:cNvGrpSpPr/>
        <p:nvPr/>
      </p:nvGrpSpPr>
      <p:grpSpPr>
        <a:xfrm>
          <a:off x="0" y="0"/>
          <a:ext cx="0" cy="0"/>
          <a:chOff x="0" y="0"/>
          <a:chExt cx="0" cy="0"/>
        </a:xfrm>
      </p:grpSpPr>
      <p:sp>
        <p:nvSpPr>
          <p:cNvPr id="2183" name="Google Shape;2183;g37792c4bdd4_0_614: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84" name="Google Shape;2184;g37792c4bdd4_0_614: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None/>
            </a:pPr>
            <a:r>
              <a:t/>
            </a:r>
            <a:endParaRPr/>
          </a:p>
        </p:txBody>
      </p:sp>
      <p:sp>
        <p:nvSpPr>
          <p:cNvPr id="2185" name="Google Shape;2185;g37792c4bdd4_0_614: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4" name="Shape 2194"/>
        <p:cNvGrpSpPr/>
        <p:nvPr/>
      </p:nvGrpSpPr>
      <p:grpSpPr>
        <a:xfrm>
          <a:off x="0" y="0"/>
          <a:ext cx="0" cy="0"/>
          <a:chOff x="0" y="0"/>
          <a:chExt cx="0" cy="0"/>
        </a:xfrm>
      </p:grpSpPr>
      <p:sp>
        <p:nvSpPr>
          <p:cNvPr id="2195" name="Google Shape;2195;g37792c4bdd4_0_634: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96" name="Google Shape;2196;g37792c4bdd4_0_634: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None/>
            </a:pPr>
            <a:r>
              <a:t/>
            </a:r>
            <a:endParaRPr/>
          </a:p>
        </p:txBody>
      </p:sp>
      <p:sp>
        <p:nvSpPr>
          <p:cNvPr id="2197" name="Google Shape;2197;g37792c4bdd4_0_634: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3" name="Shape 2203"/>
        <p:cNvGrpSpPr/>
        <p:nvPr/>
      </p:nvGrpSpPr>
      <p:grpSpPr>
        <a:xfrm>
          <a:off x="0" y="0"/>
          <a:ext cx="0" cy="0"/>
          <a:chOff x="0" y="0"/>
          <a:chExt cx="0" cy="0"/>
        </a:xfrm>
      </p:grpSpPr>
      <p:sp>
        <p:nvSpPr>
          <p:cNvPr id="2204" name="Google Shape;2204;g37792c4bdd4_0_641: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05" name="Google Shape;2205;g37792c4bdd4_0_641: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None/>
            </a:pPr>
            <a:r>
              <a:t/>
            </a:r>
            <a:endParaRPr/>
          </a:p>
        </p:txBody>
      </p:sp>
      <p:sp>
        <p:nvSpPr>
          <p:cNvPr id="2206" name="Google Shape;2206;g37792c4bdd4_0_641: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6" name="Shape 2216"/>
        <p:cNvGrpSpPr/>
        <p:nvPr/>
      </p:nvGrpSpPr>
      <p:grpSpPr>
        <a:xfrm>
          <a:off x="0" y="0"/>
          <a:ext cx="0" cy="0"/>
          <a:chOff x="0" y="0"/>
          <a:chExt cx="0" cy="0"/>
        </a:xfrm>
      </p:grpSpPr>
      <p:sp>
        <p:nvSpPr>
          <p:cNvPr id="2217" name="Google Shape;2217;g37792c4bdd4_0_652: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18" name="Google Shape;2218;g37792c4bdd4_0_652: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None/>
            </a:pPr>
            <a:r>
              <a:t/>
            </a:r>
            <a:endParaRPr/>
          </a:p>
        </p:txBody>
      </p:sp>
      <p:sp>
        <p:nvSpPr>
          <p:cNvPr id="2219" name="Google Shape;2219;g37792c4bdd4_0_652: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g37a50a32b52_3_54: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9" name="Google Shape;759;g37a50a32b52_3_54: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760" name="Google Shape;760;g37a50a32b52_3_54: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7" name="Shape 2227"/>
        <p:cNvGrpSpPr/>
        <p:nvPr/>
      </p:nvGrpSpPr>
      <p:grpSpPr>
        <a:xfrm>
          <a:off x="0" y="0"/>
          <a:ext cx="0" cy="0"/>
          <a:chOff x="0" y="0"/>
          <a:chExt cx="0" cy="0"/>
        </a:xfrm>
      </p:grpSpPr>
      <p:sp>
        <p:nvSpPr>
          <p:cNvPr id="2228" name="Google Shape;2228;g37792c4bdd4_0_682: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29" name="Google Shape;2229;g37792c4bdd4_0_682: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None/>
            </a:pPr>
            <a:r>
              <a:t/>
            </a:r>
            <a:endParaRPr/>
          </a:p>
        </p:txBody>
      </p:sp>
      <p:sp>
        <p:nvSpPr>
          <p:cNvPr id="2230" name="Google Shape;2230;g37792c4bdd4_0_682: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6" name="Shape 2236"/>
        <p:cNvGrpSpPr/>
        <p:nvPr/>
      </p:nvGrpSpPr>
      <p:grpSpPr>
        <a:xfrm>
          <a:off x="0" y="0"/>
          <a:ext cx="0" cy="0"/>
          <a:chOff x="0" y="0"/>
          <a:chExt cx="0" cy="0"/>
        </a:xfrm>
      </p:grpSpPr>
      <p:sp>
        <p:nvSpPr>
          <p:cNvPr id="2237" name="Google Shape;2237;g37792c4bdd4_0_699: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38" name="Google Shape;2238;g37792c4bdd4_0_699: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None/>
            </a:pPr>
            <a:r>
              <a:t/>
            </a:r>
            <a:endParaRPr/>
          </a:p>
        </p:txBody>
      </p:sp>
      <p:sp>
        <p:nvSpPr>
          <p:cNvPr id="2239" name="Google Shape;2239;g37792c4bdd4_0_699: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4" name="Shape 2244"/>
        <p:cNvGrpSpPr/>
        <p:nvPr/>
      </p:nvGrpSpPr>
      <p:grpSpPr>
        <a:xfrm>
          <a:off x="0" y="0"/>
          <a:ext cx="0" cy="0"/>
          <a:chOff x="0" y="0"/>
          <a:chExt cx="0" cy="0"/>
        </a:xfrm>
      </p:grpSpPr>
      <p:sp>
        <p:nvSpPr>
          <p:cNvPr id="2245" name="Google Shape;2245;g37792c4bdd4_0_689: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46" name="Google Shape;2246;g37792c4bdd4_0_689: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None/>
            </a:pPr>
            <a:r>
              <a:t/>
            </a:r>
            <a:endParaRPr/>
          </a:p>
        </p:txBody>
      </p:sp>
      <p:sp>
        <p:nvSpPr>
          <p:cNvPr id="2247" name="Google Shape;2247;g37792c4bdd4_0_689: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5" name="Shape 2255"/>
        <p:cNvGrpSpPr/>
        <p:nvPr/>
      </p:nvGrpSpPr>
      <p:grpSpPr>
        <a:xfrm>
          <a:off x="0" y="0"/>
          <a:ext cx="0" cy="0"/>
          <a:chOff x="0" y="0"/>
          <a:chExt cx="0" cy="0"/>
        </a:xfrm>
      </p:grpSpPr>
      <p:sp>
        <p:nvSpPr>
          <p:cNvPr id="2256" name="Google Shape;2256;g37792c4bdd4_0_714: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57" name="Google Shape;2257;g37792c4bdd4_0_714: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None/>
            </a:pPr>
            <a:r>
              <a:t/>
            </a:r>
            <a:endParaRPr/>
          </a:p>
        </p:txBody>
      </p:sp>
      <p:sp>
        <p:nvSpPr>
          <p:cNvPr id="2258" name="Google Shape;2258;g37792c4bdd4_0_714: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4" name="Shape 2264"/>
        <p:cNvGrpSpPr/>
        <p:nvPr/>
      </p:nvGrpSpPr>
      <p:grpSpPr>
        <a:xfrm>
          <a:off x="0" y="0"/>
          <a:ext cx="0" cy="0"/>
          <a:chOff x="0" y="0"/>
          <a:chExt cx="0" cy="0"/>
        </a:xfrm>
      </p:grpSpPr>
      <p:sp>
        <p:nvSpPr>
          <p:cNvPr id="2265" name="Google Shape;2265;g37792c4bdd4_0_721: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66" name="Google Shape;2266;g37792c4bdd4_0_721: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None/>
            </a:pPr>
            <a:r>
              <a:t/>
            </a:r>
            <a:endParaRPr/>
          </a:p>
        </p:txBody>
      </p:sp>
      <p:sp>
        <p:nvSpPr>
          <p:cNvPr id="2267" name="Google Shape;2267;g37792c4bdd4_0_721: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5" name="Shape 2275"/>
        <p:cNvGrpSpPr/>
        <p:nvPr/>
      </p:nvGrpSpPr>
      <p:grpSpPr>
        <a:xfrm>
          <a:off x="0" y="0"/>
          <a:ext cx="0" cy="0"/>
          <a:chOff x="0" y="0"/>
          <a:chExt cx="0" cy="0"/>
        </a:xfrm>
      </p:grpSpPr>
      <p:sp>
        <p:nvSpPr>
          <p:cNvPr id="2276" name="Google Shape;2276;g37a77a11ef2_10_61: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77" name="Google Shape;2277;g37a77a11ef2_10_61: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None/>
            </a:pPr>
            <a:r>
              <a:t/>
            </a:r>
            <a:endParaRPr/>
          </a:p>
        </p:txBody>
      </p:sp>
      <p:sp>
        <p:nvSpPr>
          <p:cNvPr id="2278" name="Google Shape;2278;g37a77a11ef2_10_61: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 name="Shape 767"/>
        <p:cNvGrpSpPr/>
        <p:nvPr/>
      </p:nvGrpSpPr>
      <p:grpSpPr>
        <a:xfrm>
          <a:off x="0" y="0"/>
          <a:ext cx="0" cy="0"/>
          <a:chOff x="0" y="0"/>
          <a:chExt cx="0" cy="0"/>
        </a:xfrm>
      </p:grpSpPr>
      <p:sp>
        <p:nvSpPr>
          <p:cNvPr id="768" name="Google Shape;768;g37792c4bdd4_0_393: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9" name="Google Shape;769;g37792c4bdd4_0_393: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None/>
            </a:pPr>
            <a:r>
              <a:t/>
            </a:r>
            <a:endParaRPr/>
          </a:p>
        </p:txBody>
      </p:sp>
      <p:sp>
        <p:nvSpPr>
          <p:cNvPr id="770" name="Google Shape;770;g37792c4bdd4_0_393: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6" name="Shape 776"/>
        <p:cNvGrpSpPr/>
        <p:nvPr/>
      </p:nvGrpSpPr>
      <p:grpSpPr>
        <a:xfrm>
          <a:off x="0" y="0"/>
          <a:ext cx="0" cy="0"/>
          <a:chOff x="0" y="0"/>
          <a:chExt cx="0" cy="0"/>
        </a:xfrm>
      </p:grpSpPr>
      <p:sp>
        <p:nvSpPr>
          <p:cNvPr id="777" name="Google Shape;777;g36501356e4e_0_2: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8" name="Google Shape;778;g36501356e4e_0_2: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Clr>
                <a:schemeClr val="dk1"/>
              </a:buClr>
              <a:buSzPts val="1100"/>
              <a:buFont typeface="Arial"/>
              <a:buNone/>
            </a:pPr>
            <a:r>
              <a:t/>
            </a:r>
            <a:endParaRPr/>
          </a:p>
        </p:txBody>
      </p:sp>
      <p:sp>
        <p:nvSpPr>
          <p:cNvPr id="779" name="Google Shape;779;g36501356e4e_0_2: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8" name="Shape 788"/>
        <p:cNvGrpSpPr/>
        <p:nvPr/>
      </p:nvGrpSpPr>
      <p:grpSpPr>
        <a:xfrm>
          <a:off x="0" y="0"/>
          <a:ext cx="0" cy="0"/>
          <a:chOff x="0" y="0"/>
          <a:chExt cx="0" cy="0"/>
        </a:xfrm>
      </p:grpSpPr>
      <p:sp>
        <p:nvSpPr>
          <p:cNvPr id="789" name="Google Shape;789;g3a371a382cf_0_10: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0" name="Google Shape;790;g3a371a382cf_0_10: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Clr>
                <a:schemeClr val="dk1"/>
              </a:buClr>
              <a:buSzPts val="1100"/>
              <a:buFont typeface="Arial"/>
              <a:buNone/>
            </a:pPr>
            <a:r>
              <a:t/>
            </a:r>
            <a:endParaRPr/>
          </a:p>
        </p:txBody>
      </p:sp>
      <p:sp>
        <p:nvSpPr>
          <p:cNvPr id="791" name="Google Shape;791;g3a371a382cf_0_10: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0" name="Shape 800"/>
        <p:cNvGrpSpPr/>
        <p:nvPr/>
      </p:nvGrpSpPr>
      <p:grpSpPr>
        <a:xfrm>
          <a:off x="0" y="0"/>
          <a:ext cx="0" cy="0"/>
          <a:chOff x="0" y="0"/>
          <a:chExt cx="0" cy="0"/>
        </a:xfrm>
      </p:grpSpPr>
      <p:sp>
        <p:nvSpPr>
          <p:cNvPr id="801" name="Google Shape;801;g37792c4bdd4_0_419: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2" name="Google Shape;802;g37792c4bdd4_0_419: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Clr>
                <a:schemeClr val="dk1"/>
              </a:buClr>
              <a:buSzPts val="1100"/>
              <a:buFont typeface="Arial"/>
              <a:buNone/>
            </a:pPr>
            <a:r>
              <a:t/>
            </a:r>
            <a:endParaRPr/>
          </a:p>
        </p:txBody>
      </p:sp>
      <p:sp>
        <p:nvSpPr>
          <p:cNvPr id="803" name="Google Shape;803;g37792c4bdd4_0_419: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0" name="Shape 810"/>
        <p:cNvGrpSpPr/>
        <p:nvPr/>
      </p:nvGrpSpPr>
      <p:grpSpPr>
        <a:xfrm>
          <a:off x="0" y="0"/>
          <a:ext cx="0" cy="0"/>
          <a:chOff x="0" y="0"/>
          <a:chExt cx="0" cy="0"/>
        </a:xfrm>
      </p:grpSpPr>
      <p:sp>
        <p:nvSpPr>
          <p:cNvPr id="811" name="Google Shape;811;g36501356e4e_0_15: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2" name="Google Shape;812;g36501356e4e_0_15: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Clr>
                <a:schemeClr val="dk1"/>
              </a:buClr>
              <a:buSzPts val="1100"/>
              <a:buFont typeface="Arial"/>
              <a:buNone/>
            </a:pPr>
            <a:r>
              <a:t/>
            </a:r>
            <a:endParaRPr/>
          </a:p>
        </p:txBody>
      </p:sp>
      <p:sp>
        <p:nvSpPr>
          <p:cNvPr id="813" name="Google Shape;813;g36501356e4e_0_15: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37792c4bdd4_0_332: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2" name="Google Shape;572;g37792c4bdd4_0_332: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Clr>
                <a:schemeClr val="dk1"/>
              </a:buClr>
              <a:buSzPts val="1100"/>
              <a:buFont typeface="Arial"/>
              <a:buNone/>
            </a:pPr>
            <a:r>
              <a:t/>
            </a:r>
            <a:endParaRPr/>
          </a:p>
        </p:txBody>
      </p:sp>
      <p:sp>
        <p:nvSpPr>
          <p:cNvPr id="573" name="Google Shape;573;g37792c4bdd4_0_332: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1" name="Shape 821"/>
        <p:cNvGrpSpPr/>
        <p:nvPr/>
      </p:nvGrpSpPr>
      <p:grpSpPr>
        <a:xfrm>
          <a:off x="0" y="0"/>
          <a:ext cx="0" cy="0"/>
          <a:chOff x="0" y="0"/>
          <a:chExt cx="0" cy="0"/>
        </a:xfrm>
      </p:grpSpPr>
      <p:sp>
        <p:nvSpPr>
          <p:cNvPr id="822" name="Google Shape;822;g3a2bc66786f_0_24: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3" name="Google Shape;823;g3a2bc66786f_0_24: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Clr>
                <a:schemeClr val="dk1"/>
              </a:buClr>
              <a:buSzPts val="1100"/>
              <a:buFont typeface="Arial"/>
              <a:buNone/>
            </a:pPr>
            <a:r>
              <a:t/>
            </a:r>
            <a:endParaRPr/>
          </a:p>
        </p:txBody>
      </p:sp>
      <p:sp>
        <p:nvSpPr>
          <p:cNvPr id="824" name="Google Shape;824;g3a2bc66786f_0_24: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2" name="Shape 832"/>
        <p:cNvGrpSpPr/>
        <p:nvPr/>
      </p:nvGrpSpPr>
      <p:grpSpPr>
        <a:xfrm>
          <a:off x="0" y="0"/>
          <a:ext cx="0" cy="0"/>
          <a:chOff x="0" y="0"/>
          <a:chExt cx="0" cy="0"/>
        </a:xfrm>
      </p:grpSpPr>
      <p:sp>
        <p:nvSpPr>
          <p:cNvPr id="833" name="Google Shape;833;g3a2bc66786f_0_39: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4" name="Google Shape;834;g3a2bc66786f_0_39: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Clr>
                <a:schemeClr val="dk1"/>
              </a:buClr>
              <a:buSzPts val="1100"/>
              <a:buFont typeface="Arial"/>
              <a:buNone/>
            </a:pPr>
            <a:r>
              <a:t/>
            </a:r>
            <a:endParaRPr/>
          </a:p>
        </p:txBody>
      </p:sp>
      <p:sp>
        <p:nvSpPr>
          <p:cNvPr id="835" name="Google Shape;835;g3a2bc66786f_0_39: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3" name="Shape 843"/>
        <p:cNvGrpSpPr/>
        <p:nvPr/>
      </p:nvGrpSpPr>
      <p:grpSpPr>
        <a:xfrm>
          <a:off x="0" y="0"/>
          <a:ext cx="0" cy="0"/>
          <a:chOff x="0" y="0"/>
          <a:chExt cx="0" cy="0"/>
        </a:xfrm>
      </p:grpSpPr>
      <p:sp>
        <p:nvSpPr>
          <p:cNvPr id="844" name="Google Shape;844;g3a2bc66786f_0_213: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5" name="Google Shape;845;g3a2bc66786f_0_213: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lnSpc>
                <a:spcPct val="115000"/>
              </a:lnSpc>
              <a:spcBef>
                <a:spcPts val="900"/>
              </a:spcBef>
              <a:spcAft>
                <a:spcPts val="0"/>
              </a:spcAft>
              <a:buNone/>
            </a:pPr>
            <a:r>
              <a:t/>
            </a:r>
            <a:endParaRPr/>
          </a:p>
        </p:txBody>
      </p:sp>
      <p:sp>
        <p:nvSpPr>
          <p:cNvPr id="846" name="Google Shape;846;g3a2bc66786f_0_213: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2" name="Shape 852"/>
        <p:cNvGrpSpPr/>
        <p:nvPr/>
      </p:nvGrpSpPr>
      <p:grpSpPr>
        <a:xfrm>
          <a:off x="0" y="0"/>
          <a:ext cx="0" cy="0"/>
          <a:chOff x="0" y="0"/>
          <a:chExt cx="0" cy="0"/>
        </a:xfrm>
      </p:grpSpPr>
      <p:sp>
        <p:nvSpPr>
          <p:cNvPr id="853" name="Google Shape;853;g37792c4bdd4_0_401: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4" name="Google Shape;854;g37792c4bdd4_0_401: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None/>
            </a:pPr>
            <a:r>
              <a:t/>
            </a:r>
            <a:endParaRPr/>
          </a:p>
        </p:txBody>
      </p:sp>
      <p:sp>
        <p:nvSpPr>
          <p:cNvPr id="855" name="Google Shape;855;g37792c4bdd4_0_401: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1" name="Shape 861"/>
        <p:cNvGrpSpPr/>
        <p:nvPr/>
      </p:nvGrpSpPr>
      <p:grpSpPr>
        <a:xfrm>
          <a:off x="0" y="0"/>
          <a:ext cx="0" cy="0"/>
          <a:chOff x="0" y="0"/>
          <a:chExt cx="0" cy="0"/>
        </a:xfrm>
      </p:grpSpPr>
      <p:sp>
        <p:nvSpPr>
          <p:cNvPr id="862" name="Google Shape;862;g351a6dc6965_4_968:notes"/>
          <p:cNvSpPr txBox="1"/>
          <p:nvPr>
            <p:ph idx="1" type="body"/>
          </p:nvPr>
        </p:nvSpPr>
        <p:spPr>
          <a:xfrm>
            <a:off x="686101" y="4343719"/>
            <a:ext cx="5485800" cy="411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
        <p:nvSpPr>
          <p:cNvPr id="863" name="Google Shape;863;g351a6dc6965_4_968: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6" name="Shape 876"/>
        <p:cNvGrpSpPr/>
        <p:nvPr/>
      </p:nvGrpSpPr>
      <p:grpSpPr>
        <a:xfrm>
          <a:off x="0" y="0"/>
          <a:ext cx="0" cy="0"/>
          <a:chOff x="0" y="0"/>
          <a:chExt cx="0" cy="0"/>
        </a:xfrm>
      </p:grpSpPr>
      <p:sp>
        <p:nvSpPr>
          <p:cNvPr id="877" name="Google Shape;877;g356bfeaa778_0_3868:notes"/>
          <p:cNvSpPr txBox="1"/>
          <p:nvPr>
            <p:ph idx="1" type="body"/>
          </p:nvPr>
        </p:nvSpPr>
        <p:spPr>
          <a:xfrm>
            <a:off x="686101" y="4343719"/>
            <a:ext cx="5485800" cy="411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
        <p:nvSpPr>
          <p:cNvPr id="878" name="Google Shape;878;g356bfeaa778_0_3868: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9" name="Shape 899"/>
        <p:cNvGrpSpPr/>
        <p:nvPr/>
      </p:nvGrpSpPr>
      <p:grpSpPr>
        <a:xfrm>
          <a:off x="0" y="0"/>
          <a:ext cx="0" cy="0"/>
          <a:chOff x="0" y="0"/>
          <a:chExt cx="0" cy="0"/>
        </a:xfrm>
      </p:grpSpPr>
      <p:sp>
        <p:nvSpPr>
          <p:cNvPr id="900" name="Google Shape;900;g351a6dc6965_4_325: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1" name="Google Shape;901;g351a6dc6965_4_325: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None/>
            </a:pPr>
            <a:r>
              <a:rPr lang="en"/>
              <a:t>Here are the </a:t>
            </a:r>
            <a:r>
              <a:rPr lang="en"/>
              <a:t>scenarios</a:t>
            </a:r>
            <a:r>
              <a:rPr lang="en"/>
              <a:t> we modelled… you can see the starting point is 35 MMtCO2e, and if things continue according to current technologies and activities, this increases to 52 MMtCO2e by 2050… but the good news is that there are multiple pathways to get to nearly 0 by 2050 or even before 2050 and those are the scenarios that we have developed and evaluated. Lets take a slice of these scenarios in 2050 to see what it looks like.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Font typeface="Arial"/>
              <a:buNone/>
            </a:pPr>
            <a:r>
              <a:rPr lang="en">
                <a:solidFill>
                  <a:schemeClr val="dk1"/>
                </a:solidFill>
              </a:rPr>
              <a:t>BAU - 52 MtCo2e</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BAP - 28.3 MtCo2e</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LC: -0.66 MtCo2e</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MF: 1.1MtCo2e</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CD: -1.7 MtCo2e</a:t>
            </a:r>
            <a:endParaRPr/>
          </a:p>
        </p:txBody>
      </p:sp>
      <p:sp>
        <p:nvSpPr>
          <p:cNvPr id="902" name="Google Shape;902;g351a6dc6965_4_325: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4" name="Shape 914"/>
        <p:cNvGrpSpPr/>
        <p:nvPr/>
      </p:nvGrpSpPr>
      <p:grpSpPr>
        <a:xfrm>
          <a:off x="0" y="0"/>
          <a:ext cx="0" cy="0"/>
          <a:chOff x="0" y="0"/>
          <a:chExt cx="0" cy="0"/>
        </a:xfrm>
      </p:grpSpPr>
      <p:sp>
        <p:nvSpPr>
          <p:cNvPr id="915" name="Google Shape;915;g351a6dc6965_4_1607: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6" name="Google Shape;916;g351a6dc6965_4_1607: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None/>
            </a:pPr>
            <a:r>
              <a:rPr lang="en"/>
              <a:t>Here are the 2050 GHG emissions profiles by sector for each of the five scenarios. What are your observations? </a:t>
            </a:r>
            <a:endParaRPr/>
          </a:p>
          <a:p>
            <a:pPr indent="0" lvl="0" marL="0" rtl="0" algn="l">
              <a:spcBef>
                <a:spcPts val="0"/>
              </a:spcBef>
              <a:spcAft>
                <a:spcPts val="0"/>
              </a:spcAft>
              <a:buNone/>
            </a:pPr>
            <a:r>
              <a:rPr lang="en"/>
              <a:t>Three scenarios get very close to zero with some emissions remaining in transportation, industry, waste and agriculture. These low carbon scenarios are very different pictures of the </a:t>
            </a:r>
            <a:r>
              <a:rPr lang="en"/>
              <a:t>world</a:t>
            </a:r>
            <a:r>
              <a:rPr lang="en"/>
              <a:t> than the BAU and the BAP, even though the BAP is nearly half of the emissions of the BAU. </a:t>
            </a:r>
            <a:endParaRPr/>
          </a:p>
        </p:txBody>
      </p:sp>
      <p:sp>
        <p:nvSpPr>
          <p:cNvPr id="917" name="Google Shape;917;g351a6dc6965_4_1607: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5" name="Shape 925"/>
        <p:cNvGrpSpPr/>
        <p:nvPr/>
      </p:nvGrpSpPr>
      <p:grpSpPr>
        <a:xfrm>
          <a:off x="0" y="0"/>
          <a:ext cx="0" cy="0"/>
          <a:chOff x="0" y="0"/>
          <a:chExt cx="0" cy="0"/>
        </a:xfrm>
      </p:grpSpPr>
      <p:sp>
        <p:nvSpPr>
          <p:cNvPr id="926" name="Google Shape;926;g3809e417f9a_0_326: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7" name="Google Shape;927;g3809e417f9a_0_326: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None/>
            </a:pPr>
            <a:r>
              <a:rPr lang="en"/>
              <a:t>The energy mix provides an insight. These are the same scenarios but now we are looking a the source of energy for each scenario. First thing to note is that consumption has declined by ⅓ in the low carbon scenarios, using less energy means spending less money. Consumption has declined because low carbon technologies are more efficient; heat pumps use ¼ as much energy to produce the same amount of heat as a natural gas furnace. Electric cars use ⅓ or ¼ as much energy as gasoline cars. The second notable difference is that the energy system is electrified in all three scenarios; electrification of heating and transportation replaces gasoline and natural gas use. </a:t>
            </a:r>
            <a:endParaRPr/>
          </a:p>
          <a:p>
            <a:pPr indent="0" lvl="0" marL="0" rtl="0" algn="l">
              <a:spcBef>
                <a:spcPts val="0"/>
              </a:spcBef>
              <a:spcAft>
                <a:spcPts val="0"/>
              </a:spcAft>
              <a:buNone/>
            </a:pPr>
            <a:r>
              <a:t/>
            </a:r>
            <a:endParaRPr/>
          </a:p>
        </p:txBody>
      </p:sp>
      <p:sp>
        <p:nvSpPr>
          <p:cNvPr id="928" name="Google Shape;928;g3809e417f9a_0_326: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7" name="Shape 937"/>
        <p:cNvGrpSpPr/>
        <p:nvPr/>
      </p:nvGrpSpPr>
      <p:grpSpPr>
        <a:xfrm>
          <a:off x="0" y="0"/>
          <a:ext cx="0" cy="0"/>
          <a:chOff x="0" y="0"/>
          <a:chExt cx="0" cy="0"/>
        </a:xfrm>
      </p:grpSpPr>
      <p:sp>
        <p:nvSpPr>
          <p:cNvPr id="938" name="Google Shape;938;g3a2bc66786f_0_239: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9" name="Google Shape;939;g3a2bc66786f_0_239: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lnSpc>
                <a:spcPct val="115000"/>
              </a:lnSpc>
              <a:spcBef>
                <a:spcPts val="900"/>
              </a:spcBef>
              <a:spcAft>
                <a:spcPts val="0"/>
              </a:spcAft>
              <a:buNone/>
            </a:pPr>
            <a:r>
              <a:t/>
            </a:r>
            <a:endParaRPr sz="1400">
              <a:solidFill>
                <a:srgbClr val="343434"/>
              </a:solidFill>
              <a:latin typeface="Quattrocento Sans"/>
              <a:ea typeface="Quattrocento Sans"/>
              <a:cs typeface="Quattrocento Sans"/>
              <a:sym typeface="Quattrocento Sans"/>
            </a:endParaRPr>
          </a:p>
        </p:txBody>
      </p:sp>
      <p:sp>
        <p:nvSpPr>
          <p:cNvPr id="940" name="Google Shape;940;g3a2bc66786f_0_239: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g356bfeaa778_0_1077:notes"/>
          <p:cNvSpPr txBox="1"/>
          <p:nvPr>
            <p:ph idx="1" type="body"/>
          </p:nvPr>
        </p:nvSpPr>
        <p:spPr>
          <a:xfrm>
            <a:off x="686101" y="4343719"/>
            <a:ext cx="5485800" cy="411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
        <p:nvSpPr>
          <p:cNvPr id="581" name="Google Shape;581;g356bfeaa778_0_1077: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6" name="Shape 946"/>
        <p:cNvGrpSpPr/>
        <p:nvPr/>
      </p:nvGrpSpPr>
      <p:grpSpPr>
        <a:xfrm>
          <a:off x="0" y="0"/>
          <a:ext cx="0" cy="0"/>
          <a:chOff x="0" y="0"/>
          <a:chExt cx="0" cy="0"/>
        </a:xfrm>
      </p:grpSpPr>
      <p:sp>
        <p:nvSpPr>
          <p:cNvPr id="947" name="Google Shape;947;g3a2bc66786f_0_173: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8" name="Google Shape;948;g3a2bc66786f_0_173: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None/>
            </a:pPr>
            <a:r>
              <a:t/>
            </a:r>
            <a:endParaRPr/>
          </a:p>
        </p:txBody>
      </p:sp>
      <p:sp>
        <p:nvSpPr>
          <p:cNvPr id="949" name="Google Shape;949;g3a2bc66786f_0_173: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5" name="Shape 955"/>
        <p:cNvGrpSpPr/>
        <p:nvPr/>
      </p:nvGrpSpPr>
      <p:grpSpPr>
        <a:xfrm>
          <a:off x="0" y="0"/>
          <a:ext cx="0" cy="0"/>
          <a:chOff x="0" y="0"/>
          <a:chExt cx="0" cy="0"/>
        </a:xfrm>
      </p:grpSpPr>
      <p:sp>
        <p:nvSpPr>
          <p:cNvPr id="956" name="Google Shape;956;g37792c4bdd4_0_503: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7" name="Google Shape;957;g37792c4bdd4_0_503: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lnSpc>
                <a:spcPct val="120000"/>
              </a:lnSpc>
              <a:spcBef>
                <a:spcPts val="1200"/>
              </a:spcBef>
              <a:spcAft>
                <a:spcPts val="1200"/>
              </a:spcAft>
              <a:buNone/>
            </a:pPr>
            <a:r>
              <a:rPr lang="en" sz="1200">
                <a:solidFill>
                  <a:schemeClr val="dk1"/>
                </a:solidFill>
                <a:latin typeface="Bricolage Grotesque Light"/>
                <a:ea typeface="Bricolage Grotesque Light"/>
                <a:cs typeface="Bricolage Grotesque Light"/>
                <a:sym typeface="Bricolage Grotesque Light"/>
              </a:rPr>
              <a:t>Each Big Move represents a suite of measures that could be implemented to accelerate decarbonization while delivering economic and health benefits. Implementation mechanisms, authorities and timelines are described in the full report. </a:t>
            </a:r>
            <a:endParaRPr sz="1200"/>
          </a:p>
        </p:txBody>
      </p:sp>
      <p:sp>
        <p:nvSpPr>
          <p:cNvPr id="958" name="Google Shape;958;g37792c4bdd4_0_503: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6" name="Shape 966"/>
        <p:cNvGrpSpPr/>
        <p:nvPr/>
      </p:nvGrpSpPr>
      <p:grpSpPr>
        <a:xfrm>
          <a:off x="0" y="0"/>
          <a:ext cx="0" cy="0"/>
          <a:chOff x="0" y="0"/>
          <a:chExt cx="0" cy="0"/>
        </a:xfrm>
      </p:grpSpPr>
      <p:sp>
        <p:nvSpPr>
          <p:cNvPr id="967" name="Google Shape;967;g356bfeaa778_0_5152: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8" name="Google Shape;968;g356bfeaa778_0_5152: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Clr>
                <a:schemeClr val="dk1"/>
              </a:buClr>
              <a:buSzPts val="1100"/>
              <a:buFont typeface="Arial"/>
              <a:buNone/>
            </a:pPr>
            <a:r>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a:solidFill>
                <a:schemeClr val="dk1"/>
              </a:solidFill>
              <a:latin typeface="Calibri"/>
              <a:ea typeface="Calibri"/>
              <a:cs typeface="Calibri"/>
              <a:sym typeface="Calibri"/>
            </a:endParaRPr>
          </a:p>
        </p:txBody>
      </p:sp>
      <p:sp>
        <p:nvSpPr>
          <p:cNvPr id="969" name="Google Shape;969;g356bfeaa778_0_5152: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7" name="Shape 977"/>
        <p:cNvGrpSpPr/>
        <p:nvPr/>
      </p:nvGrpSpPr>
      <p:grpSpPr>
        <a:xfrm>
          <a:off x="0" y="0"/>
          <a:ext cx="0" cy="0"/>
          <a:chOff x="0" y="0"/>
          <a:chExt cx="0" cy="0"/>
        </a:xfrm>
      </p:grpSpPr>
      <p:sp>
        <p:nvSpPr>
          <p:cNvPr id="978" name="Google Shape;978;g3a2bc66786f_0_82: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9" name="Google Shape;979;g3a2bc66786f_0_82: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lnSpc>
                <a:spcPct val="115000"/>
              </a:lnSpc>
              <a:spcBef>
                <a:spcPts val="0"/>
              </a:spcBef>
              <a:spcAft>
                <a:spcPts val="0"/>
              </a:spcAft>
              <a:buNone/>
            </a:pPr>
            <a:r>
              <a:t/>
            </a:r>
            <a:endParaRPr>
              <a:solidFill>
                <a:schemeClr val="dk1"/>
              </a:solidFill>
              <a:latin typeface="Calibri"/>
              <a:ea typeface="Calibri"/>
              <a:cs typeface="Calibri"/>
              <a:sym typeface="Calibri"/>
            </a:endParaRPr>
          </a:p>
        </p:txBody>
      </p:sp>
      <p:sp>
        <p:nvSpPr>
          <p:cNvPr id="980" name="Google Shape;980;g3a2bc66786f_0_82: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8" name="Shape 988"/>
        <p:cNvGrpSpPr/>
        <p:nvPr/>
      </p:nvGrpSpPr>
      <p:grpSpPr>
        <a:xfrm>
          <a:off x="0" y="0"/>
          <a:ext cx="0" cy="0"/>
          <a:chOff x="0" y="0"/>
          <a:chExt cx="0" cy="0"/>
        </a:xfrm>
      </p:grpSpPr>
      <p:sp>
        <p:nvSpPr>
          <p:cNvPr id="989" name="Google Shape;989;g3a371a382cf_0_31: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0" name="Google Shape;990;g3a371a382cf_0_31: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lnSpc>
                <a:spcPct val="115000"/>
              </a:lnSpc>
              <a:spcBef>
                <a:spcPts val="0"/>
              </a:spcBef>
              <a:spcAft>
                <a:spcPts val="0"/>
              </a:spcAft>
              <a:buNone/>
            </a:pPr>
            <a:r>
              <a:t/>
            </a:r>
            <a:endParaRPr>
              <a:solidFill>
                <a:schemeClr val="dk1"/>
              </a:solidFill>
              <a:latin typeface="Calibri"/>
              <a:ea typeface="Calibri"/>
              <a:cs typeface="Calibri"/>
              <a:sym typeface="Calibri"/>
            </a:endParaRPr>
          </a:p>
        </p:txBody>
      </p:sp>
      <p:sp>
        <p:nvSpPr>
          <p:cNvPr id="991" name="Google Shape;991;g3a371a382cf_0_31: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9" name="Shape 999"/>
        <p:cNvGrpSpPr/>
        <p:nvPr/>
      </p:nvGrpSpPr>
      <p:grpSpPr>
        <a:xfrm>
          <a:off x="0" y="0"/>
          <a:ext cx="0" cy="0"/>
          <a:chOff x="0" y="0"/>
          <a:chExt cx="0" cy="0"/>
        </a:xfrm>
      </p:grpSpPr>
      <p:sp>
        <p:nvSpPr>
          <p:cNvPr id="1000" name="Google Shape;1000;g3a2bc66786f_0_92: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1" name="Google Shape;1001;g3a2bc66786f_0_92: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Clr>
                <a:schemeClr val="dk1"/>
              </a:buClr>
              <a:buSzPts val="1100"/>
              <a:buFont typeface="Arial"/>
              <a:buNone/>
            </a:pPr>
            <a:r>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a:solidFill>
                <a:schemeClr val="dk1"/>
              </a:solidFill>
              <a:latin typeface="Calibri"/>
              <a:ea typeface="Calibri"/>
              <a:cs typeface="Calibri"/>
              <a:sym typeface="Calibri"/>
            </a:endParaRPr>
          </a:p>
        </p:txBody>
      </p:sp>
      <p:sp>
        <p:nvSpPr>
          <p:cNvPr id="1002" name="Google Shape;1002;g3a2bc66786f_0_92: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9" name="Shape 1009"/>
        <p:cNvGrpSpPr/>
        <p:nvPr/>
      </p:nvGrpSpPr>
      <p:grpSpPr>
        <a:xfrm>
          <a:off x="0" y="0"/>
          <a:ext cx="0" cy="0"/>
          <a:chOff x="0" y="0"/>
          <a:chExt cx="0" cy="0"/>
        </a:xfrm>
      </p:grpSpPr>
      <p:sp>
        <p:nvSpPr>
          <p:cNvPr id="1010" name="Google Shape;1010;g3a371a382cf_0_45: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1" name="Google Shape;1011;g3a371a382cf_0_45: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Clr>
                <a:schemeClr val="dk1"/>
              </a:buClr>
              <a:buSzPts val="1100"/>
              <a:buFont typeface="Arial"/>
              <a:buNone/>
            </a:pPr>
            <a:r>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a:solidFill>
                <a:schemeClr val="dk1"/>
              </a:solidFill>
              <a:latin typeface="Calibri"/>
              <a:ea typeface="Calibri"/>
              <a:cs typeface="Calibri"/>
              <a:sym typeface="Calibri"/>
            </a:endParaRPr>
          </a:p>
        </p:txBody>
      </p:sp>
      <p:sp>
        <p:nvSpPr>
          <p:cNvPr id="1012" name="Google Shape;1012;g3a371a382cf_0_45: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9" name="Shape 1019"/>
        <p:cNvGrpSpPr/>
        <p:nvPr/>
      </p:nvGrpSpPr>
      <p:grpSpPr>
        <a:xfrm>
          <a:off x="0" y="0"/>
          <a:ext cx="0" cy="0"/>
          <a:chOff x="0" y="0"/>
          <a:chExt cx="0" cy="0"/>
        </a:xfrm>
      </p:grpSpPr>
      <p:sp>
        <p:nvSpPr>
          <p:cNvPr id="1020" name="Google Shape;1020;g399997bcd97_0_28: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1" name="Google Shape;1021;g399997bcd97_0_28: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lnSpc>
                <a:spcPct val="115000"/>
              </a:lnSpc>
              <a:spcBef>
                <a:spcPts val="900"/>
              </a:spcBef>
              <a:spcAft>
                <a:spcPts val="0"/>
              </a:spcAft>
              <a:buNone/>
            </a:pPr>
            <a:r>
              <a:t/>
            </a:r>
            <a:endParaRPr/>
          </a:p>
        </p:txBody>
      </p:sp>
      <p:sp>
        <p:nvSpPr>
          <p:cNvPr id="1022" name="Google Shape;1022;g399997bcd97_0_28: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9" name="Shape 1029"/>
        <p:cNvGrpSpPr/>
        <p:nvPr/>
      </p:nvGrpSpPr>
      <p:grpSpPr>
        <a:xfrm>
          <a:off x="0" y="0"/>
          <a:ext cx="0" cy="0"/>
          <a:chOff x="0" y="0"/>
          <a:chExt cx="0" cy="0"/>
        </a:xfrm>
      </p:grpSpPr>
      <p:sp>
        <p:nvSpPr>
          <p:cNvPr id="1030" name="Google Shape;1030;g3a2bc66786f_0_165: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1" name="Google Shape;1031;g3a2bc66786f_0_165: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None/>
            </a:pPr>
            <a:r>
              <a:t/>
            </a:r>
            <a:endParaRPr/>
          </a:p>
        </p:txBody>
      </p:sp>
      <p:sp>
        <p:nvSpPr>
          <p:cNvPr id="1032" name="Google Shape;1032;g3a2bc66786f_0_165: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8" name="Shape 1038"/>
        <p:cNvGrpSpPr/>
        <p:nvPr/>
      </p:nvGrpSpPr>
      <p:grpSpPr>
        <a:xfrm>
          <a:off x="0" y="0"/>
          <a:ext cx="0" cy="0"/>
          <a:chOff x="0" y="0"/>
          <a:chExt cx="0" cy="0"/>
        </a:xfrm>
      </p:grpSpPr>
      <p:sp>
        <p:nvSpPr>
          <p:cNvPr id="1039" name="Google Shape;1039;g3a371a382cf_0_62: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0" name="Google Shape;1040;g3a371a382cf_0_62: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Clr>
                <a:schemeClr val="dk1"/>
              </a:buClr>
              <a:buSzPts val="1100"/>
              <a:buFont typeface="Arial"/>
              <a:buNone/>
            </a:pPr>
            <a:r>
              <a:rPr lang="en">
                <a:solidFill>
                  <a:schemeClr val="dk1"/>
                </a:solidFill>
              </a:rPr>
              <a:t>“While our primary goal is to reduce emissions, many of the modeled measures also support </a:t>
            </a:r>
            <a:r>
              <a:rPr b="1" lang="en">
                <a:solidFill>
                  <a:schemeClr val="dk1"/>
                </a:solidFill>
              </a:rPr>
              <a:t>public health, economic opportunity, affordability, equity, and quality of life.</a:t>
            </a:r>
            <a:r>
              <a:rPr lang="en">
                <a:solidFill>
                  <a:schemeClr val="dk1"/>
                </a:solidFill>
              </a:rPr>
              <a:t>”</a:t>
            </a:r>
            <a:br>
              <a:rPr lang="en">
                <a:solidFill>
                  <a:schemeClr val="dk1"/>
                </a:solidFill>
              </a:rPr>
            </a:b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“These benefits are especially important when communicating the value of climate action to communities, businesses, and decision-makers who may be more focused on near-term impacts.”</a:t>
            </a:r>
            <a:br>
              <a:rPr lang="en">
                <a:solidFill>
                  <a:schemeClr val="dk1"/>
                </a:solidFill>
              </a:rPr>
            </a:b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“We’ll look at a few major co-benefit areas today:</a:t>
            </a:r>
            <a:br>
              <a:rPr lang="en">
                <a:solidFill>
                  <a:schemeClr val="dk1"/>
                </a:solidFill>
              </a:rPr>
            </a:b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b="1" lang="en">
                <a:solidFill>
                  <a:schemeClr val="dk1"/>
                </a:solidFill>
              </a:rPr>
              <a:t>Energy affordability</a:t>
            </a:r>
            <a:r>
              <a:rPr lang="en">
                <a:solidFill>
                  <a:schemeClr val="dk1"/>
                </a:solidFill>
              </a:rPr>
              <a:t>—how climate measures can lower utility and transportation costs for households,</a:t>
            </a:r>
            <a:br>
              <a:rPr lang="en">
                <a:solidFill>
                  <a:schemeClr val="dk1"/>
                </a:solidFill>
              </a:rPr>
            </a:b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Job creation</a:t>
            </a:r>
            <a:r>
              <a:rPr lang="en">
                <a:solidFill>
                  <a:schemeClr val="dk1"/>
                </a:solidFill>
              </a:rPr>
              <a:t>—how investments in clean energy, retrofits, and infrastructure can create good-paying jobs across the state,</a:t>
            </a:r>
            <a:br>
              <a:rPr lang="en">
                <a:solidFill>
                  <a:schemeClr val="dk1"/>
                </a:solidFill>
              </a:rPr>
            </a:b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And </a:t>
            </a:r>
            <a:r>
              <a:rPr b="1" lang="en">
                <a:solidFill>
                  <a:schemeClr val="dk1"/>
                </a:solidFill>
              </a:rPr>
              <a:t>air quality and health benefits</a:t>
            </a:r>
            <a:r>
              <a:rPr lang="en">
                <a:solidFill>
                  <a:schemeClr val="dk1"/>
                </a:solidFill>
              </a:rPr>
              <a:t>, which are particularly important for vulnerable and overburdened communities.”</a:t>
            </a:r>
            <a:br>
              <a:rPr lang="en">
                <a:solidFill>
                  <a:schemeClr val="dk1"/>
                </a:solidFill>
              </a:rPr>
            </a:b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“Importantly, these co-benefits are often </a:t>
            </a:r>
            <a:r>
              <a:rPr b="1" lang="en">
                <a:solidFill>
                  <a:schemeClr val="dk1"/>
                </a:solidFill>
              </a:rPr>
              <a:t>localized and immediate</a:t>
            </a:r>
            <a:r>
              <a:rPr lang="en">
                <a:solidFill>
                  <a:schemeClr val="dk1"/>
                </a:solidFill>
              </a:rPr>
              <a:t>, meaning they can build public support and political momentum—even before the long-term climate goals are achieved.”</a:t>
            </a:r>
            <a:endParaRPr>
              <a:solidFill>
                <a:schemeClr val="dk1"/>
              </a:solidFill>
            </a:endParaRPr>
          </a:p>
          <a:p>
            <a:pPr indent="0" lvl="0" marL="0" rtl="0" algn="l">
              <a:spcBef>
                <a:spcPts val="0"/>
              </a:spcBef>
              <a:spcAft>
                <a:spcPts val="0"/>
              </a:spcAft>
              <a:buNone/>
            </a:pPr>
            <a:r>
              <a:t/>
            </a:r>
            <a:endParaRPr/>
          </a:p>
        </p:txBody>
      </p:sp>
      <p:sp>
        <p:nvSpPr>
          <p:cNvPr id="1041" name="Google Shape;1041;g3a371a382cf_0_62: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g356bfeaa778_0_432:notes"/>
          <p:cNvSpPr txBox="1"/>
          <p:nvPr>
            <p:ph idx="1" type="body"/>
          </p:nvPr>
        </p:nvSpPr>
        <p:spPr>
          <a:xfrm>
            <a:off x="686101" y="4343719"/>
            <a:ext cx="5485800" cy="411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
        <p:nvSpPr>
          <p:cNvPr id="595" name="Google Shape;595;g356bfeaa778_0_432: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9" name="Shape 1049"/>
        <p:cNvGrpSpPr/>
        <p:nvPr/>
      </p:nvGrpSpPr>
      <p:grpSpPr>
        <a:xfrm>
          <a:off x="0" y="0"/>
          <a:ext cx="0" cy="0"/>
          <a:chOff x="0" y="0"/>
          <a:chExt cx="0" cy="0"/>
        </a:xfrm>
      </p:grpSpPr>
      <p:sp>
        <p:nvSpPr>
          <p:cNvPr id="1050" name="Google Shape;1050;g37103cc7396_0_262: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1" name="Google Shape;1051;g37103cc7396_0_262: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Clr>
                <a:schemeClr val="dk1"/>
              </a:buClr>
              <a:buSzPts val="1100"/>
              <a:buFont typeface="Arial"/>
              <a:buNone/>
            </a:pPr>
            <a:r>
              <a:rPr lang="en" sz="1300">
                <a:solidFill>
                  <a:schemeClr val="dk1"/>
                </a:solidFill>
                <a:latin typeface="Quattrocento Sans"/>
                <a:ea typeface="Quattrocento Sans"/>
                <a:cs typeface="Quattrocento Sans"/>
                <a:sym typeface="Quattrocento Sans"/>
              </a:rPr>
              <a:t>A household faces a high energy burden when it spends more than 6% of its income on energy.</a:t>
            </a:r>
            <a:endParaRPr sz="1300">
              <a:solidFill>
                <a:schemeClr val="dk1"/>
              </a:solidFill>
              <a:latin typeface="Quattrocento Sans"/>
              <a:ea typeface="Quattrocento Sans"/>
              <a:cs typeface="Quattrocento Sans"/>
              <a:sym typeface="Quattrocento Sans"/>
            </a:endParaRPr>
          </a:p>
          <a:p>
            <a:pPr indent="0" lvl="0" marL="0" rtl="0" algn="l">
              <a:spcBef>
                <a:spcPts val="0"/>
              </a:spcBef>
              <a:spcAft>
                <a:spcPts val="0"/>
              </a:spcAft>
              <a:buClr>
                <a:schemeClr val="dk1"/>
              </a:buClr>
              <a:buSzPts val="1100"/>
              <a:buFont typeface="Arial"/>
              <a:buNone/>
            </a:pPr>
            <a:r>
              <a:t/>
            </a:r>
            <a:endParaRPr sz="1300">
              <a:solidFill>
                <a:schemeClr val="dk1"/>
              </a:solidFill>
              <a:latin typeface="Quattrocento Sans"/>
              <a:ea typeface="Quattrocento Sans"/>
              <a:cs typeface="Quattrocento Sans"/>
              <a:sym typeface="Quattrocento Sans"/>
            </a:endParaRPr>
          </a:p>
          <a:p>
            <a:pPr indent="-311150" lvl="0" marL="457200" rtl="0" algn="l">
              <a:lnSpc>
                <a:spcPct val="120000"/>
              </a:lnSpc>
              <a:spcBef>
                <a:spcPts val="0"/>
              </a:spcBef>
              <a:spcAft>
                <a:spcPts val="1000"/>
              </a:spcAft>
              <a:buClr>
                <a:schemeClr val="dk1"/>
              </a:buClr>
              <a:buSzPts val="1300"/>
              <a:buFont typeface="Quattrocento Sans"/>
              <a:buChar char="●"/>
            </a:pPr>
            <a:r>
              <a:rPr lang="en" sz="1300">
                <a:solidFill>
                  <a:schemeClr val="dk1"/>
                </a:solidFill>
                <a:latin typeface="Quattrocento Sans"/>
                <a:ea typeface="Quattrocento Sans"/>
                <a:cs typeface="Quattrocento Sans"/>
                <a:sym typeface="Quattrocento Sans"/>
              </a:rPr>
              <a:t>Cost-effective energy efficiency measures, such as improving insulation and installing more efficient appliances, have the potential to reduce energy use by 13-31%.</a:t>
            </a:r>
            <a:endParaRPr>
              <a:solidFill>
                <a:schemeClr val="dk1"/>
              </a:solidFill>
            </a:endParaRPr>
          </a:p>
        </p:txBody>
      </p:sp>
      <p:sp>
        <p:nvSpPr>
          <p:cNvPr id="1052" name="Google Shape;1052;g37103cc7396_0_262: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6" name="Shape 1066"/>
        <p:cNvGrpSpPr/>
        <p:nvPr/>
      </p:nvGrpSpPr>
      <p:grpSpPr>
        <a:xfrm>
          <a:off x="0" y="0"/>
          <a:ext cx="0" cy="0"/>
          <a:chOff x="0" y="0"/>
          <a:chExt cx="0" cy="0"/>
        </a:xfrm>
      </p:grpSpPr>
      <p:sp>
        <p:nvSpPr>
          <p:cNvPr id="1067" name="Google Shape;1067;g37103cc7396_0_273: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8" name="Google Shape;1068;g37103cc7396_0_273: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311150" lvl="0" marL="457200" rtl="0" algn="l">
              <a:lnSpc>
                <a:spcPct val="120000"/>
              </a:lnSpc>
              <a:spcBef>
                <a:spcPts val="600"/>
              </a:spcBef>
              <a:spcAft>
                <a:spcPts val="1000"/>
              </a:spcAft>
              <a:buClr>
                <a:schemeClr val="dk1"/>
              </a:buClr>
              <a:buSzPts val="1300"/>
              <a:buFont typeface="Quattrocento Sans"/>
              <a:buChar char="●"/>
            </a:pPr>
            <a:r>
              <a:rPr lang="en" sz="1300">
                <a:solidFill>
                  <a:schemeClr val="dk1"/>
                </a:solidFill>
                <a:latin typeface="Quattrocento Sans"/>
                <a:ea typeface="Quattrocento Sans"/>
                <a:cs typeface="Quattrocento Sans"/>
                <a:sym typeface="Quattrocento Sans"/>
              </a:rPr>
              <a:t>Transit-oriented urban development can reduce per capita use of automobiles by 50%, reducing household transport expenditures by 20%.</a:t>
            </a:r>
            <a:endParaRPr/>
          </a:p>
        </p:txBody>
      </p:sp>
      <p:sp>
        <p:nvSpPr>
          <p:cNvPr id="1069" name="Google Shape;1069;g37103cc7396_0_273: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3" name="Shape 1083"/>
        <p:cNvGrpSpPr/>
        <p:nvPr/>
      </p:nvGrpSpPr>
      <p:grpSpPr>
        <a:xfrm>
          <a:off x="0" y="0"/>
          <a:ext cx="0" cy="0"/>
          <a:chOff x="0" y="0"/>
          <a:chExt cx="0" cy="0"/>
        </a:xfrm>
      </p:grpSpPr>
      <p:sp>
        <p:nvSpPr>
          <p:cNvPr id="1084" name="Google Shape;1084;g3855e4e05be_0_97: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5" name="Google Shape;1085;g3855e4e05be_0_97: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Clr>
                <a:schemeClr val="dk1"/>
              </a:buClr>
              <a:buSzPts val="1100"/>
              <a:buFont typeface="Arial"/>
              <a:buNone/>
            </a:pPr>
            <a:r>
              <a:t/>
            </a:r>
            <a:endParaRPr/>
          </a:p>
        </p:txBody>
      </p:sp>
      <p:sp>
        <p:nvSpPr>
          <p:cNvPr id="1086" name="Google Shape;1086;g3855e4e05be_0_97: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4" name="Shape 1094"/>
        <p:cNvGrpSpPr/>
        <p:nvPr/>
      </p:nvGrpSpPr>
      <p:grpSpPr>
        <a:xfrm>
          <a:off x="0" y="0"/>
          <a:ext cx="0" cy="0"/>
          <a:chOff x="0" y="0"/>
          <a:chExt cx="0" cy="0"/>
        </a:xfrm>
      </p:grpSpPr>
      <p:sp>
        <p:nvSpPr>
          <p:cNvPr id="1095" name="Google Shape;1095;g344f81b4da1_0_151: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6" name="Google Shape;1096;g344f81b4da1_0_151: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Clr>
                <a:schemeClr val="dk1"/>
              </a:buClr>
              <a:buSzPts val="1100"/>
              <a:buFont typeface="Arial"/>
              <a:buNone/>
            </a:pPr>
            <a:r>
              <a:rPr lang="en">
                <a:solidFill>
                  <a:schemeClr val="dk1"/>
                </a:solidFill>
              </a:rPr>
              <a:t>“Co-pollutants include harmful substances like </a:t>
            </a:r>
            <a:r>
              <a:rPr b="1" lang="en">
                <a:solidFill>
                  <a:schemeClr val="dk1"/>
                </a:solidFill>
              </a:rPr>
              <a:t>particulate matter (PM2.5), nitrogen oxides (NOx), sulfur dioxide (SO₂), and carbon monoxide (CO)</a:t>
            </a:r>
            <a:r>
              <a:rPr lang="en">
                <a:solidFill>
                  <a:schemeClr val="dk1"/>
                </a:solidFill>
              </a:rPr>
              <a:t>—all of which are emitted alongside greenhouse gases in sectors like transportation, industry, and energy.”</a:t>
            </a:r>
            <a:br>
              <a:rPr lang="en">
                <a:solidFill>
                  <a:schemeClr val="dk1"/>
                </a:solidFill>
              </a:rPr>
            </a:b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“These pollutants are directly linked to </a:t>
            </a:r>
            <a:r>
              <a:rPr b="1" lang="en">
                <a:solidFill>
                  <a:schemeClr val="dk1"/>
                </a:solidFill>
              </a:rPr>
              <a:t>respiratory illness, heart disease, and premature death</a:t>
            </a:r>
            <a:r>
              <a:rPr lang="en">
                <a:solidFill>
                  <a:schemeClr val="dk1"/>
                </a:solidFill>
              </a:rPr>
              <a:t>, particularly in vulnerable populations such as children, the elderly, and those living near highways or industrial areas.”</a:t>
            </a:r>
            <a:br>
              <a:rPr lang="en">
                <a:solidFill>
                  <a:schemeClr val="dk1"/>
                </a:solidFill>
              </a:rPr>
            </a:b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“By shifting to </a:t>
            </a:r>
            <a:r>
              <a:rPr b="1" lang="en">
                <a:solidFill>
                  <a:schemeClr val="dk1"/>
                </a:solidFill>
              </a:rPr>
              <a:t>zero-emission vehicles</a:t>
            </a:r>
            <a:r>
              <a:rPr lang="en">
                <a:solidFill>
                  <a:schemeClr val="dk1"/>
                </a:solidFill>
              </a:rPr>
              <a:t>, electrifying buildings, and cleaning up our electricity grid, we not only reduce carbon emissions but also </a:t>
            </a:r>
            <a:r>
              <a:rPr b="1" lang="en">
                <a:solidFill>
                  <a:schemeClr val="dk1"/>
                </a:solidFill>
              </a:rPr>
              <a:t>clean the air</a:t>
            </a:r>
            <a:r>
              <a:rPr lang="en">
                <a:solidFill>
                  <a:schemeClr val="dk1"/>
                </a:solidFill>
              </a:rPr>
              <a:t> Nevadans breathe every day.”</a:t>
            </a:r>
            <a:br>
              <a:rPr lang="en">
                <a:solidFill>
                  <a:schemeClr val="dk1"/>
                </a:solidFill>
              </a:rPr>
            </a:b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“This is one of the most immediate and local benefits of climate action. While the climate benefits play out globally and over time, </a:t>
            </a:r>
            <a:r>
              <a:rPr b="1" lang="en">
                <a:solidFill>
                  <a:schemeClr val="dk1"/>
                </a:solidFill>
              </a:rPr>
              <a:t>air quality improvements are local and nearly immediate.</a:t>
            </a:r>
            <a:r>
              <a:rPr lang="en">
                <a:solidFill>
                  <a:schemeClr val="dk1"/>
                </a:solidFill>
              </a:rPr>
              <a:t>”</a:t>
            </a:r>
            <a:br>
              <a:rPr lang="en">
                <a:solidFill>
                  <a:schemeClr val="dk1"/>
                </a:solidFill>
              </a:rPr>
            </a:b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“We’ll now take a look at how these co-pollutant reductions vary across scenarios, and where the greatest health benefits may occur.”</a:t>
            </a:r>
            <a:endParaRPr>
              <a:solidFill>
                <a:schemeClr val="dk1"/>
              </a:solidFill>
            </a:endParaRPr>
          </a:p>
          <a:p>
            <a:pPr indent="0" lvl="0" marL="0" rtl="0" algn="l">
              <a:spcBef>
                <a:spcPts val="0"/>
              </a:spcBef>
              <a:spcAft>
                <a:spcPts val="0"/>
              </a:spcAft>
              <a:buNone/>
            </a:pPr>
            <a:r>
              <a:t/>
            </a:r>
            <a:endParaRPr/>
          </a:p>
        </p:txBody>
      </p:sp>
      <p:sp>
        <p:nvSpPr>
          <p:cNvPr id="1097" name="Google Shape;1097;g344f81b4da1_0_151: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2" name="Shape 1112"/>
        <p:cNvGrpSpPr/>
        <p:nvPr/>
      </p:nvGrpSpPr>
      <p:grpSpPr>
        <a:xfrm>
          <a:off x="0" y="0"/>
          <a:ext cx="0" cy="0"/>
          <a:chOff x="0" y="0"/>
          <a:chExt cx="0" cy="0"/>
        </a:xfrm>
      </p:grpSpPr>
      <p:sp>
        <p:nvSpPr>
          <p:cNvPr id="1113" name="Google Shape;1113;g399997bcd97_1_10: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4" name="Google Shape;1114;g399997bcd97_1_10: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lnSpc>
                <a:spcPct val="115000"/>
              </a:lnSpc>
              <a:spcBef>
                <a:spcPts val="1200"/>
              </a:spcBef>
              <a:spcAft>
                <a:spcPts val="1200"/>
              </a:spcAft>
              <a:buNone/>
            </a:pPr>
            <a:r>
              <a:t/>
            </a:r>
            <a:endParaRPr/>
          </a:p>
        </p:txBody>
      </p:sp>
      <p:sp>
        <p:nvSpPr>
          <p:cNvPr id="1115" name="Google Shape;1115;g399997bcd97_1_10: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3" name="Shape 1123"/>
        <p:cNvGrpSpPr/>
        <p:nvPr/>
      </p:nvGrpSpPr>
      <p:grpSpPr>
        <a:xfrm>
          <a:off x="0" y="0"/>
          <a:ext cx="0" cy="0"/>
          <a:chOff x="0" y="0"/>
          <a:chExt cx="0" cy="0"/>
        </a:xfrm>
      </p:grpSpPr>
      <p:sp>
        <p:nvSpPr>
          <p:cNvPr id="1124" name="Google Shape;1124;g399997bcd97_1_0: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5" name="Google Shape;1125;g399997bcd97_1_0: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lnSpc>
                <a:spcPct val="115000"/>
              </a:lnSpc>
              <a:spcBef>
                <a:spcPts val="1200"/>
              </a:spcBef>
              <a:spcAft>
                <a:spcPts val="1200"/>
              </a:spcAft>
              <a:buNone/>
            </a:pPr>
            <a:r>
              <a:t/>
            </a:r>
            <a:endParaRPr/>
          </a:p>
        </p:txBody>
      </p:sp>
      <p:sp>
        <p:nvSpPr>
          <p:cNvPr id="1126" name="Google Shape;1126;g399997bcd97_1_0: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3" name="Shape 1133"/>
        <p:cNvGrpSpPr/>
        <p:nvPr/>
      </p:nvGrpSpPr>
      <p:grpSpPr>
        <a:xfrm>
          <a:off x="0" y="0"/>
          <a:ext cx="0" cy="0"/>
          <a:chOff x="0" y="0"/>
          <a:chExt cx="0" cy="0"/>
        </a:xfrm>
      </p:grpSpPr>
      <p:sp>
        <p:nvSpPr>
          <p:cNvPr id="1134" name="Google Shape;1134;g3a2bc66786f_0_200: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5" name="Google Shape;1135;g3a2bc66786f_0_200: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lnSpc>
                <a:spcPct val="115000"/>
              </a:lnSpc>
              <a:spcBef>
                <a:spcPts val="900"/>
              </a:spcBef>
              <a:spcAft>
                <a:spcPts val="0"/>
              </a:spcAft>
              <a:buNone/>
            </a:pPr>
            <a:r>
              <a:t/>
            </a:r>
            <a:endParaRPr b="1"/>
          </a:p>
        </p:txBody>
      </p:sp>
      <p:sp>
        <p:nvSpPr>
          <p:cNvPr id="1136" name="Google Shape;1136;g3a2bc66786f_0_200: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2" name="Shape 1142"/>
        <p:cNvGrpSpPr/>
        <p:nvPr/>
      </p:nvGrpSpPr>
      <p:grpSpPr>
        <a:xfrm>
          <a:off x="0" y="0"/>
          <a:ext cx="0" cy="0"/>
          <a:chOff x="0" y="0"/>
          <a:chExt cx="0" cy="0"/>
        </a:xfrm>
      </p:grpSpPr>
      <p:sp>
        <p:nvSpPr>
          <p:cNvPr id="1143" name="Google Shape;1143;g3a371a382cf_0_72: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4" name="Google Shape;1144;g3a371a382cf_0_72: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None/>
            </a:pPr>
            <a:r>
              <a:t/>
            </a:r>
            <a:endParaRPr/>
          </a:p>
        </p:txBody>
      </p:sp>
      <p:sp>
        <p:nvSpPr>
          <p:cNvPr id="1145" name="Google Shape;1145;g3a371a382cf_0_72: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1" name="Shape 1151"/>
        <p:cNvGrpSpPr/>
        <p:nvPr/>
      </p:nvGrpSpPr>
      <p:grpSpPr>
        <a:xfrm>
          <a:off x="0" y="0"/>
          <a:ext cx="0" cy="0"/>
          <a:chOff x="0" y="0"/>
          <a:chExt cx="0" cy="0"/>
        </a:xfrm>
      </p:grpSpPr>
      <p:sp>
        <p:nvSpPr>
          <p:cNvPr id="1152" name="Google Shape;1152;g3a2bc66786f_0_255: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3" name="Google Shape;1153;g3a2bc66786f_0_255: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Clr>
                <a:schemeClr val="dk1"/>
              </a:buClr>
              <a:buFont typeface="Arial"/>
              <a:buNone/>
            </a:pPr>
            <a:r>
              <a:t/>
            </a:r>
            <a:endParaRPr>
              <a:solidFill>
                <a:schemeClr val="dk1"/>
              </a:solidFill>
            </a:endParaRPr>
          </a:p>
          <a:p>
            <a:pPr indent="0" lvl="0" marL="0" rtl="0" algn="l">
              <a:spcBef>
                <a:spcPts val="0"/>
              </a:spcBef>
              <a:spcAft>
                <a:spcPts val="0"/>
              </a:spcAft>
              <a:buNone/>
            </a:pPr>
            <a:r>
              <a:t/>
            </a:r>
            <a:endParaRPr/>
          </a:p>
        </p:txBody>
      </p:sp>
      <p:sp>
        <p:nvSpPr>
          <p:cNvPr id="1154" name="Google Shape;1154;g3a2bc66786f_0_255: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1" name="Shape 1161"/>
        <p:cNvGrpSpPr/>
        <p:nvPr/>
      </p:nvGrpSpPr>
      <p:grpSpPr>
        <a:xfrm>
          <a:off x="0" y="0"/>
          <a:ext cx="0" cy="0"/>
          <a:chOff x="0" y="0"/>
          <a:chExt cx="0" cy="0"/>
        </a:xfrm>
      </p:grpSpPr>
      <p:sp>
        <p:nvSpPr>
          <p:cNvPr id="1162" name="Google Shape;1162;g352cfcbe110_0_739: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3" name="Google Shape;1163;g352cfcbe110_0_739: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Clr>
                <a:schemeClr val="dk1"/>
              </a:buClr>
              <a:buFont typeface="Arial"/>
              <a:buNone/>
            </a:pPr>
            <a:r>
              <a:t/>
            </a:r>
            <a:endParaRPr>
              <a:solidFill>
                <a:schemeClr val="dk1"/>
              </a:solidFill>
            </a:endParaRPr>
          </a:p>
          <a:p>
            <a:pPr indent="0" lvl="0" marL="0" rtl="0" algn="l">
              <a:spcBef>
                <a:spcPts val="0"/>
              </a:spcBef>
              <a:spcAft>
                <a:spcPts val="0"/>
              </a:spcAft>
              <a:buNone/>
            </a:pPr>
            <a:r>
              <a:t/>
            </a:r>
            <a:endParaRPr/>
          </a:p>
        </p:txBody>
      </p:sp>
      <p:sp>
        <p:nvSpPr>
          <p:cNvPr id="1164" name="Google Shape;1164;g352cfcbe110_0_739: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356bfeaa778_0_107: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8" name="Google Shape;608;g356bfeaa778_0_107: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lnSpc>
                <a:spcPct val="120000"/>
              </a:lnSpc>
              <a:spcBef>
                <a:spcPts val="0"/>
              </a:spcBef>
              <a:spcAft>
                <a:spcPts val="0"/>
              </a:spcAft>
              <a:buClr>
                <a:schemeClr val="dk1"/>
              </a:buClr>
              <a:buFont typeface="Arial"/>
              <a:buNone/>
            </a:pPr>
            <a:r>
              <a:t/>
            </a:r>
            <a:endParaRPr>
              <a:solidFill>
                <a:schemeClr val="dk1"/>
              </a:solidFill>
            </a:endParaRPr>
          </a:p>
        </p:txBody>
      </p:sp>
      <p:sp>
        <p:nvSpPr>
          <p:cNvPr id="609" name="Google Shape;609;g356bfeaa778_0_107: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1" name="Shape 1171"/>
        <p:cNvGrpSpPr/>
        <p:nvPr/>
      </p:nvGrpSpPr>
      <p:grpSpPr>
        <a:xfrm>
          <a:off x="0" y="0"/>
          <a:ext cx="0" cy="0"/>
          <a:chOff x="0" y="0"/>
          <a:chExt cx="0" cy="0"/>
        </a:xfrm>
      </p:grpSpPr>
      <p:sp>
        <p:nvSpPr>
          <p:cNvPr id="1172" name="Google Shape;1172;g37103cc7396_0_24: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3" name="Google Shape;1173;g37103cc7396_0_24: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None/>
            </a:pPr>
            <a:r>
              <a:rPr lang="en" u="sng">
                <a:solidFill>
                  <a:schemeClr val="hlink"/>
                </a:solidFill>
                <a:hlinkClick r:id="rId2"/>
              </a:rPr>
              <a:t>https://ssgcoop.typeform.com/to/YwX4Q2Aq</a:t>
            </a:r>
            <a:endParaRPr>
              <a:solidFill>
                <a:schemeClr val="dk1"/>
              </a:solidFill>
            </a:endParaRPr>
          </a:p>
          <a:p>
            <a:pPr indent="0" lvl="0" marL="0" rtl="0" algn="l">
              <a:spcBef>
                <a:spcPts val="0"/>
              </a:spcBef>
              <a:spcAft>
                <a:spcPts val="0"/>
              </a:spcAft>
              <a:buNone/>
            </a:pPr>
            <a:r>
              <a:t/>
            </a:r>
            <a:endParaRPr>
              <a:solidFill>
                <a:schemeClr val="dk1"/>
              </a:solidFill>
            </a:endParaRPr>
          </a:p>
        </p:txBody>
      </p:sp>
      <p:sp>
        <p:nvSpPr>
          <p:cNvPr id="1174" name="Google Shape;1174;g37103cc7396_0_24: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3" name="Shape 1183"/>
        <p:cNvGrpSpPr/>
        <p:nvPr/>
      </p:nvGrpSpPr>
      <p:grpSpPr>
        <a:xfrm>
          <a:off x="0" y="0"/>
          <a:ext cx="0" cy="0"/>
          <a:chOff x="0" y="0"/>
          <a:chExt cx="0" cy="0"/>
        </a:xfrm>
      </p:grpSpPr>
      <p:sp>
        <p:nvSpPr>
          <p:cNvPr id="1184" name="Google Shape;1184;g3a2bc66786f_0_145: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5" name="Google Shape;1185;g3a2bc66786f_0_145: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Clr>
                <a:schemeClr val="dk1"/>
              </a:buClr>
              <a:buFont typeface="Arial"/>
              <a:buNone/>
            </a:pPr>
            <a:r>
              <a:t/>
            </a:r>
            <a:endParaRPr>
              <a:solidFill>
                <a:schemeClr val="dk1"/>
              </a:solidFill>
            </a:endParaRPr>
          </a:p>
          <a:p>
            <a:pPr indent="0" lvl="0" marL="0" rtl="0" algn="l">
              <a:spcBef>
                <a:spcPts val="0"/>
              </a:spcBef>
              <a:spcAft>
                <a:spcPts val="0"/>
              </a:spcAft>
              <a:buNone/>
            </a:pPr>
            <a:r>
              <a:t/>
            </a:r>
            <a:endParaRPr/>
          </a:p>
        </p:txBody>
      </p:sp>
      <p:sp>
        <p:nvSpPr>
          <p:cNvPr id="1186" name="Google Shape;1186;g3a2bc66786f_0_145: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3" name="Shape 1193"/>
        <p:cNvGrpSpPr/>
        <p:nvPr/>
      </p:nvGrpSpPr>
      <p:grpSpPr>
        <a:xfrm>
          <a:off x="0" y="0"/>
          <a:ext cx="0" cy="0"/>
          <a:chOff x="0" y="0"/>
          <a:chExt cx="0" cy="0"/>
        </a:xfrm>
      </p:grpSpPr>
      <p:sp>
        <p:nvSpPr>
          <p:cNvPr id="1194" name="Google Shape;1194;g3a2bc66786f_0_293: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5" name="Google Shape;1195;g3a2bc66786f_0_293: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None/>
            </a:pPr>
            <a:r>
              <a:rPr lang="en"/>
              <a:t>Kayla </a:t>
            </a:r>
            <a:endParaRPr/>
          </a:p>
        </p:txBody>
      </p:sp>
      <p:sp>
        <p:nvSpPr>
          <p:cNvPr id="1196" name="Google Shape;1196;g3a2bc66786f_0_293: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1" name="Shape 1201"/>
        <p:cNvGrpSpPr/>
        <p:nvPr/>
      </p:nvGrpSpPr>
      <p:grpSpPr>
        <a:xfrm>
          <a:off x="0" y="0"/>
          <a:ext cx="0" cy="0"/>
          <a:chOff x="0" y="0"/>
          <a:chExt cx="0" cy="0"/>
        </a:xfrm>
      </p:grpSpPr>
      <p:sp>
        <p:nvSpPr>
          <p:cNvPr id="1202" name="Google Shape;1202;g3a371a382cf_0_90: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3" name="Google Shape;1203;g3a371a382cf_0_90: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Clr>
                <a:schemeClr val="dk1"/>
              </a:buClr>
              <a:buSzPts val="1100"/>
              <a:buFont typeface="Arial"/>
              <a:buNone/>
            </a:pPr>
            <a:r>
              <a:rPr lang="en">
                <a:solidFill>
                  <a:schemeClr val="dk1"/>
                </a:solidFill>
              </a:rPr>
              <a:t>Yuill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a:solidFill>
                <a:schemeClr val="dk1"/>
              </a:solidFill>
              <a:latin typeface="Calibri"/>
              <a:ea typeface="Calibri"/>
              <a:cs typeface="Calibri"/>
              <a:sym typeface="Calibri"/>
            </a:endParaRPr>
          </a:p>
        </p:txBody>
      </p:sp>
      <p:sp>
        <p:nvSpPr>
          <p:cNvPr id="1204" name="Google Shape;1204;g3a371a382cf_0_90: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0" name="Shape 1210"/>
        <p:cNvGrpSpPr/>
        <p:nvPr/>
      </p:nvGrpSpPr>
      <p:grpSpPr>
        <a:xfrm>
          <a:off x="0" y="0"/>
          <a:ext cx="0" cy="0"/>
          <a:chOff x="0" y="0"/>
          <a:chExt cx="0" cy="0"/>
        </a:xfrm>
      </p:grpSpPr>
      <p:sp>
        <p:nvSpPr>
          <p:cNvPr id="1211" name="Google Shape;1211;g356bfeaa778_0_3551:notes"/>
          <p:cNvSpPr txBox="1"/>
          <p:nvPr>
            <p:ph idx="1" type="body"/>
          </p:nvPr>
        </p:nvSpPr>
        <p:spPr>
          <a:xfrm>
            <a:off x="686101" y="4343719"/>
            <a:ext cx="5485800" cy="411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Yuill </a:t>
            </a:r>
            <a:endParaRPr/>
          </a:p>
        </p:txBody>
      </p:sp>
      <p:sp>
        <p:nvSpPr>
          <p:cNvPr id="1212" name="Google Shape;1212;g356bfeaa778_0_3551: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8" name="Shape 1218"/>
        <p:cNvGrpSpPr/>
        <p:nvPr/>
      </p:nvGrpSpPr>
      <p:grpSpPr>
        <a:xfrm>
          <a:off x="0" y="0"/>
          <a:ext cx="0" cy="0"/>
          <a:chOff x="0" y="0"/>
          <a:chExt cx="0" cy="0"/>
        </a:xfrm>
      </p:grpSpPr>
      <p:sp>
        <p:nvSpPr>
          <p:cNvPr id="1219" name="Google Shape;1219;g350fcb13682_0_145: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0" name="Google Shape;1220;g350fcb13682_0_145: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Clr>
                <a:schemeClr val="dk1"/>
              </a:buClr>
              <a:buSzPts val="1100"/>
              <a:buFont typeface="Arial"/>
              <a:buNone/>
            </a:pPr>
            <a:r>
              <a:rPr lang="en">
                <a:solidFill>
                  <a:schemeClr val="dk1"/>
                </a:solidFill>
              </a:rPr>
              <a:t>Yuill </a:t>
            </a:r>
            <a:endParaRPr/>
          </a:p>
        </p:txBody>
      </p:sp>
      <p:sp>
        <p:nvSpPr>
          <p:cNvPr id="1221" name="Google Shape;1221;g350fcb13682_0_145: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0" name="Shape 1230"/>
        <p:cNvGrpSpPr/>
        <p:nvPr/>
      </p:nvGrpSpPr>
      <p:grpSpPr>
        <a:xfrm>
          <a:off x="0" y="0"/>
          <a:ext cx="0" cy="0"/>
          <a:chOff x="0" y="0"/>
          <a:chExt cx="0" cy="0"/>
        </a:xfrm>
      </p:grpSpPr>
      <p:sp>
        <p:nvSpPr>
          <p:cNvPr id="1231" name="Google Shape;1231;g3a2bc66786f_0_102: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2" name="Google Shape;1232;g3a2bc66786f_0_102: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None/>
            </a:pPr>
            <a:r>
              <a:rPr lang="en"/>
              <a:t>Yuill </a:t>
            </a:r>
            <a:endParaRPr/>
          </a:p>
        </p:txBody>
      </p:sp>
      <p:sp>
        <p:nvSpPr>
          <p:cNvPr id="1233" name="Google Shape;1233;g3a2bc66786f_0_102: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9" name="Shape 1239"/>
        <p:cNvGrpSpPr/>
        <p:nvPr/>
      </p:nvGrpSpPr>
      <p:grpSpPr>
        <a:xfrm>
          <a:off x="0" y="0"/>
          <a:ext cx="0" cy="0"/>
          <a:chOff x="0" y="0"/>
          <a:chExt cx="0" cy="0"/>
        </a:xfrm>
      </p:grpSpPr>
      <p:sp>
        <p:nvSpPr>
          <p:cNvPr id="1240" name="Google Shape;1240;g3855e4e05be_0_57: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1" name="Google Shape;1241;g3855e4e05be_0_57: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Clr>
                <a:schemeClr val="dk1"/>
              </a:buClr>
              <a:buSzPts val="1100"/>
              <a:buFont typeface="Arial"/>
              <a:buNone/>
            </a:pPr>
            <a:r>
              <a:rPr lang="en">
                <a:solidFill>
                  <a:schemeClr val="dk1"/>
                </a:solidFill>
              </a:rPr>
              <a:t>Yuill </a:t>
            </a:r>
            <a:endParaRPr/>
          </a:p>
        </p:txBody>
      </p:sp>
      <p:sp>
        <p:nvSpPr>
          <p:cNvPr id="1242" name="Google Shape;1242;g3855e4e05be_0_57: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3" name="Shape 1253"/>
        <p:cNvGrpSpPr/>
        <p:nvPr/>
      </p:nvGrpSpPr>
      <p:grpSpPr>
        <a:xfrm>
          <a:off x="0" y="0"/>
          <a:ext cx="0" cy="0"/>
          <a:chOff x="0" y="0"/>
          <a:chExt cx="0" cy="0"/>
        </a:xfrm>
      </p:grpSpPr>
      <p:sp>
        <p:nvSpPr>
          <p:cNvPr id="1254" name="Google Shape;1254;g3855e4e05be_0_67: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5" name="Google Shape;1255;g3855e4e05be_0_67: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Clr>
                <a:schemeClr val="dk1"/>
              </a:buClr>
              <a:buSzPts val="1100"/>
              <a:buFont typeface="Arial"/>
              <a:buNone/>
            </a:pPr>
            <a:r>
              <a:rPr lang="en">
                <a:solidFill>
                  <a:schemeClr val="dk1"/>
                </a:solidFill>
              </a:rPr>
              <a:t>Yuill </a:t>
            </a:r>
            <a:endParaRPr/>
          </a:p>
        </p:txBody>
      </p:sp>
      <p:sp>
        <p:nvSpPr>
          <p:cNvPr id="1256" name="Google Shape;1256;g3855e4e05be_0_67: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7" name="Shape 1267"/>
        <p:cNvGrpSpPr/>
        <p:nvPr/>
      </p:nvGrpSpPr>
      <p:grpSpPr>
        <a:xfrm>
          <a:off x="0" y="0"/>
          <a:ext cx="0" cy="0"/>
          <a:chOff x="0" y="0"/>
          <a:chExt cx="0" cy="0"/>
        </a:xfrm>
      </p:grpSpPr>
      <p:sp>
        <p:nvSpPr>
          <p:cNvPr id="1268" name="Google Shape;1268;g3a2bc66786f_0_154: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69" name="Google Shape;1269;g3a2bc66786f_0_154: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None/>
            </a:pPr>
            <a:r>
              <a:rPr lang="en"/>
              <a:t>Kayla </a:t>
            </a:r>
            <a:endParaRPr/>
          </a:p>
        </p:txBody>
      </p:sp>
      <p:sp>
        <p:nvSpPr>
          <p:cNvPr id="1270" name="Google Shape;1270;g3a2bc66786f_0_154: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3a2bc66786f_0_247: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7" name="Google Shape;617;g3a2bc66786f_0_247: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None/>
            </a:pPr>
            <a:r>
              <a:t/>
            </a:r>
            <a:endParaRPr/>
          </a:p>
        </p:txBody>
      </p:sp>
      <p:sp>
        <p:nvSpPr>
          <p:cNvPr id="618" name="Google Shape;618;g3a2bc66786f_0_247: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5" name="Shape 1275"/>
        <p:cNvGrpSpPr/>
        <p:nvPr/>
      </p:nvGrpSpPr>
      <p:grpSpPr>
        <a:xfrm>
          <a:off x="0" y="0"/>
          <a:ext cx="0" cy="0"/>
          <a:chOff x="0" y="0"/>
          <a:chExt cx="0" cy="0"/>
        </a:xfrm>
      </p:grpSpPr>
      <p:sp>
        <p:nvSpPr>
          <p:cNvPr id="1276" name="Google Shape;1276;g399997bcd97_0_6: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7" name="Google Shape;1277;g399997bcd97_0_6: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None/>
            </a:pPr>
            <a:r>
              <a:rPr lang="en">
                <a:solidFill>
                  <a:schemeClr val="dk1"/>
                </a:solidFill>
              </a:rPr>
              <a:t>Kayla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a:t>Key Assumptions: </a:t>
            </a:r>
            <a:endParaRPr/>
          </a:p>
          <a:p>
            <a:pPr indent="-317500" lvl="0" marL="457200" rtl="0" algn="l">
              <a:lnSpc>
                <a:spcPct val="115000"/>
              </a:lnSpc>
              <a:spcBef>
                <a:spcPts val="900"/>
              </a:spcBef>
              <a:spcAft>
                <a:spcPts val="0"/>
              </a:spcAft>
              <a:buClr>
                <a:srgbClr val="343434"/>
              </a:buClr>
              <a:buSzPts val="1400"/>
              <a:buFont typeface="Quattrocento Sans"/>
              <a:buChar char="●"/>
            </a:pPr>
            <a:r>
              <a:rPr lang="en" sz="1400">
                <a:solidFill>
                  <a:srgbClr val="343434"/>
                </a:solidFill>
                <a:latin typeface="Quattrocento Sans"/>
                <a:ea typeface="Quattrocento Sans"/>
                <a:cs typeface="Quattrocento Sans"/>
                <a:sym typeface="Quattrocento Sans"/>
              </a:rPr>
              <a:t>Accelerated clean electricity grid in Low Carbon Scenario, slower to transition in Mixed Fuels and Community Driven </a:t>
            </a:r>
            <a:endParaRPr sz="1400">
              <a:solidFill>
                <a:srgbClr val="343434"/>
              </a:solidFill>
              <a:latin typeface="Quattrocento Sans"/>
              <a:ea typeface="Quattrocento Sans"/>
              <a:cs typeface="Quattrocento Sans"/>
              <a:sym typeface="Quattrocento Sans"/>
            </a:endParaRPr>
          </a:p>
          <a:p>
            <a:pPr indent="-317500" lvl="0" marL="457200" rtl="0" algn="l">
              <a:lnSpc>
                <a:spcPct val="115000"/>
              </a:lnSpc>
              <a:spcBef>
                <a:spcPts val="0"/>
              </a:spcBef>
              <a:spcAft>
                <a:spcPts val="0"/>
              </a:spcAft>
              <a:buClr>
                <a:srgbClr val="343434"/>
              </a:buClr>
              <a:buSzPts val="1400"/>
              <a:buFont typeface="Quattrocento Sans"/>
              <a:buChar char="●"/>
            </a:pPr>
            <a:r>
              <a:rPr lang="en" sz="1400">
                <a:solidFill>
                  <a:srgbClr val="343434"/>
                </a:solidFill>
                <a:latin typeface="Quattrocento Sans"/>
                <a:ea typeface="Quattrocento Sans"/>
                <a:cs typeface="Quattrocento Sans"/>
                <a:sym typeface="Quattrocento Sans"/>
              </a:rPr>
              <a:t>Residential and commercial solar installation increases in new buildings aligned with net zero building energy code adoption</a:t>
            </a:r>
            <a:endParaRPr sz="1400">
              <a:solidFill>
                <a:srgbClr val="343434"/>
              </a:solidFill>
              <a:latin typeface="Quattrocento Sans"/>
              <a:ea typeface="Quattrocento Sans"/>
              <a:cs typeface="Quattrocento Sans"/>
              <a:sym typeface="Quattrocento Sans"/>
            </a:endParaRPr>
          </a:p>
          <a:p>
            <a:pPr indent="-317500" lvl="0" marL="457200" rtl="0" algn="l">
              <a:lnSpc>
                <a:spcPct val="115000"/>
              </a:lnSpc>
              <a:spcBef>
                <a:spcPts val="0"/>
              </a:spcBef>
              <a:spcAft>
                <a:spcPts val="0"/>
              </a:spcAft>
              <a:buClr>
                <a:srgbClr val="343434"/>
              </a:buClr>
              <a:buSzPts val="1400"/>
              <a:buFont typeface="Quattrocento Sans"/>
              <a:buChar char="●"/>
            </a:pPr>
            <a:r>
              <a:rPr lang="en" sz="1400">
                <a:solidFill>
                  <a:srgbClr val="343434"/>
                </a:solidFill>
                <a:latin typeface="Quattrocento Sans"/>
                <a:ea typeface="Quattrocento Sans"/>
                <a:cs typeface="Quattrocento Sans"/>
                <a:sym typeface="Quattrocento Sans"/>
              </a:rPr>
              <a:t>Increased on-site solar installation in existing buildings in Low Carbon and Community Driven scenarios. Slower adoption in Mixed Fuels</a:t>
            </a:r>
            <a:endParaRPr sz="1400">
              <a:solidFill>
                <a:srgbClr val="343434"/>
              </a:solidFill>
              <a:latin typeface="Quattrocento Sans"/>
              <a:ea typeface="Quattrocento Sans"/>
              <a:cs typeface="Quattrocento Sans"/>
              <a:sym typeface="Quattrocento Sans"/>
            </a:endParaRPr>
          </a:p>
          <a:p>
            <a:pPr indent="-317500" lvl="0" marL="457200" rtl="0" algn="l">
              <a:lnSpc>
                <a:spcPct val="115000"/>
              </a:lnSpc>
              <a:spcBef>
                <a:spcPts val="0"/>
              </a:spcBef>
              <a:spcAft>
                <a:spcPts val="0"/>
              </a:spcAft>
              <a:buClr>
                <a:srgbClr val="343434"/>
              </a:buClr>
              <a:buSzPts val="1400"/>
              <a:buFont typeface="Quattrocento Sans"/>
              <a:buChar char="●"/>
            </a:pPr>
            <a:r>
              <a:rPr lang="en" sz="1400">
                <a:solidFill>
                  <a:srgbClr val="343434"/>
                </a:solidFill>
                <a:latin typeface="Quattrocento Sans"/>
                <a:ea typeface="Quattrocento Sans"/>
                <a:cs typeface="Quattrocento Sans"/>
                <a:sym typeface="Quattrocento Sans"/>
              </a:rPr>
              <a:t>Community solar is accelerated in Community Driven Scenario</a:t>
            </a:r>
            <a:endParaRPr/>
          </a:p>
        </p:txBody>
      </p:sp>
      <p:sp>
        <p:nvSpPr>
          <p:cNvPr id="1278" name="Google Shape;1278;g399997bcd97_0_6: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4" name="Shape 1284"/>
        <p:cNvGrpSpPr/>
        <p:nvPr/>
      </p:nvGrpSpPr>
      <p:grpSpPr>
        <a:xfrm>
          <a:off x="0" y="0"/>
          <a:ext cx="0" cy="0"/>
          <a:chOff x="0" y="0"/>
          <a:chExt cx="0" cy="0"/>
        </a:xfrm>
      </p:grpSpPr>
      <p:sp>
        <p:nvSpPr>
          <p:cNvPr id="1285" name="Google Shape;1285;g3a2bc66786f_0_221: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6" name="Google Shape;1286;g3a2bc66786f_0_221: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None/>
            </a:pPr>
            <a:r>
              <a:rPr lang="en"/>
              <a:t>Key assumptions: </a:t>
            </a:r>
            <a:r>
              <a:rPr lang="en" sz="1400">
                <a:solidFill>
                  <a:srgbClr val="343434"/>
                </a:solidFill>
                <a:latin typeface="Quattrocento Sans"/>
                <a:ea typeface="Quattrocento Sans"/>
                <a:cs typeface="Quattrocento Sans"/>
                <a:sym typeface="Quattrocento Sans"/>
              </a:rPr>
              <a:t>Net zero building energy code implemented</a:t>
            </a:r>
            <a:endParaRPr sz="1400">
              <a:solidFill>
                <a:srgbClr val="343434"/>
              </a:solidFill>
              <a:latin typeface="Quattrocento Sans"/>
              <a:ea typeface="Quattrocento Sans"/>
              <a:cs typeface="Quattrocento Sans"/>
              <a:sym typeface="Quattrocento Sans"/>
            </a:endParaRPr>
          </a:p>
          <a:p>
            <a:pPr indent="-317500" lvl="1" marL="914400" rtl="0" algn="l">
              <a:lnSpc>
                <a:spcPct val="115000"/>
              </a:lnSpc>
              <a:spcBef>
                <a:spcPts val="900"/>
              </a:spcBef>
              <a:spcAft>
                <a:spcPts val="0"/>
              </a:spcAft>
              <a:buClr>
                <a:srgbClr val="343434"/>
              </a:buClr>
              <a:buSzPts val="1400"/>
              <a:buFont typeface="Quattrocento Sans"/>
              <a:buChar char="○"/>
            </a:pPr>
            <a:r>
              <a:rPr lang="en" sz="1400">
                <a:solidFill>
                  <a:srgbClr val="343434"/>
                </a:solidFill>
                <a:latin typeface="Quattrocento Sans"/>
                <a:ea typeface="Quattrocento Sans"/>
                <a:cs typeface="Quattrocento Sans"/>
                <a:sym typeface="Quattrocento Sans"/>
              </a:rPr>
              <a:t>CD - 2027, LC - 2030, MF - 2036</a:t>
            </a:r>
            <a:endParaRPr sz="1400">
              <a:solidFill>
                <a:srgbClr val="343434"/>
              </a:solidFill>
              <a:latin typeface="Quattrocento Sans"/>
              <a:ea typeface="Quattrocento Sans"/>
              <a:cs typeface="Quattrocento Sans"/>
              <a:sym typeface="Quattrocento Sans"/>
            </a:endParaRPr>
          </a:p>
          <a:p>
            <a:pPr indent="-317500" lvl="0" marL="457200" rtl="0" algn="l">
              <a:lnSpc>
                <a:spcPct val="115000"/>
              </a:lnSpc>
              <a:spcBef>
                <a:spcPts val="0"/>
              </a:spcBef>
              <a:spcAft>
                <a:spcPts val="0"/>
              </a:spcAft>
              <a:buClr>
                <a:srgbClr val="343434"/>
              </a:buClr>
              <a:buSzPts val="1400"/>
              <a:buFont typeface="Quattrocento Sans"/>
              <a:buChar char="●"/>
            </a:pPr>
            <a:r>
              <a:rPr lang="en" sz="1400">
                <a:solidFill>
                  <a:srgbClr val="343434"/>
                </a:solidFill>
                <a:latin typeface="Quattrocento Sans"/>
                <a:ea typeface="Quattrocento Sans"/>
                <a:cs typeface="Quattrocento Sans"/>
                <a:sym typeface="Quattrocento Sans"/>
              </a:rPr>
              <a:t>Residential buildings and commercial retrofits across scenarios</a:t>
            </a:r>
            <a:endParaRPr sz="1400">
              <a:solidFill>
                <a:srgbClr val="343434"/>
              </a:solidFill>
              <a:latin typeface="Quattrocento Sans"/>
              <a:ea typeface="Quattrocento Sans"/>
              <a:cs typeface="Quattrocento Sans"/>
              <a:sym typeface="Quattrocento Sans"/>
            </a:endParaRPr>
          </a:p>
          <a:p>
            <a:pPr indent="-317500" lvl="1" marL="914400" rtl="0" algn="l">
              <a:lnSpc>
                <a:spcPct val="115000"/>
              </a:lnSpc>
              <a:spcBef>
                <a:spcPts val="0"/>
              </a:spcBef>
              <a:spcAft>
                <a:spcPts val="0"/>
              </a:spcAft>
              <a:buClr>
                <a:srgbClr val="343434"/>
              </a:buClr>
              <a:buSzPts val="1400"/>
              <a:buFont typeface="Quattrocento Sans"/>
              <a:buChar char="○"/>
            </a:pPr>
            <a:r>
              <a:rPr lang="en" sz="1400">
                <a:solidFill>
                  <a:srgbClr val="343434"/>
                </a:solidFill>
                <a:latin typeface="Quattrocento Sans"/>
                <a:ea typeface="Quattrocento Sans"/>
                <a:cs typeface="Quattrocento Sans"/>
                <a:sym typeface="Quattrocento Sans"/>
              </a:rPr>
              <a:t>CD focus on retrofitting low income areas first </a:t>
            </a:r>
            <a:endParaRPr sz="1400">
              <a:solidFill>
                <a:srgbClr val="343434"/>
              </a:solidFill>
              <a:latin typeface="Quattrocento Sans"/>
              <a:ea typeface="Quattrocento Sans"/>
              <a:cs typeface="Quattrocento Sans"/>
              <a:sym typeface="Quattrocento Sans"/>
            </a:endParaRPr>
          </a:p>
          <a:p>
            <a:pPr indent="-317500" lvl="0" marL="457200" rtl="0" algn="l">
              <a:lnSpc>
                <a:spcPct val="115000"/>
              </a:lnSpc>
              <a:spcBef>
                <a:spcPts val="0"/>
              </a:spcBef>
              <a:spcAft>
                <a:spcPts val="0"/>
              </a:spcAft>
              <a:buClr>
                <a:srgbClr val="343434"/>
              </a:buClr>
              <a:buSzPts val="1400"/>
              <a:buFont typeface="Quattrocento Sans"/>
              <a:buChar char="●"/>
            </a:pPr>
            <a:r>
              <a:rPr lang="en" sz="1400">
                <a:solidFill>
                  <a:srgbClr val="343434"/>
                </a:solidFill>
                <a:latin typeface="Quattrocento Sans"/>
                <a:ea typeface="Quattrocento Sans"/>
                <a:cs typeface="Quattrocento Sans"/>
                <a:sym typeface="Quattrocento Sans"/>
              </a:rPr>
              <a:t>Community Land Trusts and Zero-emissions rental housing options in CD</a:t>
            </a:r>
            <a:endParaRPr sz="1400">
              <a:solidFill>
                <a:srgbClr val="343434"/>
              </a:solidFill>
              <a:latin typeface="Quattrocento Sans"/>
              <a:ea typeface="Quattrocento Sans"/>
              <a:cs typeface="Quattrocento Sans"/>
              <a:sym typeface="Quattrocento Sans"/>
            </a:endParaRPr>
          </a:p>
          <a:p>
            <a:pPr indent="-317500" lvl="0" marL="457200" rtl="0" algn="l">
              <a:lnSpc>
                <a:spcPct val="115000"/>
              </a:lnSpc>
              <a:spcBef>
                <a:spcPts val="0"/>
              </a:spcBef>
              <a:spcAft>
                <a:spcPts val="0"/>
              </a:spcAft>
              <a:buClr>
                <a:srgbClr val="343434"/>
              </a:buClr>
              <a:buSzPts val="1400"/>
              <a:buFont typeface="Quattrocento Sans"/>
              <a:buChar char="●"/>
            </a:pPr>
            <a:r>
              <a:rPr lang="en" sz="1400">
                <a:solidFill>
                  <a:srgbClr val="343434"/>
                </a:solidFill>
                <a:latin typeface="Quattrocento Sans"/>
                <a:ea typeface="Quattrocento Sans"/>
                <a:cs typeface="Quattrocento Sans"/>
                <a:sym typeface="Quattrocento Sans"/>
              </a:rPr>
              <a:t>In all scenarios</a:t>
            </a:r>
            <a:endParaRPr sz="1400">
              <a:solidFill>
                <a:srgbClr val="343434"/>
              </a:solidFill>
              <a:latin typeface="Quattrocento Sans"/>
              <a:ea typeface="Quattrocento Sans"/>
              <a:cs typeface="Quattrocento Sans"/>
              <a:sym typeface="Quattrocento Sans"/>
            </a:endParaRPr>
          </a:p>
          <a:p>
            <a:pPr indent="-317500" lvl="1" marL="914400" rtl="0" algn="l">
              <a:lnSpc>
                <a:spcPct val="115000"/>
              </a:lnSpc>
              <a:spcBef>
                <a:spcPts val="0"/>
              </a:spcBef>
              <a:spcAft>
                <a:spcPts val="0"/>
              </a:spcAft>
              <a:buClr>
                <a:srgbClr val="343434"/>
              </a:buClr>
              <a:buSzPts val="1400"/>
              <a:buFont typeface="Quattrocento Sans"/>
              <a:buChar char="○"/>
            </a:pPr>
            <a:r>
              <a:rPr lang="en" sz="1400">
                <a:solidFill>
                  <a:srgbClr val="343434"/>
                </a:solidFill>
                <a:latin typeface="Quattrocento Sans"/>
                <a:ea typeface="Quattrocento Sans"/>
                <a:cs typeface="Quattrocento Sans"/>
                <a:sym typeface="Quattrocento Sans"/>
              </a:rPr>
              <a:t>Local governments adopt IECC at the same rate as the State</a:t>
            </a:r>
            <a:endParaRPr sz="1400">
              <a:solidFill>
                <a:srgbClr val="343434"/>
              </a:solidFill>
              <a:latin typeface="Quattrocento Sans"/>
              <a:ea typeface="Quattrocento Sans"/>
              <a:cs typeface="Quattrocento Sans"/>
              <a:sym typeface="Quattrocento Sans"/>
            </a:endParaRPr>
          </a:p>
          <a:p>
            <a:pPr indent="-317500" lvl="1" marL="914400" rtl="0" algn="l">
              <a:lnSpc>
                <a:spcPct val="115000"/>
              </a:lnSpc>
              <a:spcBef>
                <a:spcPts val="0"/>
              </a:spcBef>
              <a:spcAft>
                <a:spcPts val="0"/>
              </a:spcAft>
              <a:buClr>
                <a:srgbClr val="343434"/>
              </a:buClr>
              <a:buSzPts val="1400"/>
              <a:buFont typeface="Quattrocento Sans"/>
              <a:buChar char="○"/>
            </a:pPr>
            <a:r>
              <a:rPr lang="en" sz="1400">
                <a:solidFill>
                  <a:srgbClr val="343434"/>
                </a:solidFill>
                <a:latin typeface="Quattrocento Sans"/>
                <a:ea typeface="Quattrocento Sans"/>
                <a:cs typeface="Quattrocento Sans"/>
                <a:sym typeface="Quattrocento Sans"/>
              </a:rPr>
              <a:t>Building Performance Standards</a:t>
            </a:r>
            <a:endParaRPr sz="1400">
              <a:solidFill>
                <a:srgbClr val="343434"/>
              </a:solidFill>
              <a:latin typeface="Quattrocento Sans"/>
              <a:ea typeface="Quattrocento Sans"/>
              <a:cs typeface="Quattrocento Sans"/>
              <a:sym typeface="Quattrocento Sans"/>
            </a:endParaRPr>
          </a:p>
          <a:p>
            <a:pPr indent="-317500" lvl="1" marL="914400" rtl="0" algn="l">
              <a:lnSpc>
                <a:spcPct val="115000"/>
              </a:lnSpc>
              <a:spcBef>
                <a:spcPts val="0"/>
              </a:spcBef>
              <a:spcAft>
                <a:spcPts val="0"/>
              </a:spcAft>
              <a:buClr>
                <a:srgbClr val="343434"/>
              </a:buClr>
              <a:buSzPts val="1400"/>
              <a:buFont typeface="Quattrocento Sans"/>
              <a:buChar char="○"/>
            </a:pPr>
            <a:r>
              <a:rPr lang="en" sz="1400">
                <a:solidFill>
                  <a:srgbClr val="343434"/>
                </a:solidFill>
                <a:latin typeface="Quattrocento Sans"/>
                <a:ea typeface="Quattrocento Sans"/>
                <a:cs typeface="Quattrocento Sans"/>
                <a:sym typeface="Quattrocento Sans"/>
              </a:rPr>
              <a:t>Heat pump deployment in residential and commercial buildings, including replacing AC units with heat pumps</a:t>
            </a:r>
            <a:endParaRPr/>
          </a:p>
        </p:txBody>
      </p:sp>
      <p:sp>
        <p:nvSpPr>
          <p:cNvPr id="1287" name="Google Shape;1287;g3a2bc66786f_0_221: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4" name="Shape 1294"/>
        <p:cNvGrpSpPr/>
        <p:nvPr/>
      </p:nvGrpSpPr>
      <p:grpSpPr>
        <a:xfrm>
          <a:off x="0" y="0"/>
          <a:ext cx="0" cy="0"/>
          <a:chOff x="0" y="0"/>
          <a:chExt cx="0" cy="0"/>
        </a:xfrm>
      </p:grpSpPr>
      <p:sp>
        <p:nvSpPr>
          <p:cNvPr id="1295" name="Google Shape;1295;g3a2bc66786f_0_230: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6" name="Google Shape;1296;g3a2bc66786f_0_230: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None/>
            </a:pPr>
            <a:r>
              <a:rPr lang="en"/>
              <a:t>Key assumptions: </a:t>
            </a:r>
            <a:r>
              <a:rPr lang="en" sz="1200">
                <a:solidFill>
                  <a:srgbClr val="343434"/>
                </a:solidFill>
                <a:latin typeface="Quattrocento Sans"/>
                <a:ea typeface="Quattrocento Sans"/>
                <a:cs typeface="Quattrocento Sans"/>
                <a:sym typeface="Quattrocento Sans"/>
              </a:rPr>
              <a:t>Most ambitious active/transit mode share shifts in Community Driven Scenario</a:t>
            </a:r>
            <a:endParaRPr sz="1200">
              <a:solidFill>
                <a:srgbClr val="343434"/>
              </a:solidFill>
              <a:latin typeface="Quattrocento Sans"/>
              <a:ea typeface="Quattrocento Sans"/>
              <a:cs typeface="Quattrocento Sans"/>
              <a:sym typeface="Quattrocento Sans"/>
            </a:endParaRPr>
          </a:p>
          <a:p>
            <a:pPr indent="0" lvl="0" marL="914400" rtl="0" algn="l">
              <a:spcBef>
                <a:spcPts val="0"/>
              </a:spcBef>
              <a:spcAft>
                <a:spcPts val="0"/>
              </a:spcAft>
              <a:buClr>
                <a:schemeClr val="dk1"/>
              </a:buClr>
              <a:buSzPts val="1100"/>
              <a:buFont typeface="Arial"/>
              <a:buNone/>
            </a:pPr>
            <a:r>
              <a:t/>
            </a:r>
            <a:endParaRPr sz="1000">
              <a:solidFill>
                <a:srgbClr val="343434"/>
              </a:solidFill>
              <a:latin typeface="Quattrocento Sans"/>
              <a:ea typeface="Quattrocento Sans"/>
              <a:cs typeface="Quattrocento Sans"/>
              <a:sym typeface="Quattrocento Sans"/>
            </a:endParaRPr>
          </a:p>
          <a:p>
            <a:pPr indent="-304800" lvl="0" marL="457200" rtl="0" algn="l">
              <a:spcBef>
                <a:spcPts val="0"/>
              </a:spcBef>
              <a:spcAft>
                <a:spcPts val="0"/>
              </a:spcAft>
              <a:buClr>
                <a:srgbClr val="343434"/>
              </a:buClr>
              <a:buSzPts val="1200"/>
              <a:buFont typeface="Quattrocento Sans"/>
              <a:buChar char="●"/>
            </a:pPr>
            <a:r>
              <a:rPr lang="en" sz="1200">
                <a:solidFill>
                  <a:srgbClr val="343434"/>
                </a:solidFill>
                <a:latin typeface="Quattrocento Sans"/>
                <a:ea typeface="Quattrocento Sans"/>
                <a:cs typeface="Quattrocento Sans"/>
                <a:sym typeface="Quattrocento Sans"/>
              </a:rPr>
              <a:t>Accelerated electrification of personal use vehicles in Community Driven and Low Carbon Scenarios</a:t>
            </a:r>
            <a:endParaRPr sz="1200">
              <a:solidFill>
                <a:srgbClr val="343434"/>
              </a:solidFill>
              <a:latin typeface="Quattrocento Sans"/>
              <a:ea typeface="Quattrocento Sans"/>
              <a:cs typeface="Quattrocento Sans"/>
              <a:sym typeface="Quattrocento Sans"/>
            </a:endParaRPr>
          </a:p>
          <a:p>
            <a:pPr indent="0" lvl="0" marL="914400" rtl="0" algn="l">
              <a:spcBef>
                <a:spcPts val="0"/>
              </a:spcBef>
              <a:spcAft>
                <a:spcPts val="0"/>
              </a:spcAft>
              <a:buClr>
                <a:schemeClr val="dk1"/>
              </a:buClr>
              <a:buSzPts val="1100"/>
              <a:buFont typeface="Arial"/>
              <a:buNone/>
            </a:pPr>
            <a:r>
              <a:t/>
            </a:r>
            <a:endParaRPr sz="1000">
              <a:solidFill>
                <a:srgbClr val="343434"/>
              </a:solidFill>
              <a:latin typeface="Quattrocento Sans"/>
              <a:ea typeface="Quattrocento Sans"/>
              <a:cs typeface="Quattrocento Sans"/>
              <a:sym typeface="Quattrocento Sans"/>
            </a:endParaRPr>
          </a:p>
          <a:p>
            <a:pPr indent="-304800" lvl="0" marL="457200" rtl="0" algn="l">
              <a:spcBef>
                <a:spcPts val="0"/>
              </a:spcBef>
              <a:spcAft>
                <a:spcPts val="0"/>
              </a:spcAft>
              <a:buClr>
                <a:srgbClr val="343434"/>
              </a:buClr>
              <a:buSzPts val="1200"/>
              <a:buFont typeface="Quattrocento Sans"/>
              <a:buChar char="●"/>
            </a:pPr>
            <a:r>
              <a:rPr lang="en" sz="1200">
                <a:solidFill>
                  <a:srgbClr val="343434"/>
                </a:solidFill>
                <a:latin typeface="Quattrocento Sans"/>
                <a:ea typeface="Quattrocento Sans"/>
                <a:cs typeface="Quattrocento Sans"/>
                <a:sym typeface="Quattrocento Sans"/>
              </a:rPr>
              <a:t>More hydrogen vehicles and slower transition to ZEVs in Mixed Fuels Scenario</a:t>
            </a:r>
            <a:endParaRPr sz="1200">
              <a:solidFill>
                <a:srgbClr val="343434"/>
              </a:solidFill>
              <a:latin typeface="Quattrocento Sans"/>
              <a:ea typeface="Quattrocento Sans"/>
              <a:cs typeface="Quattrocento Sans"/>
              <a:sym typeface="Quattrocento Sans"/>
            </a:endParaRPr>
          </a:p>
          <a:p>
            <a:pPr indent="-304800" lvl="1" marL="914400" rtl="0" algn="l">
              <a:spcBef>
                <a:spcPts val="0"/>
              </a:spcBef>
              <a:spcAft>
                <a:spcPts val="0"/>
              </a:spcAft>
              <a:buClr>
                <a:srgbClr val="343434"/>
              </a:buClr>
              <a:buSzPts val="1200"/>
              <a:buFont typeface="Quattrocento Sans"/>
              <a:buChar char="○"/>
            </a:pPr>
            <a:r>
              <a:rPr lang="en" sz="1200">
                <a:solidFill>
                  <a:srgbClr val="343434"/>
                </a:solidFill>
                <a:latin typeface="Quattrocento Sans"/>
                <a:ea typeface="Quattrocento Sans"/>
                <a:cs typeface="Quattrocento Sans"/>
                <a:sym typeface="Quattrocento Sans"/>
              </a:rPr>
              <a:t>Community Driven Scenario also increase hydrogen use at a higher rate</a:t>
            </a:r>
            <a:endParaRPr sz="1200">
              <a:solidFill>
                <a:srgbClr val="343434"/>
              </a:solidFill>
              <a:latin typeface="Quattrocento Sans"/>
              <a:ea typeface="Quattrocento Sans"/>
              <a:cs typeface="Quattrocento Sans"/>
              <a:sym typeface="Quattrocento Sans"/>
            </a:endParaRPr>
          </a:p>
          <a:p>
            <a:pPr indent="0" lvl="0" marL="1371600" rtl="0" algn="l">
              <a:spcBef>
                <a:spcPts val="0"/>
              </a:spcBef>
              <a:spcAft>
                <a:spcPts val="0"/>
              </a:spcAft>
              <a:buClr>
                <a:schemeClr val="dk1"/>
              </a:buClr>
              <a:buSzPts val="1100"/>
              <a:buFont typeface="Arial"/>
              <a:buNone/>
            </a:pPr>
            <a:r>
              <a:t/>
            </a:r>
            <a:endParaRPr sz="1000">
              <a:solidFill>
                <a:srgbClr val="343434"/>
              </a:solidFill>
              <a:latin typeface="Quattrocento Sans"/>
              <a:ea typeface="Quattrocento Sans"/>
              <a:cs typeface="Quattrocento Sans"/>
              <a:sym typeface="Quattrocento Sans"/>
            </a:endParaRPr>
          </a:p>
          <a:p>
            <a:pPr indent="-304800" lvl="0" marL="457200" rtl="0" algn="l">
              <a:spcBef>
                <a:spcPts val="0"/>
              </a:spcBef>
              <a:spcAft>
                <a:spcPts val="0"/>
              </a:spcAft>
              <a:buClr>
                <a:srgbClr val="343434"/>
              </a:buClr>
              <a:buSzPts val="1200"/>
              <a:buFont typeface="Quattrocento Sans"/>
              <a:buChar char="●"/>
            </a:pPr>
            <a:r>
              <a:rPr lang="en" sz="1200">
                <a:solidFill>
                  <a:srgbClr val="343434"/>
                </a:solidFill>
                <a:latin typeface="Quattrocento Sans"/>
                <a:ea typeface="Quattrocento Sans"/>
                <a:cs typeface="Quattrocento Sans"/>
                <a:sym typeface="Quattrocento Sans"/>
              </a:rPr>
              <a:t>Car sharing program in Community Driven Scenario</a:t>
            </a:r>
            <a:endParaRPr sz="1200">
              <a:solidFill>
                <a:srgbClr val="343434"/>
              </a:solidFill>
              <a:latin typeface="Quattrocento Sans"/>
              <a:ea typeface="Quattrocento Sans"/>
              <a:cs typeface="Quattrocento Sans"/>
              <a:sym typeface="Quattrocento Sans"/>
            </a:endParaRPr>
          </a:p>
          <a:p>
            <a:pPr indent="0" lvl="0" marL="914400" rtl="0" algn="l">
              <a:spcBef>
                <a:spcPts val="0"/>
              </a:spcBef>
              <a:spcAft>
                <a:spcPts val="0"/>
              </a:spcAft>
              <a:buClr>
                <a:schemeClr val="dk1"/>
              </a:buClr>
              <a:buSzPts val="1100"/>
              <a:buFont typeface="Arial"/>
              <a:buNone/>
            </a:pPr>
            <a:r>
              <a:t/>
            </a:r>
            <a:endParaRPr sz="1200">
              <a:solidFill>
                <a:srgbClr val="343434"/>
              </a:solidFill>
              <a:latin typeface="Quattrocento Sans"/>
              <a:ea typeface="Quattrocento Sans"/>
              <a:cs typeface="Quattrocento Sans"/>
              <a:sym typeface="Quattrocento Sans"/>
            </a:endParaRPr>
          </a:p>
          <a:p>
            <a:pPr indent="-304800" lvl="0" marL="457200" rtl="0" algn="l">
              <a:spcBef>
                <a:spcPts val="0"/>
              </a:spcBef>
              <a:spcAft>
                <a:spcPts val="0"/>
              </a:spcAft>
              <a:buClr>
                <a:srgbClr val="343434"/>
              </a:buClr>
              <a:buSzPts val="1200"/>
              <a:buFont typeface="Quattrocento Sans"/>
              <a:buChar char="●"/>
            </a:pPr>
            <a:r>
              <a:rPr lang="en" sz="1200">
                <a:solidFill>
                  <a:srgbClr val="343434"/>
                </a:solidFill>
                <a:latin typeface="Quattrocento Sans"/>
                <a:ea typeface="Quattrocento Sans"/>
                <a:cs typeface="Quattrocento Sans"/>
                <a:sym typeface="Quattrocento Sans"/>
              </a:rPr>
              <a:t>Increased use of SAF in Community Driven Scenario to reduce resident exposure to jet fuel. </a:t>
            </a:r>
            <a:endParaRPr sz="1200">
              <a:solidFill>
                <a:srgbClr val="343434"/>
              </a:solidFill>
              <a:latin typeface="Quattrocento Sans"/>
              <a:ea typeface="Quattrocento Sans"/>
              <a:cs typeface="Quattrocento Sans"/>
              <a:sym typeface="Quattrocento Sans"/>
            </a:endParaRPr>
          </a:p>
          <a:p>
            <a:pPr indent="0" lvl="0" marL="914400" rtl="0" algn="l">
              <a:spcBef>
                <a:spcPts val="0"/>
              </a:spcBef>
              <a:spcAft>
                <a:spcPts val="0"/>
              </a:spcAft>
              <a:buClr>
                <a:schemeClr val="dk1"/>
              </a:buClr>
              <a:buSzPts val="1100"/>
              <a:buFont typeface="Arial"/>
              <a:buNone/>
            </a:pPr>
            <a:r>
              <a:t/>
            </a:r>
            <a:endParaRPr sz="1200">
              <a:solidFill>
                <a:srgbClr val="343434"/>
              </a:solidFill>
              <a:latin typeface="Quattrocento Sans"/>
              <a:ea typeface="Quattrocento Sans"/>
              <a:cs typeface="Quattrocento Sans"/>
              <a:sym typeface="Quattrocento Sans"/>
            </a:endParaRPr>
          </a:p>
          <a:p>
            <a:pPr indent="-304800" lvl="0" marL="457200" rtl="0" algn="l">
              <a:spcBef>
                <a:spcPts val="0"/>
              </a:spcBef>
              <a:spcAft>
                <a:spcPts val="0"/>
              </a:spcAft>
              <a:buClr>
                <a:srgbClr val="343434"/>
              </a:buClr>
              <a:buSzPts val="1200"/>
              <a:buFont typeface="Quattrocento Sans"/>
              <a:buChar char="●"/>
            </a:pPr>
            <a:r>
              <a:rPr lang="en" sz="1200">
                <a:solidFill>
                  <a:srgbClr val="343434"/>
                </a:solidFill>
                <a:latin typeface="Quattrocento Sans"/>
                <a:ea typeface="Quattrocento Sans"/>
                <a:cs typeface="Quattrocento Sans"/>
                <a:sym typeface="Quattrocento Sans"/>
              </a:rPr>
              <a:t>In all scenarios:</a:t>
            </a:r>
            <a:endParaRPr sz="1200">
              <a:solidFill>
                <a:srgbClr val="343434"/>
              </a:solidFill>
              <a:latin typeface="Quattrocento Sans"/>
              <a:ea typeface="Quattrocento Sans"/>
              <a:cs typeface="Quattrocento Sans"/>
              <a:sym typeface="Quattrocento Sans"/>
            </a:endParaRPr>
          </a:p>
          <a:p>
            <a:pPr indent="-304800" lvl="1" marL="914400" rtl="0" algn="l">
              <a:spcBef>
                <a:spcPts val="0"/>
              </a:spcBef>
              <a:spcAft>
                <a:spcPts val="0"/>
              </a:spcAft>
              <a:buClr>
                <a:srgbClr val="343434"/>
              </a:buClr>
              <a:buSzPts val="1200"/>
              <a:buFont typeface="Quattrocento Sans"/>
              <a:buChar char="○"/>
            </a:pPr>
            <a:r>
              <a:rPr lang="en" sz="1200">
                <a:solidFill>
                  <a:srgbClr val="343434"/>
                </a:solidFill>
                <a:latin typeface="Quattrocento Sans"/>
                <a:ea typeface="Quattrocento Sans"/>
                <a:cs typeface="Quattrocento Sans"/>
                <a:sym typeface="Quattrocento Sans"/>
              </a:rPr>
              <a:t>Transitioning off road vehicles and marine vessels</a:t>
            </a:r>
            <a:endParaRPr sz="1200">
              <a:solidFill>
                <a:srgbClr val="343434"/>
              </a:solidFill>
              <a:latin typeface="Quattrocento Sans"/>
              <a:ea typeface="Quattrocento Sans"/>
              <a:cs typeface="Quattrocento Sans"/>
              <a:sym typeface="Quattrocento Sans"/>
            </a:endParaRPr>
          </a:p>
          <a:p>
            <a:pPr indent="-304800" lvl="1" marL="914400" rtl="0" algn="l">
              <a:spcBef>
                <a:spcPts val="0"/>
              </a:spcBef>
              <a:spcAft>
                <a:spcPts val="0"/>
              </a:spcAft>
              <a:buClr>
                <a:srgbClr val="343434"/>
              </a:buClr>
              <a:buSzPts val="1200"/>
              <a:buFont typeface="Quattrocento Sans"/>
              <a:buChar char="○"/>
            </a:pPr>
            <a:r>
              <a:rPr lang="en" sz="1200">
                <a:solidFill>
                  <a:srgbClr val="343434"/>
                </a:solidFill>
                <a:latin typeface="Quattrocento Sans"/>
                <a:ea typeface="Quattrocento Sans"/>
                <a:cs typeface="Quattrocento Sans"/>
                <a:sym typeface="Quattrocento Sans"/>
              </a:rPr>
              <a:t>Expanding charging infrastructure</a:t>
            </a:r>
            <a:endParaRPr sz="1200">
              <a:solidFill>
                <a:srgbClr val="343434"/>
              </a:solidFill>
              <a:latin typeface="Quattrocento Sans"/>
              <a:ea typeface="Quattrocento Sans"/>
              <a:cs typeface="Quattrocento Sans"/>
              <a:sym typeface="Quattrocento Sans"/>
            </a:endParaRPr>
          </a:p>
          <a:p>
            <a:pPr indent="-304800" lvl="1" marL="914400" rtl="0" algn="l">
              <a:spcBef>
                <a:spcPts val="0"/>
              </a:spcBef>
              <a:spcAft>
                <a:spcPts val="0"/>
              </a:spcAft>
              <a:buClr>
                <a:srgbClr val="343434"/>
              </a:buClr>
              <a:buSzPts val="1200"/>
              <a:buFont typeface="Quattrocento Sans"/>
              <a:buChar char="○"/>
            </a:pPr>
            <a:r>
              <a:t/>
            </a:r>
            <a:endParaRPr sz="1200">
              <a:solidFill>
                <a:srgbClr val="343434"/>
              </a:solidFill>
              <a:latin typeface="Quattrocento Sans"/>
              <a:ea typeface="Quattrocento Sans"/>
              <a:cs typeface="Quattrocento Sans"/>
              <a:sym typeface="Quattrocento Sans"/>
            </a:endParaRPr>
          </a:p>
        </p:txBody>
      </p:sp>
      <p:sp>
        <p:nvSpPr>
          <p:cNvPr id="1297" name="Google Shape;1297;g3a2bc66786f_0_230: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4" name="Shape 1304"/>
        <p:cNvGrpSpPr/>
        <p:nvPr/>
      </p:nvGrpSpPr>
      <p:grpSpPr>
        <a:xfrm>
          <a:off x="0" y="0"/>
          <a:ext cx="0" cy="0"/>
          <a:chOff x="0" y="0"/>
          <a:chExt cx="0" cy="0"/>
        </a:xfrm>
      </p:grpSpPr>
      <p:sp>
        <p:nvSpPr>
          <p:cNvPr id="1305" name="Google Shape;1305;g399997bcd97_0_17: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6" name="Google Shape;1306;g399997bcd97_0_17: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254000" lvl="0" marL="342900" rtl="0" algn="l">
              <a:lnSpc>
                <a:spcPct val="115000"/>
              </a:lnSpc>
              <a:spcBef>
                <a:spcPts val="900"/>
              </a:spcBef>
              <a:spcAft>
                <a:spcPts val="0"/>
              </a:spcAft>
              <a:buClr>
                <a:srgbClr val="343434"/>
              </a:buClr>
              <a:buSzPts val="1400"/>
              <a:buFont typeface="Quattrocento Sans"/>
              <a:buChar char="●"/>
            </a:pPr>
            <a:r>
              <a:rPr lang="en" sz="1400">
                <a:solidFill>
                  <a:srgbClr val="343434"/>
                </a:solidFill>
                <a:latin typeface="Quattrocento Sans"/>
                <a:ea typeface="Quattrocento Sans"/>
                <a:cs typeface="Quattrocento Sans"/>
                <a:sym typeface="Quattrocento Sans"/>
              </a:rPr>
              <a:t>Maximization of industrial energy efficiency accelerated in the Low Carbon Scenario</a:t>
            </a:r>
            <a:endParaRPr sz="1400">
              <a:solidFill>
                <a:srgbClr val="343434"/>
              </a:solidFill>
              <a:latin typeface="Quattrocento Sans"/>
              <a:ea typeface="Quattrocento Sans"/>
              <a:cs typeface="Quattrocento Sans"/>
              <a:sym typeface="Quattrocento Sans"/>
            </a:endParaRPr>
          </a:p>
          <a:p>
            <a:pPr indent="-254000" lvl="0" marL="342900" rtl="0" algn="l">
              <a:lnSpc>
                <a:spcPct val="115000"/>
              </a:lnSpc>
              <a:spcBef>
                <a:spcPts val="900"/>
              </a:spcBef>
              <a:spcAft>
                <a:spcPts val="0"/>
              </a:spcAft>
              <a:buClr>
                <a:srgbClr val="343434"/>
              </a:buClr>
              <a:buSzPts val="1400"/>
              <a:buFont typeface="Quattrocento Sans"/>
              <a:buChar char="●"/>
            </a:pPr>
            <a:r>
              <a:rPr lang="en" sz="1400">
                <a:solidFill>
                  <a:srgbClr val="343434"/>
                </a:solidFill>
                <a:latin typeface="Quattrocento Sans"/>
                <a:ea typeface="Quattrocento Sans"/>
                <a:cs typeface="Quattrocento Sans"/>
                <a:sym typeface="Quattrocento Sans"/>
              </a:rPr>
              <a:t>Accelerated energy efficiency and electrification in Low Carbon Scenario.</a:t>
            </a:r>
            <a:endParaRPr sz="1400">
              <a:solidFill>
                <a:srgbClr val="343434"/>
              </a:solidFill>
              <a:latin typeface="Quattrocento Sans"/>
              <a:ea typeface="Quattrocento Sans"/>
              <a:cs typeface="Quattrocento Sans"/>
              <a:sym typeface="Quattrocento Sans"/>
            </a:endParaRPr>
          </a:p>
          <a:p>
            <a:pPr indent="-254000" lvl="0" marL="342900" rtl="0" algn="l">
              <a:lnSpc>
                <a:spcPct val="115000"/>
              </a:lnSpc>
              <a:spcBef>
                <a:spcPts val="900"/>
              </a:spcBef>
              <a:spcAft>
                <a:spcPts val="0"/>
              </a:spcAft>
              <a:buClr>
                <a:srgbClr val="343434"/>
              </a:buClr>
              <a:buSzPts val="1400"/>
              <a:buFont typeface="Quattrocento Sans"/>
              <a:buChar char="●"/>
            </a:pPr>
            <a:r>
              <a:rPr lang="en" sz="1400">
                <a:solidFill>
                  <a:srgbClr val="343434"/>
                </a:solidFill>
                <a:latin typeface="Quattrocento Sans"/>
                <a:ea typeface="Quattrocento Sans"/>
                <a:cs typeface="Quattrocento Sans"/>
                <a:sym typeface="Quattrocento Sans"/>
              </a:rPr>
              <a:t>Increased hydrogen use in Mixed Fuels and Community Driven Scenarios</a:t>
            </a:r>
            <a:endParaRPr sz="1400">
              <a:solidFill>
                <a:srgbClr val="343434"/>
              </a:solidFill>
              <a:latin typeface="Quattrocento Sans"/>
              <a:ea typeface="Quattrocento Sans"/>
              <a:cs typeface="Quattrocento Sans"/>
              <a:sym typeface="Quattrocento Sans"/>
            </a:endParaRPr>
          </a:p>
          <a:p>
            <a:pPr indent="-234950" lvl="0" marL="342900" rtl="0" algn="l">
              <a:lnSpc>
                <a:spcPct val="115000"/>
              </a:lnSpc>
              <a:spcBef>
                <a:spcPts val="900"/>
              </a:spcBef>
              <a:spcAft>
                <a:spcPts val="0"/>
              </a:spcAft>
              <a:buClr>
                <a:srgbClr val="343434"/>
              </a:buClr>
              <a:buSzPts val="1100"/>
              <a:buFont typeface="Quattrocento Sans"/>
              <a:buChar char="●"/>
            </a:pPr>
            <a:r>
              <a:rPr lang="en" sz="1400">
                <a:solidFill>
                  <a:srgbClr val="343434"/>
                </a:solidFill>
                <a:latin typeface="Quattrocento Sans"/>
                <a:ea typeface="Quattrocento Sans"/>
                <a:cs typeface="Quattrocento Sans"/>
                <a:sym typeface="Quattrocento Sans"/>
              </a:rPr>
              <a:t>Community Driven Scenario accelerates electrification of industrial processes and on-site renewables</a:t>
            </a:r>
            <a:endParaRPr sz="1400">
              <a:solidFill>
                <a:srgbClr val="343434"/>
              </a:solidFill>
              <a:latin typeface="Quattrocento Sans"/>
              <a:ea typeface="Quattrocento Sans"/>
              <a:cs typeface="Quattrocento Sans"/>
              <a:sym typeface="Quattrocento Sans"/>
            </a:endParaRPr>
          </a:p>
          <a:p>
            <a:pPr indent="-254000" lvl="0" marL="342900" rtl="0" algn="l">
              <a:lnSpc>
                <a:spcPct val="115000"/>
              </a:lnSpc>
              <a:spcBef>
                <a:spcPts val="900"/>
              </a:spcBef>
              <a:spcAft>
                <a:spcPts val="0"/>
              </a:spcAft>
              <a:buClr>
                <a:srgbClr val="343434"/>
              </a:buClr>
              <a:buSzPts val="1400"/>
              <a:buFont typeface="Quattrocento Sans"/>
              <a:buChar char="●"/>
            </a:pPr>
            <a:r>
              <a:rPr lang="en" sz="1400">
                <a:solidFill>
                  <a:srgbClr val="343434"/>
                </a:solidFill>
                <a:latin typeface="Quattrocento Sans"/>
                <a:ea typeface="Quattrocento Sans"/>
                <a:cs typeface="Quattrocento Sans"/>
                <a:sym typeface="Quattrocento Sans"/>
              </a:rPr>
              <a:t>All scenarios adopt carbon capture, utilization, and storage solutions on the same timeline</a:t>
            </a:r>
            <a:endParaRPr sz="1400">
              <a:solidFill>
                <a:srgbClr val="343434"/>
              </a:solidFill>
              <a:latin typeface="Quattrocento Sans"/>
              <a:ea typeface="Quattrocento Sans"/>
              <a:cs typeface="Quattrocento Sans"/>
              <a:sym typeface="Quattrocento Sans"/>
            </a:endParaRPr>
          </a:p>
        </p:txBody>
      </p:sp>
      <p:sp>
        <p:nvSpPr>
          <p:cNvPr id="1307" name="Google Shape;1307;g399997bcd97_0_17: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3" name="Shape 1313"/>
        <p:cNvGrpSpPr/>
        <p:nvPr/>
      </p:nvGrpSpPr>
      <p:grpSpPr>
        <a:xfrm>
          <a:off x="0" y="0"/>
          <a:ext cx="0" cy="0"/>
          <a:chOff x="0" y="0"/>
          <a:chExt cx="0" cy="0"/>
        </a:xfrm>
      </p:grpSpPr>
      <p:sp>
        <p:nvSpPr>
          <p:cNvPr id="1314" name="Google Shape;1314;g3a2bc66786f_0_181: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5" name="Google Shape;1315;g3a2bc66786f_0_181: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254000" lvl="0" marL="342900" rtl="0" algn="l">
              <a:lnSpc>
                <a:spcPct val="115000"/>
              </a:lnSpc>
              <a:spcBef>
                <a:spcPts val="900"/>
              </a:spcBef>
              <a:spcAft>
                <a:spcPts val="0"/>
              </a:spcAft>
              <a:buClr>
                <a:srgbClr val="343434"/>
              </a:buClr>
              <a:buSzPts val="1400"/>
              <a:buFont typeface="Quattrocento Sans"/>
              <a:buChar char="●"/>
            </a:pPr>
            <a:r>
              <a:rPr lang="en" sz="1400">
                <a:solidFill>
                  <a:srgbClr val="343434"/>
                </a:solidFill>
                <a:latin typeface="Quattrocento Sans"/>
                <a:ea typeface="Quattrocento Sans"/>
                <a:cs typeface="Quattrocento Sans"/>
                <a:sym typeface="Quattrocento Sans"/>
              </a:rPr>
              <a:t>Mixed Fuels Scenario has the most landfill gas capture </a:t>
            </a:r>
            <a:endParaRPr sz="1400">
              <a:solidFill>
                <a:srgbClr val="343434"/>
              </a:solidFill>
              <a:latin typeface="Quattrocento Sans"/>
              <a:ea typeface="Quattrocento Sans"/>
              <a:cs typeface="Quattrocento Sans"/>
              <a:sym typeface="Quattrocento Sans"/>
            </a:endParaRPr>
          </a:p>
          <a:p>
            <a:pPr indent="-234950" lvl="0" marL="342900" rtl="0" algn="l">
              <a:lnSpc>
                <a:spcPct val="115000"/>
              </a:lnSpc>
              <a:spcBef>
                <a:spcPts val="900"/>
              </a:spcBef>
              <a:spcAft>
                <a:spcPts val="0"/>
              </a:spcAft>
              <a:buClr>
                <a:srgbClr val="343434"/>
              </a:buClr>
              <a:buSzPts val="1100"/>
              <a:buFont typeface="Quattrocento Sans"/>
              <a:buChar char="●"/>
            </a:pPr>
            <a:r>
              <a:rPr lang="en" sz="1400">
                <a:solidFill>
                  <a:srgbClr val="343434"/>
                </a:solidFill>
                <a:latin typeface="Quattrocento Sans"/>
                <a:ea typeface="Quattrocento Sans"/>
                <a:cs typeface="Quattrocento Sans"/>
                <a:sym typeface="Quattrocento Sans"/>
              </a:rPr>
              <a:t>Community Driven Scenario makes landfill gas capture accessible to larger population centres</a:t>
            </a:r>
            <a:endParaRPr sz="1400">
              <a:solidFill>
                <a:srgbClr val="343434"/>
              </a:solidFill>
              <a:latin typeface="Quattrocento Sans"/>
              <a:ea typeface="Quattrocento Sans"/>
              <a:cs typeface="Quattrocento Sans"/>
              <a:sym typeface="Quattrocento Sans"/>
            </a:endParaRPr>
          </a:p>
          <a:p>
            <a:pPr indent="-254000" lvl="0" marL="342900" rtl="0" algn="l">
              <a:lnSpc>
                <a:spcPct val="115000"/>
              </a:lnSpc>
              <a:spcBef>
                <a:spcPts val="900"/>
              </a:spcBef>
              <a:spcAft>
                <a:spcPts val="0"/>
              </a:spcAft>
              <a:buClr>
                <a:srgbClr val="343434"/>
              </a:buClr>
              <a:buSzPts val="1400"/>
              <a:buFont typeface="Quattrocento Sans"/>
              <a:buChar char="●"/>
            </a:pPr>
            <a:r>
              <a:rPr lang="en" sz="1400">
                <a:solidFill>
                  <a:srgbClr val="343434"/>
                </a:solidFill>
                <a:latin typeface="Quattrocento Sans"/>
                <a:ea typeface="Quattrocento Sans"/>
                <a:cs typeface="Quattrocento Sans"/>
                <a:sym typeface="Quattrocento Sans"/>
              </a:rPr>
              <a:t>Higher rates of recycling and composting achieved in Low Carbon &amp; Community Driven Scenarios</a:t>
            </a:r>
            <a:endParaRPr/>
          </a:p>
        </p:txBody>
      </p:sp>
      <p:sp>
        <p:nvSpPr>
          <p:cNvPr id="1316" name="Google Shape;1316;g3a2bc66786f_0_181: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1" name="Shape 1321"/>
        <p:cNvGrpSpPr/>
        <p:nvPr/>
      </p:nvGrpSpPr>
      <p:grpSpPr>
        <a:xfrm>
          <a:off x="0" y="0"/>
          <a:ext cx="0" cy="0"/>
          <a:chOff x="0" y="0"/>
          <a:chExt cx="0" cy="0"/>
        </a:xfrm>
      </p:grpSpPr>
      <p:sp>
        <p:nvSpPr>
          <p:cNvPr id="1322" name="Google Shape;1322;g3a2bc66786f_0_190: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3" name="Google Shape;1323;g3a2bc66786f_0_190: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304800" lvl="0" marL="457200" rtl="0" algn="l">
              <a:lnSpc>
                <a:spcPct val="115000"/>
              </a:lnSpc>
              <a:spcBef>
                <a:spcPts val="900"/>
              </a:spcBef>
              <a:spcAft>
                <a:spcPts val="0"/>
              </a:spcAft>
              <a:buClr>
                <a:schemeClr val="dk1"/>
              </a:buClr>
              <a:buSzPts val="1200"/>
              <a:buFont typeface="Quattrocento Sans"/>
              <a:buChar char="●"/>
            </a:pPr>
            <a:r>
              <a:rPr lang="en" sz="1200">
                <a:solidFill>
                  <a:schemeClr val="dk1"/>
                </a:solidFill>
                <a:latin typeface="Quattrocento Sans"/>
                <a:ea typeface="Quattrocento Sans"/>
                <a:cs typeface="Quattrocento Sans"/>
                <a:sym typeface="Quattrocento Sans"/>
              </a:rPr>
              <a:t>Agricultural lands are converted from conventional tillage to no-till and cover crop practices with the highest percentage being in the Low Carbon and Community Driven Scenarios</a:t>
            </a:r>
            <a:endParaRPr sz="1200">
              <a:solidFill>
                <a:schemeClr val="dk1"/>
              </a:solidFill>
              <a:latin typeface="Quattrocento Sans"/>
              <a:ea typeface="Quattrocento Sans"/>
              <a:cs typeface="Quattrocento Sans"/>
              <a:sym typeface="Quattrocento Sans"/>
            </a:endParaRPr>
          </a:p>
          <a:p>
            <a:pPr indent="-304800" lvl="0" marL="457200" rtl="0" algn="l">
              <a:lnSpc>
                <a:spcPct val="115000"/>
              </a:lnSpc>
              <a:spcBef>
                <a:spcPts val="0"/>
              </a:spcBef>
              <a:spcAft>
                <a:spcPts val="0"/>
              </a:spcAft>
              <a:buClr>
                <a:schemeClr val="dk1"/>
              </a:buClr>
              <a:buSzPts val="1200"/>
              <a:buFont typeface="Quattrocento Sans"/>
              <a:buChar char="●"/>
            </a:pPr>
            <a:r>
              <a:rPr lang="en" sz="1200">
                <a:solidFill>
                  <a:schemeClr val="dk1"/>
                </a:solidFill>
                <a:latin typeface="Quattrocento Sans"/>
                <a:ea typeface="Quattrocento Sans"/>
                <a:cs typeface="Quattrocento Sans"/>
                <a:sym typeface="Quattrocento Sans"/>
              </a:rPr>
              <a:t>Grazing management is improved on rangelands with the highest percentage being in the Low Carbon and Community Driven Scenarios</a:t>
            </a:r>
            <a:endParaRPr/>
          </a:p>
        </p:txBody>
      </p:sp>
      <p:sp>
        <p:nvSpPr>
          <p:cNvPr id="1324" name="Google Shape;1324;g3a2bc66786f_0_190: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9" name="Shape 1329"/>
        <p:cNvGrpSpPr/>
        <p:nvPr/>
      </p:nvGrpSpPr>
      <p:grpSpPr>
        <a:xfrm>
          <a:off x="0" y="0"/>
          <a:ext cx="0" cy="0"/>
          <a:chOff x="0" y="0"/>
          <a:chExt cx="0" cy="0"/>
        </a:xfrm>
      </p:grpSpPr>
      <p:sp>
        <p:nvSpPr>
          <p:cNvPr id="1330" name="Google Shape;1330;g399997bcd97_0_40: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1" name="Google Shape;1331;g399997bcd97_0_40: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None/>
            </a:pPr>
            <a:r>
              <a:rPr lang="en"/>
              <a:t>Key Assumptions: </a:t>
            </a:r>
            <a:endParaRPr/>
          </a:p>
          <a:p>
            <a:pPr indent="-317500" lvl="0" marL="457200" rtl="0" algn="l">
              <a:lnSpc>
                <a:spcPct val="115000"/>
              </a:lnSpc>
              <a:spcBef>
                <a:spcPts val="900"/>
              </a:spcBef>
              <a:spcAft>
                <a:spcPts val="0"/>
              </a:spcAft>
              <a:buClr>
                <a:srgbClr val="343434"/>
              </a:buClr>
              <a:buSzPts val="1400"/>
              <a:buFont typeface="Quattrocento Sans"/>
              <a:buChar char="●"/>
            </a:pPr>
            <a:r>
              <a:rPr lang="en" sz="1400">
                <a:solidFill>
                  <a:srgbClr val="343434"/>
                </a:solidFill>
                <a:latin typeface="Quattrocento Sans"/>
                <a:ea typeface="Quattrocento Sans"/>
                <a:cs typeface="Quattrocento Sans"/>
                <a:sym typeface="Quattrocento Sans"/>
              </a:rPr>
              <a:t>Cities to increase tree canopy cover to 30% </a:t>
            </a:r>
            <a:endParaRPr sz="1400">
              <a:solidFill>
                <a:srgbClr val="343434"/>
              </a:solidFill>
              <a:latin typeface="Quattrocento Sans"/>
              <a:ea typeface="Quattrocento Sans"/>
              <a:cs typeface="Quattrocento Sans"/>
              <a:sym typeface="Quattrocento Sans"/>
            </a:endParaRPr>
          </a:p>
          <a:p>
            <a:pPr indent="-317500" lvl="0" marL="457200" rtl="0" algn="l">
              <a:lnSpc>
                <a:spcPct val="115000"/>
              </a:lnSpc>
              <a:spcBef>
                <a:spcPts val="0"/>
              </a:spcBef>
              <a:spcAft>
                <a:spcPts val="0"/>
              </a:spcAft>
              <a:buClr>
                <a:srgbClr val="343434"/>
              </a:buClr>
              <a:buSzPts val="1400"/>
              <a:buFont typeface="Quattrocento Sans"/>
              <a:buChar char="●"/>
            </a:pPr>
            <a:r>
              <a:rPr lang="en" sz="1400">
                <a:solidFill>
                  <a:srgbClr val="343434"/>
                </a:solidFill>
                <a:latin typeface="Quattrocento Sans"/>
                <a:ea typeface="Quattrocento Sans"/>
                <a:cs typeface="Quattrocento Sans"/>
                <a:sym typeface="Quattrocento Sans"/>
              </a:rPr>
              <a:t>Prioritization of increased tree canopy cover in low income areas for the Community Driven Scenario </a:t>
            </a:r>
            <a:endParaRPr sz="1400">
              <a:solidFill>
                <a:srgbClr val="343434"/>
              </a:solidFill>
              <a:latin typeface="Quattrocento Sans"/>
              <a:ea typeface="Quattrocento Sans"/>
              <a:cs typeface="Quattrocento Sans"/>
              <a:sym typeface="Quattrocento Sans"/>
            </a:endParaRPr>
          </a:p>
          <a:p>
            <a:pPr indent="-317500" lvl="0" marL="457200" rtl="0" algn="l">
              <a:lnSpc>
                <a:spcPct val="115000"/>
              </a:lnSpc>
              <a:spcBef>
                <a:spcPts val="0"/>
              </a:spcBef>
              <a:spcAft>
                <a:spcPts val="0"/>
              </a:spcAft>
              <a:buClr>
                <a:srgbClr val="343434"/>
              </a:buClr>
              <a:buSzPts val="1400"/>
              <a:buFont typeface="Quattrocento Sans"/>
              <a:buChar char="●"/>
            </a:pPr>
            <a:r>
              <a:rPr lang="en" sz="1400">
                <a:solidFill>
                  <a:srgbClr val="343434"/>
                </a:solidFill>
                <a:latin typeface="Quattrocento Sans"/>
                <a:ea typeface="Quattrocento Sans"/>
                <a:cs typeface="Quattrocento Sans"/>
                <a:sym typeface="Quattrocento Sans"/>
              </a:rPr>
              <a:t>Protection and restoration of sagebrush and forested land in all three scenarios </a:t>
            </a:r>
            <a:endParaRPr b="1"/>
          </a:p>
        </p:txBody>
      </p:sp>
      <p:sp>
        <p:nvSpPr>
          <p:cNvPr id="1332" name="Google Shape;1332;g399997bcd97_0_40: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8" name="Shape 1338"/>
        <p:cNvGrpSpPr/>
        <p:nvPr/>
      </p:nvGrpSpPr>
      <p:grpSpPr>
        <a:xfrm>
          <a:off x="0" y="0"/>
          <a:ext cx="0" cy="0"/>
          <a:chOff x="0" y="0"/>
          <a:chExt cx="0" cy="0"/>
        </a:xfrm>
      </p:grpSpPr>
      <p:sp>
        <p:nvSpPr>
          <p:cNvPr id="1339" name="Google Shape;1339;g37103cc7396_0_115: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0" name="Google Shape;1340;g37103cc7396_0_115: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None/>
            </a:pPr>
            <a:r>
              <a:rPr lang="en"/>
              <a:t>Kayla </a:t>
            </a:r>
            <a:endParaRPr/>
          </a:p>
        </p:txBody>
      </p:sp>
      <p:sp>
        <p:nvSpPr>
          <p:cNvPr id="1341" name="Google Shape;1341;g37103cc7396_0_115: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6" name="Shape 1346"/>
        <p:cNvGrpSpPr/>
        <p:nvPr/>
      </p:nvGrpSpPr>
      <p:grpSpPr>
        <a:xfrm>
          <a:off x="0" y="0"/>
          <a:ext cx="0" cy="0"/>
          <a:chOff x="0" y="0"/>
          <a:chExt cx="0" cy="0"/>
        </a:xfrm>
      </p:grpSpPr>
      <p:sp>
        <p:nvSpPr>
          <p:cNvPr id="1347" name="Google Shape;1347;g37103cc7396_0_207: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8" name="Google Shape;1348;g37103cc7396_0_207: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Clr>
                <a:schemeClr val="dk1"/>
              </a:buClr>
              <a:buSzPts val="1100"/>
              <a:buFont typeface="Arial"/>
              <a:buNone/>
            </a:pPr>
            <a:r>
              <a:rPr lang="en">
                <a:solidFill>
                  <a:schemeClr val="dk1"/>
                </a:solidFill>
              </a:rPr>
              <a:t>Kayla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“While our primary goal is to reduce emissions, many of the modeled measures also support </a:t>
            </a:r>
            <a:r>
              <a:rPr b="1" lang="en">
                <a:solidFill>
                  <a:schemeClr val="dk1"/>
                </a:solidFill>
              </a:rPr>
              <a:t>public health, economic opportunity, affordability, equity, and quality of life.</a:t>
            </a:r>
            <a:r>
              <a:rPr lang="en">
                <a:solidFill>
                  <a:schemeClr val="dk1"/>
                </a:solidFill>
              </a:rPr>
              <a:t>”</a:t>
            </a:r>
            <a:br>
              <a:rPr lang="en">
                <a:solidFill>
                  <a:schemeClr val="dk1"/>
                </a:solidFill>
              </a:rPr>
            </a:b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“These benefits are especially important when communicating the value of climate action to communities, businesses, and decision-makers who may be more focused on near-term impacts.”</a:t>
            </a:r>
            <a:br>
              <a:rPr lang="en">
                <a:solidFill>
                  <a:schemeClr val="dk1"/>
                </a:solidFill>
              </a:rPr>
            </a:b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“We’ll look at a few major co-benefit areas today:</a:t>
            </a:r>
            <a:br>
              <a:rPr lang="en">
                <a:solidFill>
                  <a:schemeClr val="dk1"/>
                </a:solidFill>
              </a:rPr>
            </a:b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b="1" lang="en">
                <a:solidFill>
                  <a:schemeClr val="dk1"/>
                </a:solidFill>
              </a:rPr>
              <a:t>Energy affordability</a:t>
            </a:r>
            <a:r>
              <a:rPr lang="en">
                <a:solidFill>
                  <a:schemeClr val="dk1"/>
                </a:solidFill>
              </a:rPr>
              <a:t>—how climate measures can lower utility and transportation costs for households,</a:t>
            </a:r>
            <a:br>
              <a:rPr lang="en">
                <a:solidFill>
                  <a:schemeClr val="dk1"/>
                </a:solidFill>
              </a:rPr>
            </a:b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Job creation</a:t>
            </a:r>
            <a:r>
              <a:rPr lang="en">
                <a:solidFill>
                  <a:schemeClr val="dk1"/>
                </a:solidFill>
              </a:rPr>
              <a:t>—how investments in clean energy, retrofits, and infrastructure can create good-paying jobs across the state,</a:t>
            </a:r>
            <a:br>
              <a:rPr lang="en">
                <a:solidFill>
                  <a:schemeClr val="dk1"/>
                </a:solidFill>
              </a:rPr>
            </a:b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And </a:t>
            </a:r>
            <a:r>
              <a:rPr b="1" lang="en">
                <a:solidFill>
                  <a:schemeClr val="dk1"/>
                </a:solidFill>
              </a:rPr>
              <a:t>air quality and health benefits</a:t>
            </a:r>
            <a:r>
              <a:rPr lang="en">
                <a:solidFill>
                  <a:schemeClr val="dk1"/>
                </a:solidFill>
              </a:rPr>
              <a:t>, which are particularly important for vulnerable and overburdened communities.”</a:t>
            </a:r>
            <a:br>
              <a:rPr lang="en">
                <a:solidFill>
                  <a:schemeClr val="dk1"/>
                </a:solidFill>
              </a:rPr>
            </a:b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“Importantly, these co-benefits are often </a:t>
            </a:r>
            <a:r>
              <a:rPr b="1" lang="en">
                <a:solidFill>
                  <a:schemeClr val="dk1"/>
                </a:solidFill>
              </a:rPr>
              <a:t>localized and immediate</a:t>
            </a:r>
            <a:r>
              <a:rPr lang="en">
                <a:solidFill>
                  <a:schemeClr val="dk1"/>
                </a:solidFill>
              </a:rPr>
              <a:t>, meaning they can build public support and political momentum—even before the long-term climate goals are achieved.”</a:t>
            </a:r>
            <a:endParaRPr>
              <a:solidFill>
                <a:schemeClr val="dk1"/>
              </a:solidFill>
            </a:endParaRPr>
          </a:p>
          <a:p>
            <a:pPr indent="0" lvl="0" marL="0" rtl="0" algn="l">
              <a:spcBef>
                <a:spcPts val="0"/>
              </a:spcBef>
              <a:spcAft>
                <a:spcPts val="0"/>
              </a:spcAft>
              <a:buNone/>
            </a:pPr>
            <a:r>
              <a:t/>
            </a:r>
            <a:endParaRPr/>
          </a:p>
        </p:txBody>
      </p:sp>
      <p:sp>
        <p:nvSpPr>
          <p:cNvPr id="1349" name="Google Shape;1349;g37103cc7396_0_207: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7" name="Shape 1357"/>
        <p:cNvGrpSpPr/>
        <p:nvPr/>
      </p:nvGrpSpPr>
      <p:grpSpPr>
        <a:xfrm>
          <a:off x="0" y="0"/>
          <a:ext cx="0" cy="0"/>
          <a:chOff x="0" y="0"/>
          <a:chExt cx="0" cy="0"/>
        </a:xfrm>
      </p:grpSpPr>
      <p:sp>
        <p:nvSpPr>
          <p:cNvPr id="1358" name="Google Shape;1358;g3855e4e05be_3_55: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9" name="Google Shape;1359;g3855e4e05be_3_55: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None/>
            </a:pPr>
            <a:r>
              <a:t/>
            </a:r>
            <a:endParaRPr/>
          </a:p>
        </p:txBody>
      </p:sp>
      <p:sp>
        <p:nvSpPr>
          <p:cNvPr id="1360" name="Google Shape;1360;g3855e4e05be_3_55: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g3a2bc66786f_0_282: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6" name="Google Shape;626;g3a2bc66786f_0_282: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Clr>
                <a:schemeClr val="dk1"/>
              </a:buClr>
              <a:buSzPts val="1100"/>
              <a:buFont typeface="Arial"/>
              <a:buNone/>
            </a:pPr>
            <a:r>
              <a:t/>
            </a:r>
            <a:endParaRPr/>
          </a:p>
        </p:txBody>
      </p:sp>
      <p:sp>
        <p:nvSpPr>
          <p:cNvPr id="627" name="Google Shape;627;g3a2bc66786f_0_282: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7" name="Shape 1367"/>
        <p:cNvGrpSpPr/>
        <p:nvPr/>
      </p:nvGrpSpPr>
      <p:grpSpPr>
        <a:xfrm>
          <a:off x="0" y="0"/>
          <a:ext cx="0" cy="0"/>
          <a:chOff x="0" y="0"/>
          <a:chExt cx="0" cy="0"/>
        </a:xfrm>
      </p:grpSpPr>
      <p:sp>
        <p:nvSpPr>
          <p:cNvPr id="1368" name="Google Shape;1368;g37792c4bdd4_0_485: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9" name="Google Shape;1369;g37792c4bdd4_0_485: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None/>
            </a:pPr>
            <a:r>
              <a:rPr lang="en"/>
              <a:t>Yuill </a:t>
            </a:r>
            <a:endParaRPr/>
          </a:p>
        </p:txBody>
      </p:sp>
      <p:sp>
        <p:nvSpPr>
          <p:cNvPr id="1370" name="Google Shape;1370;g37792c4bdd4_0_485: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6" name="Shape 1376"/>
        <p:cNvGrpSpPr/>
        <p:nvPr/>
      </p:nvGrpSpPr>
      <p:grpSpPr>
        <a:xfrm>
          <a:off x="0" y="0"/>
          <a:ext cx="0" cy="0"/>
          <a:chOff x="0" y="0"/>
          <a:chExt cx="0" cy="0"/>
        </a:xfrm>
      </p:grpSpPr>
      <p:sp>
        <p:nvSpPr>
          <p:cNvPr id="1377" name="Google Shape;1377;g37130212ba5_0_529:notes"/>
          <p:cNvSpPr txBox="1"/>
          <p:nvPr>
            <p:ph idx="1" type="body"/>
          </p:nvPr>
        </p:nvSpPr>
        <p:spPr>
          <a:xfrm>
            <a:off x="686101" y="4343719"/>
            <a:ext cx="5485800" cy="411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Yuill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It’s important to know that we’re comparing all costs and savings </a:t>
            </a:r>
            <a:r>
              <a:rPr b="1" lang="en">
                <a:solidFill>
                  <a:schemeClr val="dk1"/>
                </a:solidFill>
              </a:rPr>
              <a:t>relative to the Business-As-Planned scenario</a:t>
            </a:r>
            <a:r>
              <a:rPr lang="en">
                <a:solidFill>
                  <a:schemeClr val="dk1"/>
                </a:solidFill>
              </a:rPr>
              <a:t>, or BAP. That’s what would happen if Nevada continues with current and planned policies without additional climate measures.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“We group the financial impacts into </a:t>
            </a:r>
            <a:r>
              <a:rPr b="1" lang="en">
                <a:solidFill>
                  <a:schemeClr val="dk1"/>
                </a:solidFill>
              </a:rPr>
              <a:t>four key categories</a:t>
            </a:r>
            <a:r>
              <a:rPr lang="en">
                <a:solidFill>
                  <a:schemeClr val="dk1"/>
                </a:solidFill>
              </a:rPr>
              <a:t> to make this easier to understand and compare across actions:</a:t>
            </a:r>
            <a:br>
              <a:rPr lang="en">
                <a:solidFill>
                  <a:schemeClr val="dk1"/>
                </a:solidFill>
              </a:rPr>
            </a:br>
            <a:endParaRPr>
              <a:solidFill>
                <a:schemeClr val="dk1"/>
              </a:solidFill>
            </a:endParaRPr>
          </a:p>
          <a:p>
            <a:pPr indent="-298450" lvl="0" marL="457200" rtl="0" algn="l">
              <a:lnSpc>
                <a:spcPct val="115000"/>
              </a:lnSpc>
              <a:spcBef>
                <a:spcPts val="1200"/>
              </a:spcBef>
              <a:spcAft>
                <a:spcPts val="0"/>
              </a:spcAft>
              <a:buClr>
                <a:schemeClr val="dk1"/>
              </a:buClr>
              <a:buSzPts val="1100"/>
              <a:buAutoNum type="arabicPeriod"/>
            </a:pPr>
            <a:r>
              <a:rPr b="1" lang="en">
                <a:solidFill>
                  <a:schemeClr val="dk1"/>
                </a:solidFill>
              </a:rPr>
              <a:t>Capital Expenditure</a:t>
            </a:r>
            <a:r>
              <a:rPr lang="en">
                <a:solidFill>
                  <a:schemeClr val="dk1"/>
                </a:solidFill>
              </a:rPr>
              <a:t> – This is the up-front investment cost. Think of things like EV purchases, retrofitting buildings, or installing clean energy systems.</a:t>
            </a:r>
            <a:br>
              <a:rPr lang="en">
                <a:solidFill>
                  <a:schemeClr val="dk1"/>
                </a:solidFill>
              </a:rPr>
            </a:b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b="1" lang="en">
                <a:solidFill>
                  <a:schemeClr val="dk1"/>
                </a:solidFill>
              </a:rPr>
              <a:t>Energy Savings (or Costs)</a:t>
            </a:r>
            <a:r>
              <a:rPr lang="en">
                <a:solidFill>
                  <a:schemeClr val="dk1"/>
                </a:solidFill>
              </a:rPr>
              <a:t> – These are reductions (or increases) in energy bills from using more efficient or cleaner technologies.</a:t>
            </a:r>
            <a:br>
              <a:rPr lang="en">
                <a:solidFill>
                  <a:schemeClr val="dk1"/>
                </a:solidFill>
              </a:rPr>
            </a:b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b="1" lang="en">
                <a:solidFill>
                  <a:schemeClr val="dk1"/>
                </a:solidFill>
              </a:rPr>
              <a:t>Operation and Maintenance (O&amp;M) Savings</a:t>
            </a:r>
            <a:r>
              <a:rPr lang="en">
                <a:solidFill>
                  <a:schemeClr val="dk1"/>
                </a:solidFill>
              </a:rPr>
              <a:t> – Many low-carbon technologies have lower maintenance costs over time—for example, EVs have fewer moving parts than gas-powered vehicles.</a:t>
            </a:r>
            <a:br>
              <a:rPr lang="en">
                <a:solidFill>
                  <a:schemeClr val="dk1"/>
                </a:solidFill>
              </a:rPr>
            </a:b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b="1" lang="en">
                <a:solidFill>
                  <a:schemeClr val="dk1"/>
                </a:solidFill>
              </a:rPr>
              <a:t>Revenue Generation</a:t>
            </a:r>
            <a:r>
              <a:rPr lang="en">
                <a:solidFill>
                  <a:schemeClr val="dk1"/>
                </a:solidFill>
              </a:rPr>
              <a:t> – </a:t>
            </a:r>
            <a:r>
              <a:rPr lang="en">
                <a:solidFill>
                  <a:schemeClr val="dk1"/>
                </a:solidFill>
              </a:rPr>
              <a:t>Predominantly</a:t>
            </a:r>
            <a:r>
              <a:rPr lang="en">
                <a:solidFill>
                  <a:schemeClr val="dk1"/>
                </a:solidFill>
              </a:rPr>
              <a:t> </a:t>
            </a:r>
            <a:r>
              <a:rPr lang="en">
                <a:solidFill>
                  <a:schemeClr val="dk1"/>
                </a:solidFill>
              </a:rPr>
              <a:t>associated with renewable energy production and transportation actions </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“By tracking all these elements, we can calculate the </a:t>
            </a:r>
            <a:r>
              <a:rPr b="1" lang="en">
                <a:solidFill>
                  <a:schemeClr val="dk1"/>
                </a:solidFill>
              </a:rPr>
              <a:t>net annual financial impact</a:t>
            </a:r>
            <a:r>
              <a:rPr lang="en">
                <a:solidFill>
                  <a:schemeClr val="dk1"/>
                </a:solidFill>
              </a:rPr>
              <a:t>—whether a measure or scenario costs more or saves money each year, and how that changes over time.”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378" name="Google Shape;1378;g37130212ba5_0_529: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0" name="Shape 1390"/>
        <p:cNvGrpSpPr/>
        <p:nvPr/>
      </p:nvGrpSpPr>
      <p:grpSpPr>
        <a:xfrm>
          <a:off x="0" y="0"/>
          <a:ext cx="0" cy="0"/>
          <a:chOff x="0" y="0"/>
          <a:chExt cx="0" cy="0"/>
        </a:xfrm>
      </p:grpSpPr>
      <p:sp>
        <p:nvSpPr>
          <p:cNvPr id="1391" name="Google Shape;1391;g37130212ba5_0_1039:notes"/>
          <p:cNvSpPr txBox="1"/>
          <p:nvPr>
            <p:ph idx="1" type="body"/>
          </p:nvPr>
        </p:nvSpPr>
        <p:spPr>
          <a:xfrm>
            <a:off x="686101" y="4343719"/>
            <a:ext cx="5485800" cy="411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Yuill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“Net Present Value is a common financial tool used to assess the economic return of an investment over time.”</a:t>
            </a:r>
            <a:br>
              <a:rPr lang="en">
                <a:solidFill>
                  <a:schemeClr val="dk1"/>
                </a:solidFill>
              </a:rPr>
            </a:b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“It’s calculated by taking the difference between the investment’s costs and the value of the future stream of </a:t>
            </a:r>
            <a:r>
              <a:rPr lang="en">
                <a:solidFill>
                  <a:schemeClr val="dk1"/>
                </a:solidFill>
              </a:rPr>
              <a:t>benefits, like </a:t>
            </a:r>
            <a:r>
              <a:rPr lang="en">
                <a:solidFill>
                  <a:schemeClr val="dk1"/>
                </a:solidFill>
              </a:rPr>
              <a:t>savings or revenues.”</a:t>
            </a:r>
            <a:br>
              <a:rPr lang="en">
                <a:solidFill>
                  <a:schemeClr val="dk1"/>
                </a:solidFill>
              </a:rPr>
            </a:b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“If the NPV is </a:t>
            </a:r>
            <a:r>
              <a:rPr b="1" lang="en">
                <a:solidFill>
                  <a:schemeClr val="dk1"/>
                </a:solidFill>
              </a:rPr>
              <a:t>negative</a:t>
            </a:r>
            <a:r>
              <a:rPr lang="en">
                <a:solidFill>
                  <a:schemeClr val="dk1"/>
                </a:solidFill>
              </a:rPr>
              <a:t>, it means the investment is projected to </a:t>
            </a:r>
            <a:r>
              <a:rPr b="1" lang="en">
                <a:solidFill>
                  <a:schemeClr val="dk1"/>
                </a:solidFill>
              </a:rPr>
              <a:t>generate more value than it costs</a:t>
            </a:r>
            <a:r>
              <a:rPr lang="en">
                <a:solidFill>
                  <a:schemeClr val="dk1"/>
                </a:solidFill>
              </a:rPr>
              <a:t>—which is a good thing. That might sound counterintuitive, but here, we’re treating avoided costs, like reduced energy costs or fuel expenses, as a form of benefit.”</a:t>
            </a:r>
            <a:br>
              <a:rPr lang="en">
                <a:solidFill>
                  <a:schemeClr val="dk1"/>
                </a:solidFill>
              </a:rPr>
            </a:b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“If the NPV is </a:t>
            </a:r>
            <a:r>
              <a:rPr b="1" lang="en">
                <a:solidFill>
                  <a:schemeClr val="dk1"/>
                </a:solidFill>
              </a:rPr>
              <a:t>positive</a:t>
            </a:r>
            <a:r>
              <a:rPr lang="en">
                <a:solidFill>
                  <a:schemeClr val="dk1"/>
                </a:solidFill>
              </a:rPr>
              <a:t>, the investment is expected to cost more than the value it generates.”</a:t>
            </a:r>
            <a:br>
              <a:rPr lang="en">
                <a:solidFill>
                  <a:schemeClr val="dk1"/>
                </a:solidFill>
              </a:rPr>
            </a:b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“We apply this approach across each of the modeled climate actions to determine whether they represent a sound financial investment for the state and its communities.”</a:t>
            </a:r>
            <a:endParaRPr>
              <a:solidFill>
                <a:schemeClr val="dk1"/>
              </a:solidFill>
            </a:endParaRPr>
          </a:p>
          <a:p>
            <a:pPr indent="0" lvl="0" marL="0" rtl="0" algn="l">
              <a:spcBef>
                <a:spcPts val="0"/>
              </a:spcBef>
              <a:spcAft>
                <a:spcPts val="0"/>
              </a:spcAft>
              <a:buNone/>
            </a:pPr>
            <a:r>
              <a:t/>
            </a:r>
            <a:endParaRPr/>
          </a:p>
        </p:txBody>
      </p:sp>
      <p:sp>
        <p:nvSpPr>
          <p:cNvPr id="1392" name="Google Shape;1392;g37130212ba5_0_1039: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1" name="Shape 1401"/>
        <p:cNvGrpSpPr/>
        <p:nvPr/>
      </p:nvGrpSpPr>
      <p:grpSpPr>
        <a:xfrm>
          <a:off x="0" y="0"/>
          <a:ext cx="0" cy="0"/>
          <a:chOff x="0" y="0"/>
          <a:chExt cx="0" cy="0"/>
        </a:xfrm>
      </p:grpSpPr>
      <p:sp>
        <p:nvSpPr>
          <p:cNvPr id="1402" name="Google Shape;1402;g37130212ba5_0_855:notes"/>
          <p:cNvSpPr txBox="1"/>
          <p:nvPr>
            <p:ph idx="1" type="body"/>
          </p:nvPr>
        </p:nvSpPr>
        <p:spPr>
          <a:xfrm>
            <a:off x="686101" y="4343719"/>
            <a:ext cx="5485800" cy="411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Yuill </a:t>
            </a:r>
            <a:endParaRPr>
              <a:solidFill>
                <a:schemeClr val="dk1"/>
              </a:solidFill>
            </a:endParaRPr>
          </a:p>
          <a:p>
            <a:pPr indent="0" lvl="0" marL="0" marR="381000" rtl="0" algn="l">
              <a:lnSpc>
                <a:spcPct val="115000"/>
              </a:lnSpc>
              <a:spcBef>
                <a:spcPts val="1200"/>
              </a:spcBef>
              <a:spcAft>
                <a:spcPts val="0"/>
              </a:spcAft>
              <a:buClr>
                <a:schemeClr val="dk1"/>
              </a:buClr>
              <a:buSzPts val="1100"/>
              <a:buFont typeface="Arial"/>
              <a:buNone/>
            </a:pPr>
            <a:r>
              <a:rPr lang="en">
                <a:solidFill>
                  <a:schemeClr val="dk1"/>
                </a:solidFill>
              </a:rPr>
              <a:t>“Another important concept in our financial analysis is the </a:t>
            </a:r>
            <a:r>
              <a:rPr b="1" lang="en">
                <a:solidFill>
                  <a:schemeClr val="dk1"/>
                </a:solidFill>
              </a:rPr>
              <a:t>discount rate</a:t>
            </a:r>
            <a:r>
              <a:rPr lang="en">
                <a:solidFill>
                  <a:schemeClr val="dk1"/>
                </a:solidFill>
              </a:rPr>
              <a:t>. This determines how we value future costs and savings relative to today.” It’s the idea that </a:t>
            </a:r>
            <a:r>
              <a:rPr b="1" lang="en">
                <a:solidFill>
                  <a:schemeClr val="dk1"/>
                </a:solidFill>
              </a:rPr>
              <a:t>a dollar today is worth more than a dollar in the future</a:t>
            </a:r>
            <a:r>
              <a:rPr lang="en">
                <a:solidFill>
                  <a:schemeClr val="dk1"/>
                </a:solidFill>
              </a:rPr>
              <a:t>—because of inflation, risk, opportunity cost, or generally we usually prefer benefits now rather than later.</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lang="en">
                <a:solidFill>
                  <a:schemeClr val="dk1"/>
                </a:solidFill>
              </a:rPr>
              <a:t>“Essentially, the discount rate reflects how much less society values benefits—or costs—that occur in the future compared to the present.”</a:t>
            </a:r>
            <a:br>
              <a:rPr lang="en">
                <a:solidFill>
                  <a:schemeClr val="dk1"/>
                </a:solidFill>
              </a:rPr>
            </a:b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“A </a:t>
            </a:r>
            <a:r>
              <a:rPr b="1" lang="en">
                <a:solidFill>
                  <a:schemeClr val="dk1"/>
                </a:solidFill>
              </a:rPr>
              <a:t>higher discount rate</a:t>
            </a:r>
            <a:r>
              <a:rPr lang="en">
                <a:solidFill>
                  <a:schemeClr val="dk1"/>
                </a:solidFill>
              </a:rPr>
              <a:t> makes future benefits less important. This means projects with long-term savings may appear less financially attractive.”</a:t>
            </a:r>
            <a:br>
              <a:rPr lang="en">
                <a:solidFill>
                  <a:schemeClr val="dk1"/>
                </a:solidFill>
              </a:rPr>
            </a:b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“Conversely, a </a:t>
            </a:r>
            <a:r>
              <a:rPr b="1" lang="en">
                <a:solidFill>
                  <a:schemeClr val="dk1"/>
                </a:solidFill>
              </a:rPr>
              <a:t>lower discount rate</a:t>
            </a:r>
            <a:r>
              <a:rPr lang="en">
                <a:solidFill>
                  <a:schemeClr val="dk1"/>
                </a:solidFill>
              </a:rPr>
              <a:t> gives more weight to long-term outcomes. That’s often appropriate for climate-related investments where many benefits—like avoided health costs or infrastructure damage—accrue decades into the future.”</a:t>
            </a:r>
            <a:br>
              <a:rPr lang="en">
                <a:solidFill>
                  <a:schemeClr val="dk1"/>
                </a:solidFill>
              </a:rPr>
            </a:b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“For this analysis, we used a </a:t>
            </a:r>
            <a:r>
              <a:rPr b="1" lang="en">
                <a:solidFill>
                  <a:schemeClr val="dk1"/>
                </a:solidFill>
              </a:rPr>
              <a:t>3% social discount rate</a:t>
            </a:r>
            <a:r>
              <a:rPr lang="en">
                <a:solidFill>
                  <a:schemeClr val="dk1"/>
                </a:solidFill>
              </a:rPr>
              <a:t>. This is a standard rate often used in climate economics and reflects federal guidance and global modeling practices.”</a:t>
            </a:r>
            <a:br>
              <a:rPr lang="en">
                <a:solidFill>
                  <a:schemeClr val="dk1"/>
                </a:solidFill>
              </a:rPr>
            </a:b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“It helps ensure our analysis places meaningful value on long-term savings from reduced emissions, improved health, and avoided climate damages.”</a:t>
            </a:r>
            <a:endParaRPr>
              <a:solidFill>
                <a:schemeClr val="dk1"/>
              </a:solidFill>
            </a:endParaRPr>
          </a:p>
          <a:p>
            <a:pPr indent="0" lvl="0" marL="0" rtl="0" algn="l">
              <a:spcBef>
                <a:spcPts val="1200"/>
              </a:spcBef>
              <a:spcAft>
                <a:spcPts val="0"/>
              </a:spcAft>
              <a:buNone/>
            </a:pPr>
            <a:r>
              <a:t/>
            </a:r>
            <a:endParaRPr/>
          </a:p>
        </p:txBody>
      </p:sp>
      <p:sp>
        <p:nvSpPr>
          <p:cNvPr id="1403" name="Google Shape;1403;g37130212ba5_0_855: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4" name="Shape 1414"/>
        <p:cNvGrpSpPr/>
        <p:nvPr/>
      </p:nvGrpSpPr>
      <p:grpSpPr>
        <a:xfrm>
          <a:off x="0" y="0"/>
          <a:ext cx="0" cy="0"/>
          <a:chOff x="0" y="0"/>
          <a:chExt cx="0" cy="0"/>
        </a:xfrm>
      </p:grpSpPr>
      <p:sp>
        <p:nvSpPr>
          <p:cNvPr id="1415" name="Google Shape;1415;g344f81b4da1_0_33: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6" name="Google Shape;1416;g344f81b4da1_0_33: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Clr>
                <a:schemeClr val="dk1"/>
              </a:buClr>
              <a:buSzPts val="1100"/>
              <a:buFont typeface="Arial"/>
              <a:buNone/>
            </a:pPr>
            <a:r>
              <a:rPr lang="en">
                <a:solidFill>
                  <a:schemeClr val="dk1"/>
                </a:solidFill>
              </a:rPr>
              <a:t>Average 5.4 billion per year…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Nevada’s current GDP is 200, approximately 2.8%</a:t>
            </a:r>
            <a:endParaRPr>
              <a:solidFill>
                <a:schemeClr val="dk1"/>
              </a:solidFill>
            </a:endParaRPr>
          </a:p>
        </p:txBody>
      </p:sp>
      <p:sp>
        <p:nvSpPr>
          <p:cNvPr id="1417" name="Google Shape;1417;g344f81b4da1_0_33: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2" name="Shape 1432"/>
        <p:cNvGrpSpPr/>
        <p:nvPr/>
      </p:nvGrpSpPr>
      <p:grpSpPr>
        <a:xfrm>
          <a:off x="0" y="0"/>
          <a:ext cx="0" cy="0"/>
          <a:chOff x="0" y="0"/>
          <a:chExt cx="0" cy="0"/>
        </a:xfrm>
      </p:grpSpPr>
      <p:sp>
        <p:nvSpPr>
          <p:cNvPr id="1433" name="Google Shape;1433;g37103cc7396_0_123: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4" name="Google Shape;1434;g37103cc7396_0_123: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Clr>
                <a:schemeClr val="dk1"/>
              </a:buClr>
              <a:buSzPts val="1100"/>
              <a:buFont typeface="Arial"/>
              <a:buNone/>
            </a:pPr>
            <a:r>
              <a:rPr lang="en">
                <a:solidFill>
                  <a:schemeClr val="dk1"/>
                </a:solidFill>
              </a:rPr>
              <a:t>2035</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mf 2045</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Yuill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 key takeaway here is that low-carbon pathways tend to require significant capital investment early on, especially in areas like transportation electrification, clean energy infrastructure, and building retrofits.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But while the up-front costs are high, the long-term savings are substantial—and they grow over time as cleaner technologies reduce energy use, lower maintenance needs, and reduce fuel costs.</a:t>
            </a:r>
            <a:endParaRPr>
              <a:solidFill>
                <a:schemeClr val="dk1"/>
              </a:solidFill>
            </a:endParaRPr>
          </a:p>
          <a:p>
            <a:pPr indent="0" lvl="0" marL="0" rtl="0" algn="l">
              <a:lnSpc>
                <a:spcPct val="120000"/>
              </a:lnSpc>
              <a:spcBef>
                <a:spcPts val="600"/>
              </a:spcBef>
              <a:spcAft>
                <a:spcPts val="1000"/>
              </a:spcAft>
              <a:buNone/>
            </a:pPr>
            <a:r>
              <a:t/>
            </a:r>
            <a:endParaRPr>
              <a:solidFill>
                <a:schemeClr val="dk1"/>
              </a:solidFill>
            </a:endParaRPr>
          </a:p>
        </p:txBody>
      </p:sp>
      <p:sp>
        <p:nvSpPr>
          <p:cNvPr id="1435" name="Google Shape;1435;g37103cc7396_0_123: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2" name="Shape 1442"/>
        <p:cNvGrpSpPr/>
        <p:nvPr/>
      </p:nvGrpSpPr>
      <p:grpSpPr>
        <a:xfrm>
          <a:off x="0" y="0"/>
          <a:ext cx="0" cy="0"/>
          <a:chOff x="0" y="0"/>
          <a:chExt cx="0" cy="0"/>
        </a:xfrm>
      </p:grpSpPr>
      <p:sp>
        <p:nvSpPr>
          <p:cNvPr id="1443" name="Google Shape;1443;g3809e417f9a_0_982: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4" name="Google Shape;1444;g3809e417f9a_0_982: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Clr>
                <a:schemeClr val="dk1"/>
              </a:buClr>
              <a:buSzPts val="1100"/>
              <a:buFont typeface="Arial"/>
              <a:buNone/>
            </a:pPr>
            <a:r>
              <a:rPr lang="en">
                <a:solidFill>
                  <a:schemeClr val="dk1"/>
                </a:solidFill>
              </a:rPr>
              <a:t>I f you remove the social cost of carbon the npv is $24 billion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
        <p:nvSpPr>
          <p:cNvPr id="1445" name="Google Shape;1445;g3809e417f9a_0_982: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1" name="Shape 1451"/>
        <p:cNvGrpSpPr/>
        <p:nvPr/>
      </p:nvGrpSpPr>
      <p:grpSpPr>
        <a:xfrm>
          <a:off x="0" y="0"/>
          <a:ext cx="0" cy="0"/>
          <a:chOff x="0" y="0"/>
          <a:chExt cx="0" cy="0"/>
        </a:xfrm>
      </p:grpSpPr>
      <p:sp>
        <p:nvSpPr>
          <p:cNvPr id="1452" name="Google Shape;1452;g3809e417f9a_0_990: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3" name="Google Shape;1453;g3809e417f9a_0_990: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Clr>
                <a:schemeClr val="dk1"/>
              </a:buClr>
              <a:buSzPts val="1100"/>
              <a:buFont typeface="Arial"/>
              <a:buNone/>
            </a:pPr>
            <a:r>
              <a:rPr lang="en">
                <a:solidFill>
                  <a:schemeClr val="dk1"/>
                </a:solidFill>
              </a:rPr>
              <a:t>Yuill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317500" lvl="0" marL="457200" rtl="0" algn="l">
              <a:lnSpc>
                <a:spcPct val="120000"/>
              </a:lnSpc>
              <a:spcBef>
                <a:spcPts val="600"/>
              </a:spcBef>
              <a:spcAft>
                <a:spcPts val="0"/>
              </a:spcAft>
              <a:buClr>
                <a:schemeClr val="dk1"/>
              </a:buClr>
              <a:buSzPts val="1400"/>
              <a:buFont typeface="Quattrocento Sans"/>
              <a:buChar char="●"/>
            </a:pPr>
            <a:r>
              <a:rPr lang="en" sz="1400">
                <a:solidFill>
                  <a:schemeClr val="dk1"/>
                </a:solidFill>
                <a:latin typeface="Quattrocento Sans"/>
                <a:ea typeface="Quattrocento Sans"/>
                <a:cs typeface="Quattrocento Sans"/>
                <a:sym typeface="Quattrocento Sans"/>
              </a:rPr>
              <a:t>All three scenarios result in net economic benefits.</a:t>
            </a:r>
            <a:endParaRPr sz="1400">
              <a:solidFill>
                <a:schemeClr val="dk1"/>
              </a:solidFill>
              <a:latin typeface="Quattrocento Sans"/>
              <a:ea typeface="Quattrocento Sans"/>
              <a:cs typeface="Quattrocento Sans"/>
              <a:sym typeface="Quattrocento Sans"/>
            </a:endParaRPr>
          </a:p>
          <a:p>
            <a:pPr indent="-317500" lvl="0" marL="457200" rtl="0" algn="l">
              <a:lnSpc>
                <a:spcPct val="120000"/>
              </a:lnSpc>
              <a:spcBef>
                <a:spcPts val="0"/>
              </a:spcBef>
              <a:spcAft>
                <a:spcPts val="0"/>
              </a:spcAft>
              <a:buClr>
                <a:schemeClr val="dk1"/>
              </a:buClr>
              <a:buSzPts val="1400"/>
              <a:buFont typeface="Quattrocento Sans"/>
              <a:buChar char="●"/>
            </a:pPr>
            <a:r>
              <a:rPr lang="en" sz="1400">
                <a:solidFill>
                  <a:schemeClr val="dk1"/>
                </a:solidFill>
                <a:latin typeface="Quattrocento Sans"/>
                <a:ea typeface="Quattrocento Sans"/>
                <a:cs typeface="Quattrocento Sans"/>
                <a:sym typeface="Quattrocento Sans"/>
              </a:rPr>
              <a:t>Capital investments are nearly the same in each scenario at $100 billion over 25 years. </a:t>
            </a:r>
            <a:endParaRPr sz="1400">
              <a:solidFill>
                <a:schemeClr val="dk1"/>
              </a:solidFill>
              <a:latin typeface="Quattrocento Sans"/>
              <a:ea typeface="Quattrocento Sans"/>
              <a:cs typeface="Quattrocento Sans"/>
              <a:sym typeface="Quattrocento Sans"/>
            </a:endParaRPr>
          </a:p>
          <a:p>
            <a:pPr indent="-317500" lvl="0" marL="457200" rtl="0" algn="l">
              <a:lnSpc>
                <a:spcPct val="120000"/>
              </a:lnSpc>
              <a:spcBef>
                <a:spcPts val="0"/>
              </a:spcBef>
              <a:spcAft>
                <a:spcPts val="0"/>
              </a:spcAft>
              <a:buClr>
                <a:schemeClr val="dk1"/>
              </a:buClr>
              <a:buSzPts val="1400"/>
              <a:buFont typeface="Quattrocento Sans"/>
              <a:buChar char="●"/>
            </a:pPr>
            <a:r>
              <a:rPr lang="en" sz="1400">
                <a:solidFill>
                  <a:schemeClr val="dk1"/>
                </a:solidFill>
                <a:latin typeface="Quattrocento Sans"/>
                <a:ea typeface="Quattrocento Sans"/>
                <a:cs typeface="Quattrocento Sans"/>
                <a:sym typeface="Quattrocento Sans"/>
              </a:rPr>
              <a:t>The LC scenario delivers nearly 2 times more economic benefits than the MF scenario.</a:t>
            </a:r>
            <a:endParaRPr>
              <a:solidFill>
                <a:schemeClr val="dk1"/>
              </a:solidFill>
            </a:endParaRPr>
          </a:p>
          <a:p>
            <a:pPr indent="0" lvl="0" marL="0" rtl="0" algn="l">
              <a:spcBef>
                <a:spcPts val="1000"/>
              </a:spcBef>
              <a:spcAft>
                <a:spcPts val="0"/>
              </a:spcAft>
              <a:buClr>
                <a:schemeClr val="dk1"/>
              </a:buClr>
              <a:buSzPts val="1100"/>
              <a:buFont typeface="Arial"/>
              <a:buNone/>
            </a:pPr>
            <a:r>
              <a:t/>
            </a:r>
            <a:endParaRPr>
              <a:solidFill>
                <a:schemeClr val="dk1"/>
              </a:solidFill>
            </a:endParaRPr>
          </a:p>
          <a:p>
            <a:pPr indent="-317500" lvl="0" marL="457200" rtl="0" algn="l">
              <a:lnSpc>
                <a:spcPct val="120000"/>
              </a:lnSpc>
              <a:spcBef>
                <a:spcPts val="600"/>
              </a:spcBef>
              <a:spcAft>
                <a:spcPts val="0"/>
              </a:spcAft>
              <a:buClr>
                <a:schemeClr val="dk1"/>
              </a:buClr>
              <a:buSzPts val="1400"/>
              <a:buFont typeface="Quattrocento Sans"/>
              <a:buChar char="●"/>
            </a:pPr>
            <a:r>
              <a:rPr lang="en" sz="1400">
                <a:solidFill>
                  <a:schemeClr val="dk1"/>
                </a:solidFill>
                <a:latin typeface="Quattrocento Sans"/>
                <a:ea typeface="Quattrocento Sans"/>
                <a:cs typeface="Quattrocento Sans"/>
                <a:sym typeface="Quattrocento Sans"/>
              </a:rPr>
              <a:t>The LC scenario is the most capital intensive early on, but generates the most financial savings over the long run.</a:t>
            </a:r>
            <a:endParaRPr sz="1400">
              <a:solidFill>
                <a:schemeClr val="dk1"/>
              </a:solidFill>
              <a:latin typeface="Quattrocento Sans"/>
              <a:ea typeface="Quattrocento Sans"/>
              <a:cs typeface="Quattrocento Sans"/>
              <a:sym typeface="Quattrocento Sans"/>
            </a:endParaRPr>
          </a:p>
          <a:p>
            <a:pPr indent="-317500" lvl="0" marL="457200" rtl="0" algn="l">
              <a:lnSpc>
                <a:spcPct val="120000"/>
              </a:lnSpc>
              <a:spcBef>
                <a:spcPts val="0"/>
              </a:spcBef>
              <a:spcAft>
                <a:spcPts val="0"/>
              </a:spcAft>
              <a:buClr>
                <a:schemeClr val="dk1"/>
              </a:buClr>
              <a:buSzPts val="1400"/>
              <a:buFont typeface="Quattrocento Sans"/>
              <a:buChar char="●"/>
            </a:pPr>
            <a:r>
              <a:rPr lang="en" sz="1400">
                <a:solidFill>
                  <a:schemeClr val="dk1"/>
                </a:solidFill>
                <a:latin typeface="Quattrocento Sans"/>
                <a:ea typeface="Quattrocento Sans"/>
                <a:cs typeface="Quattrocento Sans"/>
                <a:sym typeface="Quattrocento Sans"/>
              </a:rPr>
              <a:t>All three scenarios generate cost savings through: </a:t>
            </a:r>
            <a:endParaRPr sz="1400">
              <a:solidFill>
                <a:schemeClr val="dk1"/>
              </a:solidFill>
              <a:latin typeface="Quattrocento Sans"/>
              <a:ea typeface="Quattrocento Sans"/>
              <a:cs typeface="Quattrocento Sans"/>
              <a:sym typeface="Quattrocento Sans"/>
            </a:endParaRPr>
          </a:p>
          <a:p>
            <a:pPr indent="-317500" lvl="1" marL="914400" rtl="0" algn="l">
              <a:lnSpc>
                <a:spcPct val="120000"/>
              </a:lnSpc>
              <a:spcBef>
                <a:spcPts val="0"/>
              </a:spcBef>
              <a:spcAft>
                <a:spcPts val="0"/>
              </a:spcAft>
              <a:buClr>
                <a:schemeClr val="dk1"/>
              </a:buClr>
              <a:buSzPts val="1400"/>
              <a:buFont typeface="Quattrocento Sans"/>
              <a:buChar char="○"/>
            </a:pPr>
            <a:r>
              <a:rPr lang="en" sz="1400">
                <a:solidFill>
                  <a:schemeClr val="dk1"/>
                </a:solidFill>
                <a:latin typeface="Quattrocento Sans"/>
                <a:ea typeface="Quattrocento Sans"/>
                <a:cs typeface="Quattrocento Sans"/>
                <a:sym typeface="Quattrocento Sans"/>
              </a:rPr>
              <a:t>Reduced energy use </a:t>
            </a:r>
            <a:endParaRPr sz="1400">
              <a:solidFill>
                <a:schemeClr val="dk1"/>
              </a:solidFill>
              <a:latin typeface="Quattrocento Sans"/>
              <a:ea typeface="Quattrocento Sans"/>
              <a:cs typeface="Quattrocento Sans"/>
              <a:sym typeface="Quattrocento Sans"/>
            </a:endParaRPr>
          </a:p>
          <a:p>
            <a:pPr indent="-317500" lvl="1" marL="914400" rtl="0" algn="l">
              <a:lnSpc>
                <a:spcPct val="120000"/>
              </a:lnSpc>
              <a:spcBef>
                <a:spcPts val="0"/>
              </a:spcBef>
              <a:spcAft>
                <a:spcPts val="0"/>
              </a:spcAft>
              <a:buClr>
                <a:schemeClr val="dk1"/>
              </a:buClr>
              <a:buSzPts val="1400"/>
              <a:buFont typeface="Quattrocento Sans"/>
              <a:buChar char="○"/>
            </a:pPr>
            <a:r>
              <a:rPr lang="en" sz="1400">
                <a:solidFill>
                  <a:schemeClr val="dk1"/>
                </a:solidFill>
                <a:latin typeface="Quattrocento Sans"/>
                <a:ea typeface="Quattrocento Sans"/>
                <a:cs typeface="Quattrocento Sans"/>
                <a:sym typeface="Quattrocento Sans"/>
              </a:rPr>
              <a:t>Lower operation and maintenance expenses </a:t>
            </a:r>
            <a:endParaRPr sz="1400">
              <a:solidFill>
                <a:schemeClr val="dk1"/>
              </a:solidFill>
              <a:latin typeface="Quattrocento Sans"/>
              <a:ea typeface="Quattrocento Sans"/>
              <a:cs typeface="Quattrocento Sans"/>
              <a:sym typeface="Quattrocento Sans"/>
            </a:endParaRPr>
          </a:p>
          <a:p>
            <a:pPr indent="-317500" lvl="1" marL="914400" rtl="0" algn="l">
              <a:lnSpc>
                <a:spcPct val="120000"/>
              </a:lnSpc>
              <a:spcBef>
                <a:spcPts val="0"/>
              </a:spcBef>
              <a:spcAft>
                <a:spcPts val="0"/>
              </a:spcAft>
              <a:buClr>
                <a:schemeClr val="dk1"/>
              </a:buClr>
              <a:buSzPts val="1400"/>
              <a:buFont typeface="Quattrocento Sans"/>
              <a:buChar char="○"/>
            </a:pPr>
            <a:r>
              <a:rPr lang="en" sz="1400">
                <a:solidFill>
                  <a:schemeClr val="dk1"/>
                </a:solidFill>
                <a:latin typeface="Quattrocento Sans"/>
                <a:ea typeface="Quattrocento Sans"/>
                <a:cs typeface="Quattrocento Sans"/>
                <a:sym typeface="Quattrocento Sans"/>
              </a:rPr>
              <a:t>Decreased fuel costs </a:t>
            </a:r>
            <a:endParaRPr>
              <a:solidFill>
                <a:schemeClr val="dk1"/>
              </a:solidFill>
            </a:endParaRPr>
          </a:p>
        </p:txBody>
      </p:sp>
      <p:sp>
        <p:nvSpPr>
          <p:cNvPr id="1454" name="Google Shape;1454;g3809e417f9a_0_990: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0" name="Shape 1460"/>
        <p:cNvGrpSpPr/>
        <p:nvPr/>
      </p:nvGrpSpPr>
      <p:grpSpPr>
        <a:xfrm>
          <a:off x="0" y="0"/>
          <a:ext cx="0" cy="0"/>
          <a:chOff x="0" y="0"/>
          <a:chExt cx="0" cy="0"/>
        </a:xfrm>
      </p:grpSpPr>
      <p:sp>
        <p:nvSpPr>
          <p:cNvPr id="1461" name="Google Shape;1461;g37792c4bdd4_0_1078: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2" name="Google Shape;1462;g37792c4bdd4_0_1078: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None/>
            </a:pPr>
            <a:r>
              <a:rPr lang="en"/>
              <a:t>Kayla </a:t>
            </a:r>
            <a:endParaRPr/>
          </a:p>
        </p:txBody>
      </p:sp>
      <p:sp>
        <p:nvSpPr>
          <p:cNvPr id="1463" name="Google Shape;1463;g37792c4bdd4_0_1078: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9" name="Shape 1469"/>
        <p:cNvGrpSpPr/>
        <p:nvPr/>
      </p:nvGrpSpPr>
      <p:grpSpPr>
        <a:xfrm>
          <a:off x="0" y="0"/>
          <a:ext cx="0" cy="0"/>
          <a:chOff x="0" y="0"/>
          <a:chExt cx="0" cy="0"/>
        </a:xfrm>
      </p:grpSpPr>
      <p:sp>
        <p:nvSpPr>
          <p:cNvPr id="1470" name="Google Shape;1470;g37792c4bdd4_0_531: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1" name="Google Shape;1471;g37792c4bdd4_0_531: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None/>
            </a:pPr>
            <a:r>
              <a:rPr lang="en">
                <a:solidFill>
                  <a:schemeClr val="dk1"/>
                </a:solidFill>
              </a:rPr>
              <a:t>Kayla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a:t>Key Assumptions: </a:t>
            </a:r>
            <a:endParaRPr/>
          </a:p>
          <a:p>
            <a:pPr indent="-317500" lvl="0" marL="457200" rtl="0" algn="l">
              <a:lnSpc>
                <a:spcPct val="115000"/>
              </a:lnSpc>
              <a:spcBef>
                <a:spcPts val="900"/>
              </a:spcBef>
              <a:spcAft>
                <a:spcPts val="0"/>
              </a:spcAft>
              <a:buClr>
                <a:srgbClr val="343434"/>
              </a:buClr>
              <a:buSzPts val="1400"/>
              <a:buFont typeface="Quattrocento Sans"/>
              <a:buChar char="●"/>
            </a:pPr>
            <a:r>
              <a:rPr lang="en" sz="1400">
                <a:solidFill>
                  <a:srgbClr val="343434"/>
                </a:solidFill>
                <a:latin typeface="Quattrocento Sans"/>
                <a:ea typeface="Quattrocento Sans"/>
                <a:cs typeface="Quattrocento Sans"/>
                <a:sym typeface="Quattrocento Sans"/>
              </a:rPr>
              <a:t>Accelerated clean electricity grid in Low Carbon Scenario, slower to transition in Mixed Fuels and Community Driven </a:t>
            </a:r>
            <a:endParaRPr sz="1400">
              <a:solidFill>
                <a:srgbClr val="343434"/>
              </a:solidFill>
              <a:latin typeface="Quattrocento Sans"/>
              <a:ea typeface="Quattrocento Sans"/>
              <a:cs typeface="Quattrocento Sans"/>
              <a:sym typeface="Quattrocento Sans"/>
            </a:endParaRPr>
          </a:p>
          <a:p>
            <a:pPr indent="-317500" lvl="0" marL="457200" rtl="0" algn="l">
              <a:lnSpc>
                <a:spcPct val="115000"/>
              </a:lnSpc>
              <a:spcBef>
                <a:spcPts val="0"/>
              </a:spcBef>
              <a:spcAft>
                <a:spcPts val="0"/>
              </a:spcAft>
              <a:buClr>
                <a:srgbClr val="343434"/>
              </a:buClr>
              <a:buSzPts val="1400"/>
              <a:buFont typeface="Quattrocento Sans"/>
              <a:buChar char="●"/>
            </a:pPr>
            <a:r>
              <a:rPr lang="en" sz="1400">
                <a:solidFill>
                  <a:srgbClr val="343434"/>
                </a:solidFill>
                <a:latin typeface="Quattrocento Sans"/>
                <a:ea typeface="Quattrocento Sans"/>
                <a:cs typeface="Quattrocento Sans"/>
                <a:sym typeface="Quattrocento Sans"/>
              </a:rPr>
              <a:t>Residential and commercial solar installation increases in new buildings aligned with net zero building energy code adoption</a:t>
            </a:r>
            <a:endParaRPr sz="1400">
              <a:solidFill>
                <a:srgbClr val="343434"/>
              </a:solidFill>
              <a:latin typeface="Quattrocento Sans"/>
              <a:ea typeface="Quattrocento Sans"/>
              <a:cs typeface="Quattrocento Sans"/>
              <a:sym typeface="Quattrocento Sans"/>
            </a:endParaRPr>
          </a:p>
          <a:p>
            <a:pPr indent="-317500" lvl="0" marL="457200" rtl="0" algn="l">
              <a:lnSpc>
                <a:spcPct val="115000"/>
              </a:lnSpc>
              <a:spcBef>
                <a:spcPts val="0"/>
              </a:spcBef>
              <a:spcAft>
                <a:spcPts val="0"/>
              </a:spcAft>
              <a:buClr>
                <a:srgbClr val="343434"/>
              </a:buClr>
              <a:buSzPts val="1400"/>
              <a:buFont typeface="Quattrocento Sans"/>
              <a:buChar char="●"/>
            </a:pPr>
            <a:r>
              <a:rPr lang="en" sz="1400">
                <a:solidFill>
                  <a:srgbClr val="343434"/>
                </a:solidFill>
                <a:latin typeface="Quattrocento Sans"/>
                <a:ea typeface="Quattrocento Sans"/>
                <a:cs typeface="Quattrocento Sans"/>
                <a:sym typeface="Quattrocento Sans"/>
              </a:rPr>
              <a:t>Increased on-site solar installation in existing buildings in Low Carbon and Community Driven scenarios. Slower adoption in Mixed Fuels</a:t>
            </a:r>
            <a:endParaRPr sz="1400">
              <a:solidFill>
                <a:srgbClr val="343434"/>
              </a:solidFill>
              <a:latin typeface="Quattrocento Sans"/>
              <a:ea typeface="Quattrocento Sans"/>
              <a:cs typeface="Quattrocento Sans"/>
              <a:sym typeface="Quattrocento Sans"/>
            </a:endParaRPr>
          </a:p>
          <a:p>
            <a:pPr indent="-317500" lvl="0" marL="457200" rtl="0" algn="l">
              <a:lnSpc>
                <a:spcPct val="115000"/>
              </a:lnSpc>
              <a:spcBef>
                <a:spcPts val="0"/>
              </a:spcBef>
              <a:spcAft>
                <a:spcPts val="0"/>
              </a:spcAft>
              <a:buClr>
                <a:srgbClr val="343434"/>
              </a:buClr>
              <a:buSzPts val="1400"/>
              <a:buFont typeface="Quattrocento Sans"/>
              <a:buChar char="●"/>
            </a:pPr>
            <a:r>
              <a:rPr lang="en" sz="1400">
                <a:solidFill>
                  <a:srgbClr val="343434"/>
                </a:solidFill>
                <a:latin typeface="Quattrocento Sans"/>
                <a:ea typeface="Quattrocento Sans"/>
                <a:cs typeface="Quattrocento Sans"/>
                <a:sym typeface="Quattrocento Sans"/>
              </a:rPr>
              <a:t>Community solar is accelerated in Community Driven Scenario</a:t>
            </a:r>
            <a:endParaRPr/>
          </a:p>
        </p:txBody>
      </p:sp>
      <p:sp>
        <p:nvSpPr>
          <p:cNvPr id="1472" name="Google Shape;1472;g37792c4bdd4_0_531: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g3a2bc66786f_0_264: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8" name="Google Shape;638;g3a2bc66786f_0_264: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639" name="Google Shape;639;g3a2bc66786f_0_264: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8" name="Shape 1478"/>
        <p:cNvGrpSpPr/>
        <p:nvPr/>
      </p:nvGrpSpPr>
      <p:grpSpPr>
        <a:xfrm>
          <a:off x="0" y="0"/>
          <a:ext cx="0" cy="0"/>
          <a:chOff x="0" y="0"/>
          <a:chExt cx="0" cy="0"/>
        </a:xfrm>
      </p:grpSpPr>
      <p:sp>
        <p:nvSpPr>
          <p:cNvPr id="1479" name="Google Shape;1479;g37792c4bdd4_0_538: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0" name="Google Shape;1480;g37792c4bdd4_0_538: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Clr>
                <a:schemeClr val="dk1"/>
              </a:buClr>
              <a:buSzPts val="1100"/>
              <a:buFont typeface="Arial"/>
              <a:buNone/>
            </a:pPr>
            <a:r>
              <a:rPr lang="en">
                <a:solidFill>
                  <a:schemeClr val="dk1"/>
                </a:solidFill>
              </a:rPr>
              <a:t>Kayla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lnSpc>
                <a:spcPct val="83333"/>
              </a:lnSpc>
              <a:spcBef>
                <a:spcPts val="900"/>
              </a:spcBef>
              <a:spcAft>
                <a:spcPts val="0"/>
              </a:spcAft>
              <a:buClr>
                <a:schemeClr val="dk1"/>
              </a:buClr>
              <a:buSzPts val="1100"/>
              <a:buFont typeface="Arial"/>
              <a:buNone/>
            </a:pPr>
            <a:r>
              <a:rPr b="1" lang="en" sz="1400">
                <a:solidFill>
                  <a:srgbClr val="343434"/>
                </a:solidFill>
                <a:latin typeface="Quattrocento Sans"/>
                <a:ea typeface="Quattrocento Sans"/>
                <a:cs typeface="Quattrocento Sans"/>
                <a:sym typeface="Quattrocento Sans"/>
              </a:rPr>
              <a:t>Local Energy Generation</a:t>
            </a:r>
            <a:endParaRPr b="1" sz="1400">
              <a:solidFill>
                <a:srgbClr val="343434"/>
              </a:solidFill>
              <a:latin typeface="Quattrocento Sans"/>
              <a:ea typeface="Quattrocento Sans"/>
              <a:cs typeface="Quattrocento Sans"/>
              <a:sym typeface="Quattrocento Sans"/>
            </a:endParaRPr>
          </a:p>
          <a:p>
            <a:pPr indent="0" lvl="0" marL="0" rtl="0" algn="l">
              <a:lnSpc>
                <a:spcPct val="83333"/>
              </a:lnSpc>
              <a:spcBef>
                <a:spcPts val="0"/>
              </a:spcBef>
              <a:spcAft>
                <a:spcPts val="0"/>
              </a:spcAft>
              <a:buClr>
                <a:schemeClr val="dk1"/>
              </a:buClr>
              <a:buSzPts val="1100"/>
              <a:buFont typeface="Arial"/>
              <a:buNone/>
            </a:pPr>
            <a:r>
              <a:rPr lang="en" sz="1400">
                <a:solidFill>
                  <a:srgbClr val="343434"/>
                </a:solidFill>
                <a:latin typeface="Quattrocento Sans"/>
                <a:ea typeface="Quattrocento Sans"/>
                <a:cs typeface="Quattrocento Sans"/>
                <a:sym typeface="Quattrocento Sans"/>
              </a:rPr>
              <a:t>Local generation ranges from 25% to 43%  of Total Energy in 2050 in the three scenarios </a:t>
            </a:r>
            <a:endParaRPr>
              <a:solidFill>
                <a:schemeClr val="dk1"/>
              </a:solidFill>
            </a:endParaRPr>
          </a:p>
        </p:txBody>
      </p:sp>
      <p:sp>
        <p:nvSpPr>
          <p:cNvPr id="1481" name="Google Shape;1481;g37792c4bdd4_0_538: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0" name="Shape 1490"/>
        <p:cNvGrpSpPr/>
        <p:nvPr/>
      </p:nvGrpSpPr>
      <p:grpSpPr>
        <a:xfrm>
          <a:off x="0" y="0"/>
          <a:ext cx="0" cy="0"/>
          <a:chOff x="0" y="0"/>
          <a:chExt cx="0" cy="0"/>
        </a:xfrm>
      </p:grpSpPr>
      <p:sp>
        <p:nvSpPr>
          <p:cNvPr id="1491" name="Google Shape;1491;g37a50a32b52_0_38: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2" name="Google Shape;1492;g37a50a32b52_0_38: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None/>
            </a:pPr>
            <a:r>
              <a:rPr lang="en"/>
              <a:t>Key assumptions: </a:t>
            </a:r>
            <a:r>
              <a:rPr lang="en" sz="1400">
                <a:solidFill>
                  <a:srgbClr val="343434"/>
                </a:solidFill>
                <a:latin typeface="Quattrocento Sans"/>
                <a:ea typeface="Quattrocento Sans"/>
                <a:cs typeface="Quattrocento Sans"/>
                <a:sym typeface="Quattrocento Sans"/>
              </a:rPr>
              <a:t>Net zero building energy code implemented</a:t>
            </a:r>
            <a:endParaRPr sz="1400">
              <a:solidFill>
                <a:srgbClr val="343434"/>
              </a:solidFill>
              <a:latin typeface="Quattrocento Sans"/>
              <a:ea typeface="Quattrocento Sans"/>
              <a:cs typeface="Quattrocento Sans"/>
              <a:sym typeface="Quattrocento Sans"/>
            </a:endParaRPr>
          </a:p>
          <a:p>
            <a:pPr indent="-317500" lvl="1" marL="914400" rtl="0" algn="l">
              <a:lnSpc>
                <a:spcPct val="115000"/>
              </a:lnSpc>
              <a:spcBef>
                <a:spcPts val="900"/>
              </a:spcBef>
              <a:spcAft>
                <a:spcPts val="0"/>
              </a:spcAft>
              <a:buClr>
                <a:srgbClr val="343434"/>
              </a:buClr>
              <a:buSzPts val="1400"/>
              <a:buFont typeface="Quattrocento Sans"/>
              <a:buChar char="○"/>
            </a:pPr>
            <a:r>
              <a:rPr lang="en" sz="1400">
                <a:solidFill>
                  <a:srgbClr val="343434"/>
                </a:solidFill>
                <a:latin typeface="Quattrocento Sans"/>
                <a:ea typeface="Quattrocento Sans"/>
                <a:cs typeface="Quattrocento Sans"/>
                <a:sym typeface="Quattrocento Sans"/>
              </a:rPr>
              <a:t>CD - 2027, LC - 2030, MF - 2036</a:t>
            </a:r>
            <a:endParaRPr sz="1400">
              <a:solidFill>
                <a:srgbClr val="343434"/>
              </a:solidFill>
              <a:latin typeface="Quattrocento Sans"/>
              <a:ea typeface="Quattrocento Sans"/>
              <a:cs typeface="Quattrocento Sans"/>
              <a:sym typeface="Quattrocento Sans"/>
            </a:endParaRPr>
          </a:p>
          <a:p>
            <a:pPr indent="-317500" lvl="0" marL="457200" rtl="0" algn="l">
              <a:lnSpc>
                <a:spcPct val="115000"/>
              </a:lnSpc>
              <a:spcBef>
                <a:spcPts val="0"/>
              </a:spcBef>
              <a:spcAft>
                <a:spcPts val="0"/>
              </a:spcAft>
              <a:buClr>
                <a:srgbClr val="343434"/>
              </a:buClr>
              <a:buSzPts val="1400"/>
              <a:buFont typeface="Quattrocento Sans"/>
              <a:buChar char="●"/>
            </a:pPr>
            <a:r>
              <a:rPr lang="en" sz="1400">
                <a:solidFill>
                  <a:srgbClr val="343434"/>
                </a:solidFill>
                <a:latin typeface="Quattrocento Sans"/>
                <a:ea typeface="Quattrocento Sans"/>
                <a:cs typeface="Quattrocento Sans"/>
                <a:sym typeface="Quattrocento Sans"/>
              </a:rPr>
              <a:t>Residential buildings and commercial retrofits across scenarios</a:t>
            </a:r>
            <a:endParaRPr sz="1400">
              <a:solidFill>
                <a:srgbClr val="343434"/>
              </a:solidFill>
              <a:latin typeface="Quattrocento Sans"/>
              <a:ea typeface="Quattrocento Sans"/>
              <a:cs typeface="Quattrocento Sans"/>
              <a:sym typeface="Quattrocento Sans"/>
            </a:endParaRPr>
          </a:p>
          <a:p>
            <a:pPr indent="-317500" lvl="1" marL="914400" rtl="0" algn="l">
              <a:lnSpc>
                <a:spcPct val="115000"/>
              </a:lnSpc>
              <a:spcBef>
                <a:spcPts val="0"/>
              </a:spcBef>
              <a:spcAft>
                <a:spcPts val="0"/>
              </a:spcAft>
              <a:buClr>
                <a:srgbClr val="343434"/>
              </a:buClr>
              <a:buSzPts val="1400"/>
              <a:buFont typeface="Quattrocento Sans"/>
              <a:buChar char="○"/>
            </a:pPr>
            <a:r>
              <a:rPr lang="en" sz="1400">
                <a:solidFill>
                  <a:srgbClr val="343434"/>
                </a:solidFill>
                <a:latin typeface="Quattrocento Sans"/>
                <a:ea typeface="Quattrocento Sans"/>
                <a:cs typeface="Quattrocento Sans"/>
                <a:sym typeface="Quattrocento Sans"/>
              </a:rPr>
              <a:t>CD focus on retrofitting low income areas first </a:t>
            </a:r>
            <a:endParaRPr sz="1400">
              <a:solidFill>
                <a:srgbClr val="343434"/>
              </a:solidFill>
              <a:latin typeface="Quattrocento Sans"/>
              <a:ea typeface="Quattrocento Sans"/>
              <a:cs typeface="Quattrocento Sans"/>
              <a:sym typeface="Quattrocento Sans"/>
            </a:endParaRPr>
          </a:p>
          <a:p>
            <a:pPr indent="-317500" lvl="0" marL="457200" rtl="0" algn="l">
              <a:lnSpc>
                <a:spcPct val="115000"/>
              </a:lnSpc>
              <a:spcBef>
                <a:spcPts val="0"/>
              </a:spcBef>
              <a:spcAft>
                <a:spcPts val="0"/>
              </a:spcAft>
              <a:buClr>
                <a:srgbClr val="343434"/>
              </a:buClr>
              <a:buSzPts val="1400"/>
              <a:buFont typeface="Quattrocento Sans"/>
              <a:buChar char="●"/>
            </a:pPr>
            <a:r>
              <a:rPr lang="en" sz="1400">
                <a:solidFill>
                  <a:srgbClr val="343434"/>
                </a:solidFill>
                <a:latin typeface="Quattrocento Sans"/>
                <a:ea typeface="Quattrocento Sans"/>
                <a:cs typeface="Quattrocento Sans"/>
                <a:sym typeface="Quattrocento Sans"/>
              </a:rPr>
              <a:t>Community Land Trusts and Zero-emissions rental housing options in CD</a:t>
            </a:r>
            <a:endParaRPr sz="1400">
              <a:solidFill>
                <a:srgbClr val="343434"/>
              </a:solidFill>
              <a:latin typeface="Quattrocento Sans"/>
              <a:ea typeface="Quattrocento Sans"/>
              <a:cs typeface="Quattrocento Sans"/>
              <a:sym typeface="Quattrocento Sans"/>
            </a:endParaRPr>
          </a:p>
          <a:p>
            <a:pPr indent="-317500" lvl="0" marL="457200" rtl="0" algn="l">
              <a:lnSpc>
                <a:spcPct val="115000"/>
              </a:lnSpc>
              <a:spcBef>
                <a:spcPts val="0"/>
              </a:spcBef>
              <a:spcAft>
                <a:spcPts val="0"/>
              </a:spcAft>
              <a:buClr>
                <a:srgbClr val="343434"/>
              </a:buClr>
              <a:buSzPts val="1400"/>
              <a:buFont typeface="Quattrocento Sans"/>
              <a:buChar char="●"/>
            </a:pPr>
            <a:r>
              <a:rPr lang="en" sz="1400">
                <a:solidFill>
                  <a:srgbClr val="343434"/>
                </a:solidFill>
                <a:latin typeface="Quattrocento Sans"/>
                <a:ea typeface="Quattrocento Sans"/>
                <a:cs typeface="Quattrocento Sans"/>
                <a:sym typeface="Quattrocento Sans"/>
              </a:rPr>
              <a:t>In all scenarios</a:t>
            </a:r>
            <a:endParaRPr sz="1400">
              <a:solidFill>
                <a:srgbClr val="343434"/>
              </a:solidFill>
              <a:latin typeface="Quattrocento Sans"/>
              <a:ea typeface="Quattrocento Sans"/>
              <a:cs typeface="Quattrocento Sans"/>
              <a:sym typeface="Quattrocento Sans"/>
            </a:endParaRPr>
          </a:p>
          <a:p>
            <a:pPr indent="-317500" lvl="1" marL="914400" rtl="0" algn="l">
              <a:lnSpc>
                <a:spcPct val="115000"/>
              </a:lnSpc>
              <a:spcBef>
                <a:spcPts val="0"/>
              </a:spcBef>
              <a:spcAft>
                <a:spcPts val="0"/>
              </a:spcAft>
              <a:buClr>
                <a:srgbClr val="343434"/>
              </a:buClr>
              <a:buSzPts val="1400"/>
              <a:buFont typeface="Quattrocento Sans"/>
              <a:buChar char="○"/>
            </a:pPr>
            <a:r>
              <a:rPr lang="en" sz="1400">
                <a:solidFill>
                  <a:srgbClr val="343434"/>
                </a:solidFill>
                <a:latin typeface="Quattrocento Sans"/>
                <a:ea typeface="Quattrocento Sans"/>
                <a:cs typeface="Quattrocento Sans"/>
                <a:sym typeface="Quattrocento Sans"/>
              </a:rPr>
              <a:t>Local governments adopt IECC at the same rate as the State</a:t>
            </a:r>
            <a:endParaRPr sz="1400">
              <a:solidFill>
                <a:srgbClr val="343434"/>
              </a:solidFill>
              <a:latin typeface="Quattrocento Sans"/>
              <a:ea typeface="Quattrocento Sans"/>
              <a:cs typeface="Quattrocento Sans"/>
              <a:sym typeface="Quattrocento Sans"/>
            </a:endParaRPr>
          </a:p>
          <a:p>
            <a:pPr indent="-317500" lvl="1" marL="914400" rtl="0" algn="l">
              <a:lnSpc>
                <a:spcPct val="115000"/>
              </a:lnSpc>
              <a:spcBef>
                <a:spcPts val="0"/>
              </a:spcBef>
              <a:spcAft>
                <a:spcPts val="0"/>
              </a:spcAft>
              <a:buClr>
                <a:srgbClr val="343434"/>
              </a:buClr>
              <a:buSzPts val="1400"/>
              <a:buFont typeface="Quattrocento Sans"/>
              <a:buChar char="○"/>
            </a:pPr>
            <a:r>
              <a:rPr lang="en" sz="1400">
                <a:solidFill>
                  <a:srgbClr val="343434"/>
                </a:solidFill>
                <a:latin typeface="Quattrocento Sans"/>
                <a:ea typeface="Quattrocento Sans"/>
                <a:cs typeface="Quattrocento Sans"/>
                <a:sym typeface="Quattrocento Sans"/>
              </a:rPr>
              <a:t>Building Performance Standards</a:t>
            </a:r>
            <a:endParaRPr sz="1400">
              <a:solidFill>
                <a:srgbClr val="343434"/>
              </a:solidFill>
              <a:latin typeface="Quattrocento Sans"/>
              <a:ea typeface="Quattrocento Sans"/>
              <a:cs typeface="Quattrocento Sans"/>
              <a:sym typeface="Quattrocento Sans"/>
            </a:endParaRPr>
          </a:p>
          <a:p>
            <a:pPr indent="-317500" lvl="1" marL="914400" rtl="0" algn="l">
              <a:lnSpc>
                <a:spcPct val="115000"/>
              </a:lnSpc>
              <a:spcBef>
                <a:spcPts val="0"/>
              </a:spcBef>
              <a:spcAft>
                <a:spcPts val="0"/>
              </a:spcAft>
              <a:buClr>
                <a:srgbClr val="343434"/>
              </a:buClr>
              <a:buSzPts val="1400"/>
              <a:buFont typeface="Quattrocento Sans"/>
              <a:buChar char="○"/>
            </a:pPr>
            <a:r>
              <a:rPr lang="en" sz="1400">
                <a:solidFill>
                  <a:srgbClr val="343434"/>
                </a:solidFill>
                <a:latin typeface="Quattrocento Sans"/>
                <a:ea typeface="Quattrocento Sans"/>
                <a:cs typeface="Quattrocento Sans"/>
                <a:sym typeface="Quattrocento Sans"/>
              </a:rPr>
              <a:t>Heat pump deployment in residential and commercial buildings, including replacing AC units with heat pumps</a:t>
            </a:r>
            <a:endParaRPr/>
          </a:p>
        </p:txBody>
      </p:sp>
      <p:sp>
        <p:nvSpPr>
          <p:cNvPr id="1493" name="Google Shape;1493;g37a50a32b52_0_38: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0" name="Shape 1500"/>
        <p:cNvGrpSpPr/>
        <p:nvPr/>
      </p:nvGrpSpPr>
      <p:grpSpPr>
        <a:xfrm>
          <a:off x="0" y="0"/>
          <a:ext cx="0" cy="0"/>
          <a:chOff x="0" y="0"/>
          <a:chExt cx="0" cy="0"/>
        </a:xfrm>
      </p:grpSpPr>
      <p:sp>
        <p:nvSpPr>
          <p:cNvPr id="1501" name="Google Shape;1501;g37792c4bdd4_0_591: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2" name="Google Shape;1502;g37792c4bdd4_0_591: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None/>
            </a:pPr>
            <a:r>
              <a:t/>
            </a:r>
            <a:endParaRPr/>
          </a:p>
        </p:txBody>
      </p:sp>
      <p:sp>
        <p:nvSpPr>
          <p:cNvPr id="1503" name="Google Shape;1503;g37792c4bdd4_0_591: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6" name="Shape 1516"/>
        <p:cNvGrpSpPr/>
        <p:nvPr/>
      </p:nvGrpSpPr>
      <p:grpSpPr>
        <a:xfrm>
          <a:off x="0" y="0"/>
          <a:ext cx="0" cy="0"/>
          <a:chOff x="0" y="0"/>
          <a:chExt cx="0" cy="0"/>
        </a:xfrm>
      </p:grpSpPr>
      <p:sp>
        <p:nvSpPr>
          <p:cNvPr id="1517" name="Google Shape;1517;g37a77a11ef2_16_0: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8" name="Google Shape;1518;g37a77a11ef2_16_0: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lnSpc>
                <a:spcPct val="83333"/>
              </a:lnSpc>
              <a:spcBef>
                <a:spcPts val="900"/>
              </a:spcBef>
              <a:spcAft>
                <a:spcPts val="0"/>
              </a:spcAft>
              <a:buClr>
                <a:schemeClr val="dk1"/>
              </a:buClr>
              <a:buSzPts val="1100"/>
              <a:buFont typeface="Arial"/>
              <a:buNone/>
            </a:pPr>
            <a:r>
              <a:rPr lang="en" sz="1400">
                <a:solidFill>
                  <a:srgbClr val="004E7B"/>
                </a:solidFill>
                <a:latin typeface="Quattrocento Sans"/>
                <a:ea typeface="Quattrocento Sans"/>
                <a:cs typeface="Quattrocento Sans"/>
                <a:sym typeface="Quattrocento Sans"/>
              </a:rPr>
              <a:t>Heat pumps are the driving force in emission reduction in the building sectors</a:t>
            </a:r>
            <a:endParaRPr/>
          </a:p>
        </p:txBody>
      </p:sp>
      <p:sp>
        <p:nvSpPr>
          <p:cNvPr id="1519" name="Google Shape;1519;g37a77a11ef2_16_0: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7" name="Shape 1527"/>
        <p:cNvGrpSpPr/>
        <p:nvPr/>
      </p:nvGrpSpPr>
      <p:grpSpPr>
        <a:xfrm>
          <a:off x="0" y="0"/>
          <a:ext cx="0" cy="0"/>
          <a:chOff x="0" y="0"/>
          <a:chExt cx="0" cy="0"/>
        </a:xfrm>
      </p:grpSpPr>
      <p:sp>
        <p:nvSpPr>
          <p:cNvPr id="1528" name="Google Shape;1528;g37a50a32b52_0_46: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9" name="Google Shape;1529;g37a50a32b52_0_46: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None/>
            </a:pPr>
            <a:r>
              <a:rPr lang="en"/>
              <a:t>Key assumptions: </a:t>
            </a:r>
            <a:r>
              <a:rPr lang="en" sz="1200">
                <a:solidFill>
                  <a:srgbClr val="343434"/>
                </a:solidFill>
                <a:latin typeface="Quattrocento Sans"/>
                <a:ea typeface="Quattrocento Sans"/>
                <a:cs typeface="Quattrocento Sans"/>
                <a:sym typeface="Quattrocento Sans"/>
              </a:rPr>
              <a:t>Most ambitious active/transit mode share shifts in Community Driven Scenario</a:t>
            </a:r>
            <a:endParaRPr sz="1200">
              <a:solidFill>
                <a:srgbClr val="343434"/>
              </a:solidFill>
              <a:latin typeface="Quattrocento Sans"/>
              <a:ea typeface="Quattrocento Sans"/>
              <a:cs typeface="Quattrocento Sans"/>
              <a:sym typeface="Quattrocento Sans"/>
            </a:endParaRPr>
          </a:p>
          <a:p>
            <a:pPr indent="0" lvl="0" marL="914400" rtl="0" algn="l">
              <a:spcBef>
                <a:spcPts val="0"/>
              </a:spcBef>
              <a:spcAft>
                <a:spcPts val="0"/>
              </a:spcAft>
              <a:buClr>
                <a:schemeClr val="dk1"/>
              </a:buClr>
              <a:buSzPts val="1100"/>
              <a:buFont typeface="Arial"/>
              <a:buNone/>
            </a:pPr>
            <a:r>
              <a:t/>
            </a:r>
            <a:endParaRPr sz="1000">
              <a:solidFill>
                <a:srgbClr val="343434"/>
              </a:solidFill>
              <a:latin typeface="Quattrocento Sans"/>
              <a:ea typeface="Quattrocento Sans"/>
              <a:cs typeface="Quattrocento Sans"/>
              <a:sym typeface="Quattrocento Sans"/>
            </a:endParaRPr>
          </a:p>
          <a:p>
            <a:pPr indent="-304800" lvl="0" marL="457200" rtl="0" algn="l">
              <a:spcBef>
                <a:spcPts val="0"/>
              </a:spcBef>
              <a:spcAft>
                <a:spcPts val="0"/>
              </a:spcAft>
              <a:buClr>
                <a:srgbClr val="343434"/>
              </a:buClr>
              <a:buSzPts val="1200"/>
              <a:buFont typeface="Quattrocento Sans"/>
              <a:buChar char="●"/>
            </a:pPr>
            <a:r>
              <a:rPr lang="en" sz="1200">
                <a:solidFill>
                  <a:srgbClr val="343434"/>
                </a:solidFill>
                <a:latin typeface="Quattrocento Sans"/>
                <a:ea typeface="Quattrocento Sans"/>
                <a:cs typeface="Quattrocento Sans"/>
                <a:sym typeface="Quattrocento Sans"/>
              </a:rPr>
              <a:t>Accelerated electrification of personal use vehicles in Community Driven and Low Carbon Scenarios</a:t>
            </a:r>
            <a:endParaRPr sz="1200">
              <a:solidFill>
                <a:srgbClr val="343434"/>
              </a:solidFill>
              <a:latin typeface="Quattrocento Sans"/>
              <a:ea typeface="Quattrocento Sans"/>
              <a:cs typeface="Quattrocento Sans"/>
              <a:sym typeface="Quattrocento Sans"/>
            </a:endParaRPr>
          </a:p>
          <a:p>
            <a:pPr indent="0" lvl="0" marL="914400" rtl="0" algn="l">
              <a:spcBef>
                <a:spcPts val="0"/>
              </a:spcBef>
              <a:spcAft>
                <a:spcPts val="0"/>
              </a:spcAft>
              <a:buClr>
                <a:schemeClr val="dk1"/>
              </a:buClr>
              <a:buSzPts val="1100"/>
              <a:buFont typeface="Arial"/>
              <a:buNone/>
            </a:pPr>
            <a:r>
              <a:t/>
            </a:r>
            <a:endParaRPr sz="1000">
              <a:solidFill>
                <a:srgbClr val="343434"/>
              </a:solidFill>
              <a:latin typeface="Quattrocento Sans"/>
              <a:ea typeface="Quattrocento Sans"/>
              <a:cs typeface="Quattrocento Sans"/>
              <a:sym typeface="Quattrocento Sans"/>
            </a:endParaRPr>
          </a:p>
          <a:p>
            <a:pPr indent="-304800" lvl="0" marL="457200" rtl="0" algn="l">
              <a:spcBef>
                <a:spcPts val="0"/>
              </a:spcBef>
              <a:spcAft>
                <a:spcPts val="0"/>
              </a:spcAft>
              <a:buClr>
                <a:srgbClr val="343434"/>
              </a:buClr>
              <a:buSzPts val="1200"/>
              <a:buFont typeface="Quattrocento Sans"/>
              <a:buChar char="●"/>
            </a:pPr>
            <a:r>
              <a:rPr lang="en" sz="1200">
                <a:solidFill>
                  <a:srgbClr val="343434"/>
                </a:solidFill>
                <a:latin typeface="Quattrocento Sans"/>
                <a:ea typeface="Quattrocento Sans"/>
                <a:cs typeface="Quattrocento Sans"/>
                <a:sym typeface="Quattrocento Sans"/>
              </a:rPr>
              <a:t>More hydrogen vehicles and slower transition to ZEVs in Mixed Fuels Scenario</a:t>
            </a:r>
            <a:endParaRPr sz="1200">
              <a:solidFill>
                <a:srgbClr val="343434"/>
              </a:solidFill>
              <a:latin typeface="Quattrocento Sans"/>
              <a:ea typeface="Quattrocento Sans"/>
              <a:cs typeface="Quattrocento Sans"/>
              <a:sym typeface="Quattrocento Sans"/>
            </a:endParaRPr>
          </a:p>
          <a:p>
            <a:pPr indent="-304800" lvl="1" marL="914400" rtl="0" algn="l">
              <a:spcBef>
                <a:spcPts val="0"/>
              </a:spcBef>
              <a:spcAft>
                <a:spcPts val="0"/>
              </a:spcAft>
              <a:buClr>
                <a:srgbClr val="343434"/>
              </a:buClr>
              <a:buSzPts val="1200"/>
              <a:buFont typeface="Quattrocento Sans"/>
              <a:buChar char="○"/>
            </a:pPr>
            <a:r>
              <a:rPr lang="en" sz="1200">
                <a:solidFill>
                  <a:srgbClr val="343434"/>
                </a:solidFill>
                <a:latin typeface="Quattrocento Sans"/>
                <a:ea typeface="Quattrocento Sans"/>
                <a:cs typeface="Quattrocento Sans"/>
                <a:sym typeface="Quattrocento Sans"/>
              </a:rPr>
              <a:t>Community Driven Scenario also increase hydrogen use at a higher rate</a:t>
            </a:r>
            <a:endParaRPr sz="1200">
              <a:solidFill>
                <a:srgbClr val="343434"/>
              </a:solidFill>
              <a:latin typeface="Quattrocento Sans"/>
              <a:ea typeface="Quattrocento Sans"/>
              <a:cs typeface="Quattrocento Sans"/>
              <a:sym typeface="Quattrocento Sans"/>
            </a:endParaRPr>
          </a:p>
          <a:p>
            <a:pPr indent="0" lvl="0" marL="1371600" rtl="0" algn="l">
              <a:spcBef>
                <a:spcPts val="0"/>
              </a:spcBef>
              <a:spcAft>
                <a:spcPts val="0"/>
              </a:spcAft>
              <a:buClr>
                <a:schemeClr val="dk1"/>
              </a:buClr>
              <a:buSzPts val="1100"/>
              <a:buFont typeface="Arial"/>
              <a:buNone/>
            </a:pPr>
            <a:r>
              <a:t/>
            </a:r>
            <a:endParaRPr sz="1000">
              <a:solidFill>
                <a:srgbClr val="343434"/>
              </a:solidFill>
              <a:latin typeface="Quattrocento Sans"/>
              <a:ea typeface="Quattrocento Sans"/>
              <a:cs typeface="Quattrocento Sans"/>
              <a:sym typeface="Quattrocento Sans"/>
            </a:endParaRPr>
          </a:p>
          <a:p>
            <a:pPr indent="-304800" lvl="0" marL="457200" rtl="0" algn="l">
              <a:spcBef>
                <a:spcPts val="0"/>
              </a:spcBef>
              <a:spcAft>
                <a:spcPts val="0"/>
              </a:spcAft>
              <a:buClr>
                <a:srgbClr val="343434"/>
              </a:buClr>
              <a:buSzPts val="1200"/>
              <a:buFont typeface="Quattrocento Sans"/>
              <a:buChar char="●"/>
            </a:pPr>
            <a:r>
              <a:rPr lang="en" sz="1200">
                <a:solidFill>
                  <a:srgbClr val="343434"/>
                </a:solidFill>
                <a:latin typeface="Quattrocento Sans"/>
                <a:ea typeface="Quattrocento Sans"/>
                <a:cs typeface="Quattrocento Sans"/>
                <a:sym typeface="Quattrocento Sans"/>
              </a:rPr>
              <a:t>Car sharing program in Community Driven Scenario</a:t>
            </a:r>
            <a:endParaRPr sz="1200">
              <a:solidFill>
                <a:srgbClr val="343434"/>
              </a:solidFill>
              <a:latin typeface="Quattrocento Sans"/>
              <a:ea typeface="Quattrocento Sans"/>
              <a:cs typeface="Quattrocento Sans"/>
              <a:sym typeface="Quattrocento Sans"/>
            </a:endParaRPr>
          </a:p>
          <a:p>
            <a:pPr indent="0" lvl="0" marL="914400" rtl="0" algn="l">
              <a:spcBef>
                <a:spcPts val="0"/>
              </a:spcBef>
              <a:spcAft>
                <a:spcPts val="0"/>
              </a:spcAft>
              <a:buClr>
                <a:schemeClr val="dk1"/>
              </a:buClr>
              <a:buSzPts val="1100"/>
              <a:buFont typeface="Arial"/>
              <a:buNone/>
            </a:pPr>
            <a:r>
              <a:t/>
            </a:r>
            <a:endParaRPr sz="1200">
              <a:solidFill>
                <a:srgbClr val="343434"/>
              </a:solidFill>
              <a:latin typeface="Quattrocento Sans"/>
              <a:ea typeface="Quattrocento Sans"/>
              <a:cs typeface="Quattrocento Sans"/>
              <a:sym typeface="Quattrocento Sans"/>
            </a:endParaRPr>
          </a:p>
          <a:p>
            <a:pPr indent="-304800" lvl="0" marL="457200" rtl="0" algn="l">
              <a:spcBef>
                <a:spcPts val="0"/>
              </a:spcBef>
              <a:spcAft>
                <a:spcPts val="0"/>
              </a:spcAft>
              <a:buClr>
                <a:srgbClr val="343434"/>
              </a:buClr>
              <a:buSzPts val="1200"/>
              <a:buFont typeface="Quattrocento Sans"/>
              <a:buChar char="●"/>
            </a:pPr>
            <a:r>
              <a:rPr lang="en" sz="1200">
                <a:solidFill>
                  <a:srgbClr val="343434"/>
                </a:solidFill>
                <a:latin typeface="Quattrocento Sans"/>
                <a:ea typeface="Quattrocento Sans"/>
                <a:cs typeface="Quattrocento Sans"/>
                <a:sym typeface="Quattrocento Sans"/>
              </a:rPr>
              <a:t>Increased use of SAF in Community Driven Scenario to reduce resident exposure to jet fuel. </a:t>
            </a:r>
            <a:endParaRPr sz="1200">
              <a:solidFill>
                <a:srgbClr val="343434"/>
              </a:solidFill>
              <a:latin typeface="Quattrocento Sans"/>
              <a:ea typeface="Quattrocento Sans"/>
              <a:cs typeface="Quattrocento Sans"/>
              <a:sym typeface="Quattrocento Sans"/>
            </a:endParaRPr>
          </a:p>
          <a:p>
            <a:pPr indent="0" lvl="0" marL="914400" rtl="0" algn="l">
              <a:spcBef>
                <a:spcPts val="0"/>
              </a:spcBef>
              <a:spcAft>
                <a:spcPts val="0"/>
              </a:spcAft>
              <a:buClr>
                <a:schemeClr val="dk1"/>
              </a:buClr>
              <a:buSzPts val="1100"/>
              <a:buFont typeface="Arial"/>
              <a:buNone/>
            </a:pPr>
            <a:r>
              <a:t/>
            </a:r>
            <a:endParaRPr sz="1200">
              <a:solidFill>
                <a:srgbClr val="343434"/>
              </a:solidFill>
              <a:latin typeface="Quattrocento Sans"/>
              <a:ea typeface="Quattrocento Sans"/>
              <a:cs typeface="Quattrocento Sans"/>
              <a:sym typeface="Quattrocento Sans"/>
            </a:endParaRPr>
          </a:p>
          <a:p>
            <a:pPr indent="-304800" lvl="0" marL="457200" rtl="0" algn="l">
              <a:spcBef>
                <a:spcPts val="0"/>
              </a:spcBef>
              <a:spcAft>
                <a:spcPts val="0"/>
              </a:spcAft>
              <a:buClr>
                <a:srgbClr val="343434"/>
              </a:buClr>
              <a:buSzPts val="1200"/>
              <a:buFont typeface="Quattrocento Sans"/>
              <a:buChar char="●"/>
            </a:pPr>
            <a:r>
              <a:rPr lang="en" sz="1200">
                <a:solidFill>
                  <a:srgbClr val="343434"/>
                </a:solidFill>
                <a:latin typeface="Quattrocento Sans"/>
                <a:ea typeface="Quattrocento Sans"/>
                <a:cs typeface="Quattrocento Sans"/>
                <a:sym typeface="Quattrocento Sans"/>
              </a:rPr>
              <a:t>In all scenarios:</a:t>
            </a:r>
            <a:endParaRPr sz="1200">
              <a:solidFill>
                <a:srgbClr val="343434"/>
              </a:solidFill>
              <a:latin typeface="Quattrocento Sans"/>
              <a:ea typeface="Quattrocento Sans"/>
              <a:cs typeface="Quattrocento Sans"/>
              <a:sym typeface="Quattrocento Sans"/>
            </a:endParaRPr>
          </a:p>
          <a:p>
            <a:pPr indent="-304800" lvl="1" marL="914400" rtl="0" algn="l">
              <a:spcBef>
                <a:spcPts val="0"/>
              </a:spcBef>
              <a:spcAft>
                <a:spcPts val="0"/>
              </a:spcAft>
              <a:buClr>
                <a:srgbClr val="343434"/>
              </a:buClr>
              <a:buSzPts val="1200"/>
              <a:buFont typeface="Quattrocento Sans"/>
              <a:buChar char="○"/>
            </a:pPr>
            <a:r>
              <a:rPr lang="en" sz="1200">
                <a:solidFill>
                  <a:srgbClr val="343434"/>
                </a:solidFill>
                <a:latin typeface="Quattrocento Sans"/>
                <a:ea typeface="Quattrocento Sans"/>
                <a:cs typeface="Quattrocento Sans"/>
                <a:sym typeface="Quattrocento Sans"/>
              </a:rPr>
              <a:t>Transitioning off road vehicles and marine vessels</a:t>
            </a:r>
            <a:endParaRPr sz="1200">
              <a:solidFill>
                <a:srgbClr val="343434"/>
              </a:solidFill>
              <a:latin typeface="Quattrocento Sans"/>
              <a:ea typeface="Quattrocento Sans"/>
              <a:cs typeface="Quattrocento Sans"/>
              <a:sym typeface="Quattrocento Sans"/>
            </a:endParaRPr>
          </a:p>
          <a:p>
            <a:pPr indent="-304800" lvl="1" marL="914400" rtl="0" algn="l">
              <a:spcBef>
                <a:spcPts val="0"/>
              </a:spcBef>
              <a:spcAft>
                <a:spcPts val="0"/>
              </a:spcAft>
              <a:buClr>
                <a:srgbClr val="343434"/>
              </a:buClr>
              <a:buSzPts val="1200"/>
              <a:buFont typeface="Quattrocento Sans"/>
              <a:buChar char="○"/>
            </a:pPr>
            <a:r>
              <a:rPr lang="en" sz="1200">
                <a:solidFill>
                  <a:srgbClr val="343434"/>
                </a:solidFill>
                <a:latin typeface="Quattrocento Sans"/>
                <a:ea typeface="Quattrocento Sans"/>
                <a:cs typeface="Quattrocento Sans"/>
                <a:sym typeface="Quattrocento Sans"/>
              </a:rPr>
              <a:t>Expanding charging infrastructure</a:t>
            </a:r>
            <a:endParaRPr sz="1200">
              <a:solidFill>
                <a:srgbClr val="343434"/>
              </a:solidFill>
              <a:latin typeface="Quattrocento Sans"/>
              <a:ea typeface="Quattrocento Sans"/>
              <a:cs typeface="Quattrocento Sans"/>
              <a:sym typeface="Quattrocento Sans"/>
            </a:endParaRPr>
          </a:p>
          <a:p>
            <a:pPr indent="-304800" lvl="1" marL="914400" rtl="0" algn="l">
              <a:spcBef>
                <a:spcPts val="0"/>
              </a:spcBef>
              <a:spcAft>
                <a:spcPts val="0"/>
              </a:spcAft>
              <a:buClr>
                <a:srgbClr val="343434"/>
              </a:buClr>
              <a:buSzPts val="1200"/>
              <a:buFont typeface="Quattrocento Sans"/>
              <a:buChar char="○"/>
            </a:pPr>
            <a:r>
              <a:t/>
            </a:r>
            <a:endParaRPr sz="1200">
              <a:solidFill>
                <a:srgbClr val="343434"/>
              </a:solidFill>
              <a:latin typeface="Quattrocento Sans"/>
              <a:ea typeface="Quattrocento Sans"/>
              <a:cs typeface="Quattrocento Sans"/>
              <a:sym typeface="Quattrocento Sans"/>
            </a:endParaRPr>
          </a:p>
        </p:txBody>
      </p:sp>
      <p:sp>
        <p:nvSpPr>
          <p:cNvPr id="1530" name="Google Shape;1530;g37a50a32b52_0_46: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7" name="Shape 1537"/>
        <p:cNvGrpSpPr/>
        <p:nvPr/>
      </p:nvGrpSpPr>
      <p:grpSpPr>
        <a:xfrm>
          <a:off x="0" y="0"/>
          <a:ext cx="0" cy="0"/>
          <a:chOff x="0" y="0"/>
          <a:chExt cx="0" cy="0"/>
        </a:xfrm>
      </p:grpSpPr>
      <p:sp>
        <p:nvSpPr>
          <p:cNvPr id="1538" name="Google Shape;1538;g37792c4bdd4_0_662: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9" name="Google Shape;1539;g37792c4bdd4_0_662: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None/>
            </a:pPr>
            <a:r>
              <a:t/>
            </a:r>
            <a:endParaRPr/>
          </a:p>
        </p:txBody>
      </p:sp>
      <p:sp>
        <p:nvSpPr>
          <p:cNvPr id="1540" name="Google Shape;1540;g37792c4bdd4_0_662: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9" name="Shape 1549"/>
        <p:cNvGrpSpPr/>
        <p:nvPr/>
      </p:nvGrpSpPr>
      <p:grpSpPr>
        <a:xfrm>
          <a:off x="0" y="0"/>
          <a:ext cx="0" cy="0"/>
          <a:chOff x="0" y="0"/>
          <a:chExt cx="0" cy="0"/>
        </a:xfrm>
      </p:grpSpPr>
      <p:sp>
        <p:nvSpPr>
          <p:cNvPr id="1550" name="Google Shape;1550;g37a50a32b52_0_54: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51" name="Google Shape;1551;g37a50a32b52_0_54: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254000" lvl="0" marL="342900" rtl="0" algn="l">
              <a:lnSpc>
                <a:spcPct val="115000"/>
              </a:lnSpc>
              <a:spcBef>
                <a:spcPts val="900"/>
              </a:spcBef>
              <a:spcAft>
                <a:spcPts val="0"/>
              </a:spcAft>
              <a:buClr>
                <a:srgbClr val="343434"/>
              </a:buClr>
              <a:buSzPts val="1400"/>
              <a:buFont typeface="Quattrocento Sans"/>
              <a:buChar char="●"/>
            </a:pPr>
            <a:r>
              <a:rPr lang="en" sz="1400">
                <a:solidFill>
                  <a:srgbClr val="343434"/>
                </a:solidFill>
                <a:latin typeface="Quattrocento Sans"/>
                <a:ea typeface="Quattrocento Sans"/>
                <a:cs typeface="Quattrocento Sans"/>
                <a:sym typeface="Quattrocento Sans"/>
              </a:rPr>
              <a:t>Maximization of industrial energy efficiency accelerated in the Low Carbon Scenario</a:t>
            </a:r>
            <a:endParaRPr sz="1400">
              <a:solidFill>
                <a:srgbClr val="343434"/>
              </a:solidFill>
              <a:latin typeface="Quattrocento Sans"/>
              <a:ea typeface="Quattrocento Sans"/>
              <a:cs typeface="Quattrocento Sans"/>
              <a:sym typeface="Quattrocento Sans"/>
            </a:endParaRPr>
          </a:p>
          <a:p>
            <a:pPr indent="-254000" lvl="0" marL="342900" rtl="0" algn="l">
              <a:lnSpc>
                <a:spcPct val="115000"/>
              </a:lnSpc>
              <a:spcBef>
                <a:spcPts val="900"/>
              </a:spcBef>
              <a:spcAft>
                <a:spcPts val="0"/>
              </a:spcAft>
              <a:buClr>
                <a:srgbClr val="343434"/>
              </a:buClr>
              <a:buSzPts val="1400"/>
              <a:buFont typeface="Quattrocento Sans"/>
              <a:buChar char="●"/>
            </a:pPr>
            <a:r>
              <a:rPr lang="en" sz="1400">
                <a:solidFill>
                  <a:srgbClr val="343434"/>
                </a:solidFill>
                <a:latin typeface="Quattrocento Sans"/>
                <a:ea typeface="Quattrocento Sans"/>
                <a:cs typeface="Quattrocento Sans"/>
                <a:sym typeface="Quattrocento Sans"/>
              </a:rPr>
              <a:t>Accelerated energy efficiency and electrification in Low Carbon Scenario.</a:t>
            </a:r>
            <a:endParaRPr sz="1400">
              <a:solidFill>
                <a:srgbClr val="343434"/>
              </a:solidFill>
              <a:latin typeface="Quattrocento Sans"/>
              <a:ea typeface="Quattrocento Sans"/>
              <a:cs typeface="Quattrocento Sans"/>
              <a:sym typeface="Quattrocento Sans"/>
            </a:endParaRPr>
          </a:p>
          <a:p>
            <a:pPr indent="-254000" lvl="0" marL="342900" rtl="0" algn="l">
              <a:lnSpc>
                <a:spcPct val="115000"/>
              </a:lnSpc>
              <a:spcBef>
                <a:spcPts val="900"/>
              </a:spcBef>
              <a:spcAft>
                <a:spcPts val="0"/>
              </a:spcAft>
              <a:buClr>
                <a:srgbClr val="343434"/>
              </a:buClr>
              <a:buSzPts val="1400"/>
              <a:buFont typeface="Quattrocento Sans"/>
              <a:buChar char="●"/>
            </a:pPr>
            <a:r>
              <a:rPr lang="en" sz="1400">
                <a:solidFill>
                  <a:srgbClr val="343434"/>
                </a:solidFill>
                <a:latin typeface="Quattrocento Sans"/>
                <a:ea typeface="Quattrocento Sans"/>
                <a:cs typeface="Quattrocento Sans"/>
                <a:sym typeface="Quattrocento Sans"/>
              </a:rPr>
              <a:t>Increased hydrogen use in Mixed Fuels and Community Driven Scenarios</a:t>
            </a:r>
            <a:endParaRPr sz="1400">
              <a:solidFill>
                <a:srgbClr val="343434"/>
              </a:solidFill>
              <a:latin typeface="Quattrocento Sans"/>
              <a:ea typeface="Quattrocento Sans"/>
              <a:cs typeface="Quattrocento Sans"/>
              <a:sym typeface="Quattrocento Sans"/>
            </a:endParaRPr>
          </a:p>
          <a:p>
            <a:pPr indent="-234950" lvl="0" marL="342900" rtl="0" algn="l">
              <a:lnSpc>
                <a:spcPct val="115000"/>
              </a:lnSpc>
              <a:spcBef>
                <a:spcPts val="900"/>
              </a:spcBef>
              <a:spcAft>
                <a:spcPts val="0"/>
              </a:spcAft>
              <a:buClr>
                <a:srgbClr val="343434"/>
              </a:buClr>
              <a:buSzPts val="1100"/>
              <a:buFont typeface="Quattrocento Sans"/>
              <a:buChar char="●"/>
            </a:pPr>
            <a:r>
              <a:rPr lang="en" sz="1400">
                <a:solidFill>
                  <a:srgbClr val="343434"/>
                </a:solidFill>
                <a:latin typeface="Quattrocento Sans"/>
                <a:ea typeface="Quattrocento Sans"/>
                <a:cs typeface="Quattrocento Sans"/>
                <a:sym typeface="Quattrocento Sans"/>
              </a:rPr>
              <a:t>Community Driven Scenario accelerates electrification of industrial processes and on-site renewables</a:t>
            </a:r>
            <a:endParaRPr sz="1400">
              <a:solidFill>
                <a:srgbClr val="343434"/>
              </a:solidFill>
              <a:latin typeface="Quattrocento Sans"/>
              <a:ea typeface="Quattrocento Sans"/>
              <a:cs typeface="Quattrocento Sans"/>
              <a:sym typeface="Quattrocento Sans"/>
            </a:endParaRPr>
          </a:p>
          <a:p>
            <a:pPr indent="-254000" lvl="0" marL="342900" rtl="0" algn="l">
              <a:lnSpc>
                <a:spcPct val="115000"/>
              </a:lnSpc>
              <a:spcBef>
                <a:spcPts val="900"/>
              </a:spcBef>
              <a:spcAft>
                <a:spcPts val="0"/>
              </a:spcAft>
              <a:buClr>
                <a:srgbClr val="343434"/>
              </a:buClr>
              <a:buSzPts val="1400"/>
              <a:buFont typeface="Quattrocento Sans"/>
              <a:buChar char="●"/>
            </a:pPr>
            <a:r>
              <a:rPr lang="en" sz="1400">
                <a:solidFill>
                  <a:srgbClr val="343434"/>
                </a:solidFill>
                <a:latin typeface="Quattrocento Sans"/>
                <a:ea typeface="Quattrocento Sans"/>
                <a:cs typeface="Quattrocento Sans"/>
                <a:sym typeface="Quattrocento Sans"/>
              </a:rPr>
              <a:t>All scenarios adopt carbon capture, utilization, and storage solutions on the same timeline</a:t>
            </a:r>
            <a:endParaRPr sz="1400">
              <a:solidFill>
                <a:srgbClr val="343434"/>
              </a:solidFill>
              <a:latin typeface="Quattrocento Sans"/>
              <a:ea typeface="Quattrocento Sans"/>
              <a:cs typeface="Quattrocento Sans"/>
              <a:sym typeface="Quattrocento Sans"/>
            </a:endParaRPr>
          </a:p>
        </p:txBody>
      </p:sp>
      <p:sp>
        <p:nvSpPr>
          <p:cNvPr id="1552" name="Google Shape;1552;g37a50a32b52_0_54: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8" name="Shape 1558"/>
        <p:cNvGrpSpPr/>
        <p:nvPr/>
      </p:nvGrpSpPr>
      <p:grpSpPr>
        <a:xfrm>
          <a:off x="0" y="0"/>
          <a:ext cx="0" cy="0"/>
          <a:chOff x="0" y="0"/>
          <a:chExt cx="0" cy="0"/>
        </a:xfrm>
      </p:grpSpPr>
      <p:sp>
        <p:nvSpPr>
          <p:cNvPr id="1559" name="Google Shape;1559;g37a77a11ef2_10_136: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60" name="Google Shape;1560;g37a77a11ef2_10_136: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lnSpc>
                <a:spcPct val="115000"/>
              </a:lnSpc>
              <a:spcBef>
                <a:spcPts val="900"/>
              </a:spcBef>
              <a:spcAft>
                <a:spcPts val="0"/>
              </a:spcAft>
              <a:buClr>
                <a:schemeClr val="dk1"/>
              </a:buClr>
              <a:buSzPts val="1100"/>
              <a:buFont typeface="Arial"/>
              <a:buNone/>
            </a:pPr>
            <a:r>
              <a:rPr lang="en" sz="1400">
                <a:solidFill>
                  <a:srgbClr val="343434"/>
                </a:solidFill>
                <a:latin typeface="Quattrocento Sans"/>
                <a:ea typeface="Quattrocento Sans"/>
                <a:cs typeface="Quattrocento Sans"/>
                <a:sym typeface="Quattrocento Sans"/>
              </a:rPr>
              <a:t>Hydrogen: </a:t>
            </a:r>
            <a:endParaRPr sz="1400">
              <a:solidFill>
                <a:srgbClr val="343434"/>
              </a:solidFill>
              <a:latin typeface="Quattrocento Sans"/>
              <a:ea typeface="Quattrocento Sans"/>
              <a:cs typeface="Quattrocento Sans"/>
              <a:sym typeface="Quattrocento Sans"/>
            </a:endParaRPr>
          </a:p>
          <a:p>
            <a:pPr indent="-254000" lvl="0" marL="342900" rtl="0" algn="l">
              <a:lnSpc>
                <a:spcPct val="83333"/>
              </a:lnSpc>
              <a:spcBef>
                <a:spcPts val="900"/>
              </a:spcBef>
              <a:spcAft>
                <a:spcPts val="0"/>
              </a:spcAft>
              <a:buClr>
                <a:schemeClr val="dk1"/>
              </a:buClr>
              <a:buSzPts val="1400"/>
              <a:buFont typeface="Quattrocento Sans"/>
              <a:buChar char="●"/>
            </a:pPr>
            <a:r>
              <a:rPr lang="en" sz="1400">
                <a:solidFill>
                  <a:schemeClr val="dk1"/>
                </a:solidFill>
                <a:latin typeface="Quattrocento Sans"/>
                <a:ea typeface="Quattrocento Sans"/>
                <a:cs typeface="Quattrocento Sans"/>
                <a:sym typeface="Quattrocento Sans"/>
              </a:rPr>
              <a:t>Significant increases will be required to achieve decarbonization in the industrial sector</a:t>
            </a:r>
            <a:endParaRPr sz="1400">
              <a:solidFill>
                <a:schemeClr val="dk1"/>
              </a:solidFill>
              <a:latin typeface="Quattrocento Sans"/>
              <a:ea typeface="Quattrocento Sans"/>
              <a:cs typeface="Quattrocento Sans"/>
              <a:sym typeface="Quattrocento Sans"/>
            </a:endParaRPr>
          </a:p>
          <a:p>
            <a:pPr indent="-254000" lvl="1" marL="685800" rtl="0" algn="l">
              <a:lnSpc>
                <a:spcPct val="83333"/>
              </a:lnSpc>
              <a:spcBef>
                <a:spcPts val="900"/>
              </a:spcBef>
              <a:spcAft>
                <a:spcPts val="0"/>
              </a:spcAft>
              <a:buClr>
                <a:schemeClr val="dk1"/>
              </a:buClr>
              <a:buSzPts val="1400"/>
              <a:buFont typeface="Quattrocento Sans"/>
              <a:buChar char="○"/>
            </a:pPr>
            <a:r>
              <a:rPr lang="en" sz="1400">
                <a:solidFill>
                  <a:schemeClr val="dk1"/>
                </a:solidFill>
                <a:latin typeface="Quattrocento Sans"/>
                <a:ea typeface="Quattrocento Sans"/>
                <a:cs typeface="Quattrocento Sans"/>
                <a:sym typeface="Quattrocento Sans"/>
              </a:rPr>
              <a:t>Low Carbon Scenario</a:t>
            </a:r>
            <a:r>
              <a:rPr lang="en" sz="1400">
                <a:solidFill>
                  <a:schemeClr val="dk1"/>
                </a:solidFill>
                <a:latin typeface="Quattrocento Sans"/>
                <a:ea typeface="Quattrocento Sans"/>
                <a:cs typeface="Quattrocento Sans"/>
                <a:sym typeface="Quattrocento Sans"/>
              </a:rPr>
              <a:t> - 20.58 MMBTU </a:t>
            </a:r>
            <a:endParaRPr sz="1400">
              <a:solidFill>
                <a:schemeClr val="dk1"/>
              </a:solidFill>
              <a:latin typeface="Quattrocento Sans"/>
              <a:ea typeface="Quattrocento Sans"/>
              <a:cs typeface="Quattrocento Sans"/>
              <a:sym typeface="Quattrocento Sans"/>
            </a:endParaRPr>
          </a:p>
          <a:p>
            <a:pPr indent="-234950" lvl="1" marL="685800" rtl="0" algn="l">
              <a:lnSpc>
                <a:spcPct val="83333"/>
              </a:lnSpc>
              <a:spcBef>
                <a:spcPts val="900"/>
              </a:spcBef>
              <a:spcAft>
                <a:spcPts val="0"/>
              </a:spcAft>
              <a:buClr>
                <a:schemeClr val="dk1"/>
              </a:buClr>
              <a:buSzPts val="1100"/>
              <a:buFont typeface="Quattrocento Sans"/>
              <a:buChar char="○"/>
            </a:pPr>
            <a:r>
              <a:rPr lang="en" sz="1400">
                <a:solidFill>
                  <a:schemeClr val="dk1"/>
                </a:solidFill>
                <a:latin typeface="Quattrocento Sans"/>
                <a:ea typeface="Quattrocento Sans"/>
                <a:cs typeface="Quattrocento Sans"/>
                <a:sym typeface="Quattrocento Sans"/>
              </a:rPr>
              <a:t>Mixed Fuels Scenario - 26.44 MMBTU</a:t>
            </a:r>
            <a:endParaRPr sz="1400">
              <a:solidFill>
                <a:schemeClr val="dk1"/>
              </a:solidFill>
              <a:latin typeface="Quattrocento Sans"/>
              <a:ea typeface="Quattrocento Sans"/>
              <a:cs typeface="Quattrocento Sans"/>
              <a:sym typeface="Quattrocento Sans"/>
            </a:endParaRPr>
          </a:p>
          <a:p>
            <a:pPr indent="-254000" lvl="1" marL="685800" rtl="0" algn="l">
              <a:lnSpc>
                <a:spcPct val="83333"/>
              </a:lnSpc>
              <a:spcBef>
                <a:spcPts val="900"/>
              </a:spcBef>
              <a:spcAft>
                <a:spcPts val="0"/>
              </a:spcAft>
              <a:buClr>
                <a:schemeClr val="dk1"/>
              </a:buClr>
              <a:buSzPts val="1400"/>
              <a:buFont typeface="Quattrocento Sans"/>
              <a:buChar char="○"/>
            </a:pPr>
            <a:r>
              <a:rPr lang="en" sz="1400">
                <a:solidFill>
                  <a:schemeClr val="dk1"/>
                </a:solidFill>
                <a:latin typeface="Quattrocento Sans"/>
                <a:ea typeface="Quattrocento Sans"/>
                <a:cs typeface="Quattrocento Sans"/>
                <a:sym typeface="Quattrocento Sans"/>
              </a:rPr>
              <a:t>Community Driven Scenario - 21.87 MMBTU</a:t>
            </a:r>
            <a:endParaRPr sz="1400">
              <a:solidFill>
                <a:schemeClr val="dk1"/>
              </a:solidFill>
              <a:latin typeface="Quattrocento Sans"/>
              <a:ea typeface="Quattrocento Sans"/>
              <a:cs typeface="Quattrocento Sans"/>
              <a:sym typeface="Quattrocento Sans"/>
            </a:endParaRPr>
          </a:p>
          <a:p>
            <a:pPr indent="-234950" lvl="0" marL="342900" rtl="0" algn="l">
              <a:lnSpc>
                <a:spcPct val="83333"/>
              </a:lnSpc>
              <a:spcBef>
                <a:spcPts val="900"/>
              </a:spcBef>
              <a:spcAft>
                <a:spcPts val="0"/>
              </a:spcAft>
              <a:buClr>
                <a:schemeClr val="dk1"/>
              </a:buClr>
              <a:buSzPts val="1100"/>
              <a:buFont typeface="Quattrocento Sans"/>
              <a:buChar char="●"/>
            </a:pPr>
            <a:r>
              <a:rPr lang="en" sz="1400">
                <a:solidFill>
                  <a:schemeClr val="dk1"/>
                </a:solidFill>
                <a:latin typeface="Quattrocento Sans"/>
                <a:ea typeface="Quattrocento Sans"/>
                <a:cs typeface="Quattrocento Sans"/>
                <a:sym typeface="Quattrocento Sans"/>
              </a:rPr>
              <a:t>Nevada already has the largest hydrogen production plant in the world in North Las Vegas - Air Liquide/AirGas</a:t>
            </a:r>
            <a:endParaRPr/>
          </a:p>
        </p:txBody>
      </p:sp>
      <p:sp>
        <p:nvSpPr>
          <p:cNvPr id="1561" name="Google Shape;1561;g37a77a11ef2_10_136: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9" name="Shape 1569"/>
        <p:cNvGrpSpPr/>
        <p:nvPr/>
      </p:nvGrpSpPr>
      <p:grpSpPr>
        <a:xfrm>
          <a:off x="0" y="0"/>
          <a:ext cx="0" cy="0"/>
          <a:chOff x="0" y="0"/>
          <a:chExt cx="0" cy="0"/>
        </a:xfrm>
      </p:grpSpPr>
      <p:sp>
        <p:nvSpPr>
          <p:cNvPr id="1570" name="Google Shape;1570;g37a50a32b52_0_63: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1" name="Google Shape;1571;g37a50a32b52_0_63: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254000" lvl="0" marL="342900" rtl="0" algn="l">
              <a:lnSpc>
                <a:spcPct val="115000"/>
              </a:lnSpc>
              <a:spcBef>
                <a:spcPts val="900"/>
              </a:spcBef>
              <a:spcAft>
                <a:spcPts val="0"/>
              </a:spcAft>
              <a:buClr>
                <a:srgbClr val="343434"/>
              </a:buClr>
              <a:buSzPts val="1400"/>
              <a:buFont typeface="Quattrocento Sans"/>
              <a:buChar char="●"/>
            </a:pPr>
            <a:r>
              <a:rPr lang="en" sz="1400">
                <a:solidFill>
                  <a:srgbClr val="343434"/>
                </a:solidFill>
                <a:latin typeface="Quattrocento Sans"/>
                <a:ea typeface="Quattrocento Sans"/>
                <a:cs typeface="Quattrocento Sans"/>
                <a:sym typeface="Quattrocento Sans"/>
              </a:rPr>
              <a:t>Mixed Fuels Scenario has the most landfill gas capture </a:t>
            </a:r>
            <a:endParaRPr sz="1400">
              <a:solidFill>
                <a:srgbClr val="343434"/>
              </a:solidFill>
              <a:latin typeface="Quattrocento Sans"/>
              <a:ea typeface="Quattrocento Sans"/>
              <a:cs typeface="Quattrocento Sans"/>
              <a:sym typeface="Quattrocento Sans"/>
            </a:endParaRPr>
          </a:p>
          <a:p>
            <a:pPr indent="-234950" lvl="0" marL="342900" rtl="0" algn="l">
              <a:lnSpc>
                <a:spcPct val="115000"/>
              </a:lnSpc>
              <a:spcBef>
                <a:spcPts val="900"/>
              </a:spcBef>
              <a:spcAft>
                <a:spcPts val="0"/>
              </a:spcAft>
              <a:buClr>
                <a:srgbClr val="343434"/>
              </a:buClr>
              <a:buSzPts val="1100"/>
              <a:buFont typeface="Quattrocento Sans"/>
              <a:buChar char="●"/>
            </a:pPr>
            <a:r>
              <a:rPr lang="en" sz="1400">
                <a:solidFill>
                  <a:srgbClr val="343434"/>
                </a:solidFill>
                <a:latin typeface="Quattrocento Sans"/>
                <a:ea typeface="Quattrocento Sans"/>
                <a:cs typeface="Quattrocento Sans"/>
                <a:sym typeface="Quattrocento Sans"/>
              </a:rPr>
              <a:t>Community Driven Scenario makes landfill gas capture accessible to larger population centres</a:t>
            </a:r>
            <a:endParaRPr sz="1400">
              <a:solidFill>
                <a:srgbClr val="343434"/>
              </a:solidFill>
              <a:latin typeface="Quattrocento Sans"/>
              <a:ea typeface="Quattrocento Sans"/>
              <a:cs typeface="Quattrocento Sans"/>
              <a:sym typeface="Quattrocento Sans"/>
            </a:endParaRPr>
          </a:p>
          <a:p>
            <a:pPr indent="-254000" lvl="0" marL="342900" rtl="0" algn="l">
              <a:lnSpc>
                <a:spcPct val="115000"/>
              </a:lnSpc>
              <a:spcBef>
                <a:spcPts val="900"/>
              </a:spcBef>
              <a:spcAft>
                <a:spcPts val="0"/>
              </a:spcAft>
              <a:buClr>
                <a:srgbClr val="343434"/>
              </a:buClr>
              <a:buSzPts val="1400"/>
              <a:buFont typeface="Quattrocento Sans"/>
              <a:buChar char="●"/>
            </a:pPr>
            <a:r>
              <a:rPr lang="en" sz="1400">
                <a:solidFill>
                  <a:srgbClr val="343434"/>
                </a:solidFill>
                <a:latin typeface="Quattrocento Sans"/>
                <a:ea typeface="Quattrocento Sans"/>
                <a:cs typeface="Quattrocento Sans"/>
                <a:sym typeface="Quattrocento Sans"/>
              </a:rPr>
              <a:t>Higher rates of recycling and composting achieved in Low Carbon &amp; Community Driven Scenarios</a:t>
            </a:r>
            <a:endParaRPr/>
          </a:p>
        </p:txBody>
      </p:sp>
      <p:sp>
        <p:nvSpPr>
          <p:cNvPr id="1572" name="Google Shape;1572;g37a50a32b52_0_63: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9" name="Shape 1579"/>
        <p:cNvGrpSpPr/>
        <p:nvPr/>
      </p:nvGrpSpPr>
      <p:grpSpPr>
        <a:xfrm>
          <a:off x="0" y="0"/>
          <a:ext cx="0" cy="0"/>
          <a:chOff x="0" y="0"/>
          <a:chExt cx="0" cy="0"/>
        </a:xfrm>
      </p:grpSpPr>
      <p:sp>
        <p:nvSpPr>
          <p:cNvPr id="1580" name="Google Shape;1580;g37a77a11ef2_10_53: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81" name="Google Shape;1581;g37a77a11ef2_10_53: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304800" lvl="0" marL="457200" rtl="0" algn="l">
              <a:lnSpc>
                <a:spcPct val="115000"/>
              </a:lnSpc>
              <a:spcBef>
                <a:spcPts val="900"/>
              </a:spcBef>
              <a:spcAft>
                <a:spcPts val="0"/>
              </a:spcAft>
              <a:buClr>
                <a:schemeClr val="dk1"/>
              </a:buClr>
              <a:buSzPts val="1200"/>
              <a:buFont typeface="Quattrocento Sans"/>
              <a:buChar char="●"/>
            </a:pPr>
            <a:r>
              <a:rPr lang="en" sz="1200">
                <a:solidFill>
                  <a:schemeClr val="dk1"/>
                </a:solidFill>
                <a:latin typeface="Quattrocento Sans"/>
                <a:ea typeface="Quattrocento Sans"/>
                <a:cs typeface="Quattrocento Sans"/>
                <a:sym typeface="Quattrocento Sans"/>
              </a:rPr>
              <a:t>Agricultural lands are converted from conventional tillage to no-till and cover crop practices with the highest percentage being in the Low Carbon and Community Driven Scenarios</a:t>
            </a:r>
            <a:endParaRPr sz="1200">
              <a:solidFill>
                <a:schemeClr val="dk1"/>
              </a:solidFill>
              <a:latin typeface="Quattrocento Sans"/>
              <a:ea typeface="Quattrocento Sans"/>
              <a:cs typeface="Quattrocento Sans"/>
              <a:sym typeface="Quattrocento Sans"/>
            </a:endParaRPr>
          </a:p>
          <a:p>
            <a:pPr indent="-304800" lvl="0" marL="457200" rtl="0" algn="l">
              <a:lnSpc>
                <a:spcPct val="115000"/>
              </a:lnSpc>
              <a:spcBef>
                <a:spcPts val="0"/>
              </a:spcBef>
              <a:spcAft>
                <a:spcPts val="0"/>
              </a:spcAft>
              <a:buClr>
                <a:schemeClr val="dk1"/>
              </a:buClr>
              <a:buSzPts val="1200"/>
              <a:buFont typeface="Quattrocento Sans"/>
              <a:buChar char="●"/>
            </a:pPr>
            <a:r>
              <a:rPr lang="en" sz="1200">
                <a:solidFill>
                  <a:schemeClr val="dk1"/>
                </a:solidFill>
                <a:latin typeface="Quattrocento Sans"/>
                <a:ea typeface="Quattrocento Sans"/>
                <a:cs typeface="Quattrocento Sans"/>
                <a:sym typeface="Quattrocento Sans"/>
              </a:rPr>
              <a:t>Grazing management is improved on rangelands with the highest percentage being in the Low Carbon and Community Driven Scenarios</a:t>
            </a:r>
            <a:endParaRPr/>
          </a:p>
        </p:txBody>
      </p:sp>
      <p:sp>
        <p:nvSpPr>
          <p:cNvPr id="1582" name="Google Shape;1582;g37a77a11ef2_10_53: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g3a2bc66786f_0_3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5" name="Google Shape;655;g3a2bc66786f_0_3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0" name="Shape 1590"/>
        <p:cNvGrpSpPr/>
        <p:nvPr/>
      </p:nvGrpSpPr>
      <p:grpSpPr>
        <a:xfrm>
          <a:off x="0" y="0"/>
          <a:ext cx="0" cy="0"/>
          <a:chOff x="0" y="0"/>
          <a:chExt cx="0" cy="0"/>
        </a:xfrm>
      </p:grpSpPr>
      <p:sp>
        <p:nvSpPr>
          <p:cNvPr id="1591" name="Google Shape;1591;g37a50a32b52_0_71: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92" name="Google Shape;1592;g37a50a32b52_0_71: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None/>
            </a:pPr>
            <a:r>
              <a:rPr lang="en"/>
              <a:t>Key </a:t>
            </a:r>
            <a:r>
              <a:rPr lang="en"/>
              <a:t>Assumptions</a:t>
            </a:r>
            <a:r>
              <a:rPr lang="en"/>
              <a:t>: </a:t>
            </a:r>
            <a:endParaRPr/>
          </a:p>
          <a:p>
            <a:pPr indent="-317500" lvl="0" marL="457200" rtl="0" algn="l">
              <a:lnSpc>
                <a:spcPct val="115000"/>
              </a:lnSpc>
              <a:spcBef>
                <a:spcPts val="900"/>
              </a:spcBef>
              <a:spcAft>
                <a:spcPts val="0"/>
              </a:spcAft>
              <a:buClr>
                <a:srgbClr val="343434"/>
              </a:buClr>
              <a:buSzPts val="1400"/>
              <a:buFont typeface="Quattrocento Sans"/>
              <a:buChar char="●"/>
            </a:pPr>
            <a:r>
              <a:rPr lang="en" sz="1400">
                <a:solidFill>
                  <a:srgbClr val="343434"/>
                </a:solidFill>
                <a:latin typeface="Quattrocento Sans"/>
                <a:ea typeface="Quattrocento Sans"/>
                <a:cs typeface="Quattrocento Sans"/>
                <a:sym typeface="Quattrocento Sans"/>
              </a:rPr>
              <a:t>Cities to increase tree canopy cover to 30% </a:t>
            </a:r>
            <a:endParaRPr sz="1400">
              <a:solidFill>
                <a:srgbClr val="343434"/>
              </a:solidFill>
              <a:latin typeface="Quattrocento Sans"/>
              <a:ea typeface="Quattrocento Sans"/>
              <a:cs typeface="Quattrocento Sans"/>
              <a:sym typeface="Quattrocento Sans"/>
            </a:endParaRPr>
          </a:p>
          <a:p>
            <a:pPr indent="-317500" lvl="0" marL="457200" rtl="0" algn="l">
              <a:lnSpc>
                <a:spcPct val="115000"/>
              </a:lnSpc>
              <a:spcBef>
                <a:spcPts val="0"/>
              </a:spcBef>
              <a:spcAft>
                <a:spcPts val="0"/>
              </a:spcAft>
              <a:buClr>
                <a:srgbClr val="343434"/>
              </a:buClr>
              <a:buSzPts val="1400"/>
              <a:buFont typeface="Quattrocento Sans"/>
              <a:buChar char="●"/>
            </a:pPr>
            <a:r>
              <a:rPr lang="en" sz="1400">
                <a:solidFill>
                  <a:srgbClr val="343434"/>
                </a:solidFill>
                <a:latin typeface="Quattrocento Sans"/>
                <a:ea typeface="Quattrocento Sans"/>
                <a:cs typeface="Quattrocento Sans"/>
                <a:sym typeface="Quattrocento Sans"/>
              </a:rPr>
              <a:t>Prioritization of increased tree canopy cover in low income areas for the Community Driven Scenario </a:t>
            </a:r>
            <a:endParaRPr sz="1400">
              <a:solidFill>
                <a:srgbClr val="343434"/>
              </a:solidFill>
              <a:latin typeface="Quattrocento Sans"/>
              <a:ea typeface="Quattrocento Sans"/>
              <a:cs typeface="Quattrocento Sans"/>
              <a:sym typeface="Quattrocento Sans"/>
            </a:endParaRPr>
          </a:p>
          <a:p>
            <a:pPr indent="-317500" lvl="0" marL="457200" rtl="0" algn="l">
              <a:lnSpc>
                <a:spcPct val="115000"/>
              </a:lnSpc>
              <a:spcBef>
                <a:spcPts val="0"/>
              </a:spcBef>
              <a:spcAft>
                <a:spcPts val="0"/>
              </a:spcAft>
              <a:buClr>
                <a:srgbClr val="343434"/>
              </a:buClr>
              <a:buSzPts val="1400"/>
              <a:buFont typeface="Quattrocento Sans"/>
              <a:buChar char="●"/>
            </a:pPr>
            <a:r>
              <a:rPr lang="en" sz="1400">
                <a:solidFill>
                  <a:srgbClr val="343434"/>
                </a:solidFill>
                <a:latin typeface="Quattrocento Sans"/>
                <a:ea typeface="Quattrocento Sans"/>
                <a:cs typeface="Quattrocento Sans"/>
                <a:sym typeface="Quattrocento Sans"/>
              </a:rPr>
              <a:t>Protection and restoration of sagebrush and forested land in all three scenarios </a:t>
            </a:r>
            <a:endParaRPr b="1"/>
          </a:p>
        </p:txBody>
      </p:sp>
      <p:sp>
        <p:nvSpPr>
          <p:cNvPr id="1593" name="Google Shape;1593;g37a50a32b52_0_71: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4" name="Shape 1604"/>
        <p:cNvGrpSpPr/>
        <p:nvPr/>
      </p:nvGrpSpPr>
      <p:grpSpPr>
        <a:xfrm>
          <a:off x="0" y="0"/>
          <a:ext cx="0" cy="0"/>
          <a:chOff x="0" y="0"/>
          <a:chExt cx="0" cy="0"/>
        </a:xfrm>
      </p:grpSpPr>
      <p:sp>
        <p:nvSpPr>
          <p:cNvPr id="1605" name="Google Shape;1605;g352cfcbe110_0_713: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06" name="Google Shape;1606;g352cfcbe110_0_713: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None/>
            </a:pPr>
            <a:r>
              <a:rPr lang="en"/>
              <a:t>Erica / Naomi </a:t>
            </a:r>
            <a:endParaRPr/>
          </a:p>
          <a:p>
            <a:pPr indent="0" lvl="0" marL="0" rtl="0" algn="l">
              <a:spcBef>
                <a:spcPts val="0"/>
              </a:spcBef>
              <a:spcAft>
                <a:spcPts val="0"/>
              </a:spcAft>
              <a:buNone/>
            </a:pPr>
            <a:r>
              <a:t/>
            </a:r>
            <a:endParaRPr/>
          </a:p>
        </p:txBody>
      </p:sp>
      <p:sp>
        <p:nvSpPr>
          <p:cNvPr id="1607" name="Google Shape;1607;g352cfcbe110_0_713: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2" name="Shape 1612"/>
        <p:cNvGrpSpPr/>
        <p:nvPr/>
      </p:nvGrpSpPr>
      <p:grpSpPr>
        <a:xfrm>
          <a:off x="0" y="0"/>
          <a:ext cx="0" cy="0"/>
          <a:chOff x="0" y="0"/>
          <a:chExt cx="0" cy="0"/>
        </a:xfrm>
      </p:grpSpPr>
      <p:sp>
        <p:nvSpPr>
          <p:cNvPr id="1613" name="Google Shape;1613;g3855e4e05be_0_0: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4" name="Google Shape;1614;g3855e4e05be_0_0: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None/>
            </a:pPr>
            <a:r>
              <a:t/>
            </a:r>
            <a:endParaRPr/>
          </a:p>
        </p:txBody>
      </p:sp>
      <p:sp>
        <p:nvSpPr>
          <p:cNvPr id="1615" name="Google Shape;1615;g3855e4e05be_0_0: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2" name="Shape 1622"/>
        <p:cNvGrpSpPr/>
        <p:nvPr/>
      </p:nvGrpSpPr>
      <p:grpSpPr>
        <a:xfrm>
          <a:off x="0" y="0"/>
          <a:ext cx="0" cy="0"/>
          <a:chOff x="0" y="0"/>
          <a:chExt cx="0" cy="0"/>
        </a:xfrm>
      </p:grpSpPr>
      <p:sp>
        <p:nvSpPr>
          <p:cNvPr id="1623" name="Google Shape;1623;g37a70805f4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4" name="Google Shape;1624;g37a70805f4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3" name="Shape 1643"/>
        <p:cNvGrpSpPr/>
        <p:nvPr/>
      </p:nvGrpSpPr>
      <p:grpSpPr>
        <a:xfrm>
          <a:off x="0" y="0"/>
          <a:ext cx="0" cy="0"/>
          <a:chOff x="0" y="0"/>
          <a:chExt cx="0" cy="0"/>
        </a:xfrm>
      </p:grpSpPr>
      <p:sp>
        <p:nvSpPr>
          <p:cNvPr id="1644" name="Google Shape;1644;g356bfeaa778_0_4544: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45" name="Google Shape;1645;g356bfeaa778_0_4544: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None/>
            </a:pPr>
            <a:r>
              <a:t/>
            </a:r>
            <a:endParaRPr/>
          </a:p>
        </p:txBody>
      </p:sp>
      <p:sp>
        <p:nvSpPr>
          <p:cNvPr id="1646" name="Google Shape;1646;g356bfeaa778_0_4544: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6" name="Shape 1656"/>
        <p:cNvGrpSpPr/>
        <p:nvPr/>
      </p:nvGrpSpPr>
      <p:grpSpPr>
        <a:xfrm>
          <a:off x="0" y="0"/>
          <a:ext cx="0" cy="0"/>
          <a:chOff x="0" y="0"/>
          <a:chExt cx="0" cy="0"/>
        </a:xfrm>
      </p:grpSpPr>
      <p:sp>
        <p:nvSpPr>
          <p:cNvPr id="1657" name="Google Shape;1657;g356bfeaa778_0_4557: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58" name="Google Shape;1658;g356bfeaa778_0_4557: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None/>
            </a:pPr>
            <a:r>
              <a:t/>
            </a:r>
            <a:endParaRPr/>
          </a:p>
        </p:txBody>
      </p:sp>
      <p:sp>
        <p:nvSpPr>
          <p:cNvPr id="1659" name="Google Shape;1659;g356bfeaa778_0_4557: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8" name="Shape 1668"/>
        <p:cNvGrpSpPr/>
        <p:nvPr/>
      </p:nvGrpSpPr>
      <p:grpSpPr>
        <a:xfrm>
          <a:off x="0" y="0"/>
          <a:ext cx="0" cy="0"/>
          <a:chOff x="0" y="0"/>
          <a:chExt cx="0" cy="0"/>
        </a:xfrm>
      </p:grpSpPr>
      <p:sp>
        <p:nvSpPr>
          <p:cNvPr id="1669" name="Google Shape;1669;g356bfeaa778_0_4570: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0" name="Google Shape;1670;g356bfeaa778_0_4570: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None/>
            </a:pPr>
            <a:r>
              <a:t/>
            </a:r>
            <a:endParaRPr/>
          </a:p>
        </p:txBody>
      </p:sp>
      <p:sp>
        <p:nvSpPr>
          <p:cNvPr id="1671" name="Google Shape;1671;g356bfeaa778_0_4570: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1" name="Shape 1681"/>
        <p:cNvGrpSpPr/>
        <p:nvPr/>
      </p:nvGrpSpPr>
      <p:grpSpPr>
        <a:xfrm>
          <a:off x="0" y="0"/>
          <a:ext cx="0" cy="0"/>
          <a:chOff x="0" y="0"/>
          <a:chExt cx="0" cy="0"/>
        </a:xfrm>
      </p:grpSpPr>
      <p:sp>
        <p:nvSpPr>
          <p:cNvPr id="1682" name="Google Shape;1682;g37792c4bdd4_0_565: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3" name="Google Shape;1683;g37792c4bdd4_0_565: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None/>
            </a:pPr>
            <a:r>
              <a:t/>
            </a:r>
            <a:endParaRPr/>
          </a:p>
        </p:txBody>
      </p:sp>
      <p:sp>
        <p:nvSpPr>
          <p:cNvPr id="1684" name="Google Shape;1684;g37792c4bdd4_0_565: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2" name="Shape 1692"/>
        <p:cNvGrpSpPr/>
        <p:nvPr/>
      </p:nvGrpSpPr>
      <p:grpSpPr>
        <a:xfrm>
          <a:off x="0" y="0"/>
          <a:ext cx="0" cy="0"/>
          <a:chOff x="0" y="0"/>
          <a:chExt cx="0" cy="0"/>
        </a:xfrm>
      </p:grpSpPr>
      <p:sp>
        <p:nvSpPr>
          <p:cNvPr id="1693" name="Google Shape;1693;g37a77a11ef2_1_36: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94" name="Google Shape;1694;g37a77a11ef2_1_36: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Clr>
                <a:schemeClr val="dk1"/>
              </a:buClr>
              <a:buSzPts val="1100"/>
              <a:buFont typeface="Arial"/>
              <a:buNone/>
            </a:pPr>
            <a:r>
              <a:rPr lang="en">
                <a:solidFill>
                  <a:schemeClr val="dk1"/>
                </a:solidFill>
              </a:rPr>
              <a:t>Yuill </a:t>
            </a:r>
            <a:endParaRPr>
              <a:solidFill>
                <a:schemeClr val="dk1"/>
              </a:solidFill>
              <a:latin typeface="Calibri"/>
              <a:ea typeface="Calibri"/>
              <a:cs typeface="Calibri"/>
              <a:sym typeface="Calibri"/>
            </a:endParaRPr>
          </a:p>
        </p:txBody>
      </p:sp>
      <p:sp>
        <p:nvSpPr>
          <p:cNvPr id="1695" name="Google Shape;1695;g37a77a11ef2_1_36: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3" name="Shape 1703"/>
        <p:cNvGrpSpPr/>
        <p:nvPr/>
      </p:nvGrpSpPr>
      <p:grpSpPr>
        <a:xfrm>
          <a:off x="0" y="0"/>
          <a:ext cx="0" cy="0"/>
          <a:chOff x="0" y="0"/>
          <a:chExt cx="0" cy="0"/>
        </a:xfrm>
      </p:grpSpPr>
      <p:sp>
        <p:nvSpPr>
          <p:cNvPr id="1704" name="Google Shape;1704;g37a77a11ef2_1_48:notes"/>
          <p:cNvSpPr/>
          <p:nvPr>
            <p:ph idx="2" type="sldImg"/>
          </p:nvPr>
        </p:nvSpPr>
        <p:spPr>
          <a:xfrm>
            <a:off x="399119" y="687049"/>
            <a:ext cx="6061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5" name="Google Shape;1705;g37a77a11ef2_1_48:notes"/>
          <p:cNvSpPr txBox="1"/>
          <p:nvPr>
            <p:ph idx="1" type="body"/>
          </p:nvPr>
        </p:nvSpPr>
        <p:spPr>
          <a:xfrm>
            <a:off x="686101" y="4343719"/>
            <a:ext cx="5485800" cy="4113900"/>
          </a:xfrm>
          <a:prstGeom prst="rect">
            <a:avLst/>
          </a:prstGeom>
          <a:noFill/>
          <a:ln>
            <a:noFill/>
          </a:ln>
        </p:spPr>
        <p:txBody>
          <a:bodyPr anchorCtr="0" anchor="t" bIns="43125" lIns="86250" spcFirstLastPara="1" rIns="86250" wrap="square" tIns="43125">
            <a:noAutofit/>
          </a:bodyPr>
          <a:lstStyle/>
          <a:p>
            <a:pPr indent="0" lvl="0" marL="0" rtl="0" algn="l">
              <a:spcBef>
                <a:spcPts val="0"/>
              </a:spcBef>
              <a:spcAft>
                <a:spcPts val="0"/>
              </a:spcAft>
              <a:buClr>
                <a:schemeClr val="dk1"/>
              </a:buClr>
              <a:buSzPts val="1100"/>
              <a:buFont typeface="Arial"/>
              <a:buNone/>
            </a:pPr>
            <a:r>
              <a:rPr lang="en">
                <a:solidFill>
                  <a:schemeClr val="dk1"/>
                </a:solidFill>
              </a:rPr>
              <a:t>Yuill </a:t>
            </a:r>
            <a:endParaRPr>
              <a:solidFill>
                <a:schemeClr val="dk1"/>
              </a:solidFill>
              <a:latin typeface="Calibri"/>
              <a:ea typeface="Calibri"/>
              <a:cs typeface="Calibri"/>
              <a:sym typeface="Calibri"/>
            </a:endParaRPr>
          </a:p>
        </p:txBody>
      </p:sp>
      <p:sp>
        <p:nvSpPr>
          <p:cNvPr id="1706" name="Google Shape;1706;g37a77a11ef2_1_48:notes"/>
          <p:cNvSpPr txBox="1"/>
          <p:nvPr>
            <p:ph idx="12" type="sldNum"/>
          </p:nvPr>
        </p:nvSpPr>
        <p:spPr>
          <a:xfrm>
            <a:off x="3884425" y="8685909"/>
            <a:ext cx="2972100" cy="456600"/>
          </a:xfrm>
          <a:prstGeom prst="rect">
            <a:avLst/>
          </a:prstGeom>
          <a:noFill/>
          <a:ln>
            <a:noFill/>
          </a:ln>
        </p:spPr>
        <p:txBody>
          <a:bodyPr anchorCtr="0" anchor="b" bIns="43125" lIns="86250" spcFirstLastPara="1" rIns="86250" wrap="square" tIns="43125">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2" y="0"/>
            <a:ext cx="6317700" cy="2052600"/>
          </a:xfrm>
          <a:prstGeom prst="rect">
            <a:avLst/>
          </a:prstGeom>
        </p:spPr>
        <p:txBody>
          <a:bodyPr anchorCtr="0" anchor="ctr" bIns="91425" lIns="91425" spcFirstLastPara="1" rIns="91425" wrap="square" tIns="91425">
            <a:normAutofit/>
          </a:bodyPr>
          <a:lstStyle>
            <a:lvl1pPr lvl="0">
              <a:spcBef>
                <a:spcPts val="0"/>
              </a:spcBef>
              <a:spcAft>
                <a:spcPts val="0"/>
              </a:spcAft>
              <a:buSzPts val="4500"/>
              <a:buNone/>
              <a:defRPr b="1" sz="45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1779150"/>
            <a:ext cx="4260300" cy="7926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dk1"/>
              </a:buClr>
              <a:buSzPts val="2400"/>
              <a:buFont typeface="Bricolage Grotesque"/>
              <a:buNone/>
              <a:defRPr sz="2400">
                <a:solidFill>
                  <a:schemeClr val="dk1"/>
                </a:solidFill>
                <a:latin typeface="Bricolage Grotesque"/>
                <a:ea typeface="Bricolage Grotesque"/>
                <a:cs typeface="Bricolage Grotesque"/>
                <a:sym typeface="Bricolage Grotesque"/>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cxnSp>
        <p:nvCxnSpPr>
          <p:cNvPr id="12" name="Google Shape;12;p2"/>
          <p:cNvCxnSpPr/>
          <p:nvPr/>
        </p:nvCxnSpPr>
        <p:spPr>
          <a:xfrm rot="5400000">
            <a:off x="-2180268" y="2574450"/>
            <a:ext cx="5148900" cy="0"/>
          </a:xfrm>
          <a:prstGeom prst="straightConnector1">
            <a:avLst/>
          </a:prstGeom>
          <a:solidFill>
            <a:srgbClr val="ED80B2"/>
          </a:solidFill>
          <a:ln cap="flat" cmpd="sng" w="9525">
            <a:solidFill>
              <a:srgbClr val="DADADA"/>
            </a:solidFill>
            <a:prstDash val="solid"/>
            <a:round/>
            <a:headEnd len="sm" w="sm" type="none"/>
            <a:tailEnd len="sm" w="sm" type="none"/>
          </a:ln>
        </p:spPr>
      </p:cxnSp>
      <p:cxnSp>
        <p:nvCxnSpPr>
          <p:cNvPr id="13" name="Google Shape;13;p2"/>
          <p:cNvCxnSpPr/>
          <p:nvPr/>
        </p:nvCxnSpPr>
        <p:spPr>
          <a:xfrm rot="5400000">
            <a:off x="-91583" y="2574450"/>
            <a:ext cx="5148900" cy="0"/>
          </a:xfrm>
          <a:prstGeom prst="straightConnector1">
            <a:avLst/>
          </a:prstGeom>
          <a:solidFill>
            <a:srgbClr val="ED80B2"/>
          </a:solidFill>
          <a:ln cap="flat" cmpd="sng" w="9525">
            <a:solidFill>
              <a:srgbClr val="DADADA"/>
            </a:solidFill>
            <a:prstDash val="solid"/>
            <a:round/>
            <a:headEnd len="sm" w="sm" type="none"/>
            <a:tailEnd len="sm" w="sm" type="none"/>
          </a:ln>
        </p:spPr>
      </p:cxnSp>
      <p:cxnSp>
        <p:nvCxnSpPr>
          <p:cNvPr id="14" name="Google Shape;14;p2"/>
          <p:cNvCxnSpPr/>
          <p:nvPr/>
        </p:nvCxnSpPr>
        <p:spPr>
          <a:xfrm rot="5400000">
            <a:off x="1997101" y="2574450"/>
            <a:ext cx="5148900" cy="0"/>
          </a:xfrm>
          <a:prstGeom prst="straightConnector1">
            <a:avLst/>
          </a:prstGeom>
          <a:solidFill>
            <a:srgbClr val="ED80B2"/>
          </a:solidFill>
          <a:ln cap="flat" cmpd="sng" w="9525">
            <a:solidFill>
              <a:srgbClr val="DADADA"/>
            </a:solidFill>
            <a:prstDash val="solid"/>
            <a:round/>
            <a:headEnd len="sm" w="sm" type="none"/>
            <a:tailEnd len="sm" w="sm" type="none"/>
          </a:ln>
        </p:spPr>
      </p:cxnSp>
      <p:cxnSp>
        <p:nvCxnSpPr>
          <p:cNvPr id="15" name="Google Shape;15;p2"/>
          <p:cNvCxnSpPr/>
          <p:nvPr/>
        </p:nvCxnSpPr>
        <p:spPr>
          <a:xfrm rot="5400000">
            <a:off x="4085785" y="2574450"/>
            <a:ext cx="5148900" cy="0"/>
          </a:xfrm>
          <a:prstGeom prst="straightConnector1">
            <a:avLst/>
          </a:prstGeom>
          <a:solidFill>
            <a:srgbClr val="ED80B2"/>
          </a:solidFill>
          <a:ln cap="flat" cmpd="sng" w="9525">
            <a:solidFill>
              <a:srgbClr val="DADADA"/>
            </a:solidFill>
            <a:prstDash val="solid"/>
            <a:round/>
            <a:headEnd len="sm" w="sm" type="none"/>
            <a:tailEnd len="sm" w="sm" type="none"/>
          </a:ln>
        </p:spPr>
      </p:cxnSp>
      <p:cxnSp>
        <p:nvCxnSpPr>
          <p:cNvPr id="16" name="Google Shape;16;p2"/>
          <p:cNvCxnSpPr/>
          <p:nvPr/>
        </p:nvCxnSpPr>
        <p:spPr>
          <a:xfrm rot="5400000">
            <a:off x="6174470" y="2574450"/>
            <a:ext cx="5148900" cy="0"/>
          </a:xfrm>
          <a:prstGeom prst="straightConnector1">
            <a:avLst/>
          </a:prstGeom>
          <a:solidFill>
            <a:srgbClr val="ED80B2"/>
          </a:solidFill>
          <a:ln cap="flat" cmpd="sng" w="9525">
            <a:solidFill>
              <a:srgbClr val="DADADA"/>
            </a:solidFill>
            <a:prstDash val="solid"/>
            <a:round/>
            <a:headEnd len="sm" w="sm" type="none"/>
            <a:tailEnd len="sm" w="sm" type="none"/>
          </a:ln>
        </p:spPr>
      </p:cxnSp>
      <p:pic>
        <p:nvPicPr>
          <p:cNvPr descr="Sustainability Solutions Group Wordmark" id="17" name="Google Shape;17;p2"/>
          <p:cNvPicPr preferRelativeResize="0"/>
          <p:nvPr/>
        </p:nvPicPr>
        <p:blipFill>
          <a:blip r:embed="rId2">
            <a:alphaModFix/>
          </a:blip>
          <a:stretch>
            <a:fillRect/>
          </a:stretch>
        </p:blipFill>
        <p:spPr>
          <a:xfrm>
            <a:off x="397066" y="4499728"/>
            <a:ext cx="1142999" cy="261566"/>
          </a:xfrm>
          <a:prstGeom prst="rect">
            <a:avLst/>
          </a:prstGeom>
          <a:noFill/>
          <a:ln>
            <a:noFill/>
          </a:ln>
        </p:spPr>
      </p:pic>
      <p:sp>
        <p:nvSpPr>
          <p:cNvPr id="18" name="Google Shape;18;p2"/>
          <p:cNvSpPr txBox="1"/>
          <p:nvPr>
            <p:ph idx="2" type="subTitle"/>
          </p:nvPr>
        </p:nvSpPr>
        <p:spPr>
          <a:xfrm>
            <a:off x="6660225" y="4414100"/>
            <a:ext cx="3471000" cy="2616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dk1"/>
              </a:buClr>
              <a:buSzPts val="900"/>
              <a:buNone/>
              <a:defRPr b="1" sz="9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9" name="Google Shape;19;p2"/>
          <p:cNvSpPr txBox="1"/>
          <p:nvPr>
            <p:ph idx="3" type="subTitle"/>
          </p:nvPr>
        </p:nvSpPr>
        <p:spPr>
          <a:xfrm>
            <a:off x="4499650" y="4414100"/>
            <a:ext cx="2088600" cy="2616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dk1"/>
              </a:buClr>
              <a:buSzPts val="900"/>
              <a:buNone/>
              <a:defRPr b="1" sz="9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20" name="Google Shape;20;p2"/>
          <p:cNvSpPr txBox="1"/>
          <p:nvPr>
            <p:ph idx="12" type="sldNum"/>
          </p:nvPr>
        </p:nvSpPr>
        <p:spPr>
          <a:xfrm>
            <a:off x="8556784" y="4749851"/>
            <a:ext cx="548700" cy="393600"/>
          </a:xfrm>
          <a:prstGeom prst="rect">
            <a:avLst/>
          </a:prstGeom>
        </p:spPr>
        <p:txBody>
          <a:bodyPr anchorCtr="0" anchor="ctr" bIns="91425" lIns="91425" spcFirstLastPara="1" rIns="91425" wrap="square" tIns="91425">
            <a:normAutofit/>
          </a:bodyPr>
          <a:lstStyle>
            <a:lvl1pPr lvl="0">
              <a:buNone/>
              <a:defRPr sz="1300">
                <a:solidFill>
                  <a:schemeClr val="dk1"/>
                </a:solidFill>
                <a:latin typeface="Bricolage Grotesque"/>
                <a:ea typeface="Bricolage Grotesque"/>
                <a:cs typeface="Bricolage Grotesque"/>
                <a:sym typeface="Bricolage Grotesque"/>
              </a:defRPr>
            </a:lvl1pPr>
            <a:lvl2pPr lvl="1">
              <a:buNone/>
              <a:defRPr sz="1300">
                <a:solidFill>
                  <a:schemeClr val="dk1"/>
                </a:solidFill>
                <a:latin typeface="Bricolage Grotesque"/>
                <a:ea typeface="Bricolage Grotesque"/>
                <a:cs typeface="Bricolage Grotesque"/>
                <a:sym typeface="Bricolage Grotesque"/>
              </a:defRPr>
            </a:lvl2pPr>
            <a:lvl3pPr lvl="2">
              <a:buNone/>
              <a:defRPr sz="1300">
                <a:solidFill>
                  <a:schemeClr val="dk1"/>
                </a:solidFill>
                <a:latin typeface="Bricolage Grotesque"/>
                <a:ea typeface="Bricolage Grotesque"/>
                <a:cs typeface="Bricolage Grotesque"/>
                <a:sym typeface="Bricolage Grotesque"/>
              </a:defRPr>
            </a:lvl3pPr>
            <a:lvl4pPr lvl="3">
              <a:buNone/>
              <a:defRPr sz="1300">
                <a:solidFill>
                  <a:schemeClr val="dk1"/>
                </a:solidFill>
                <a:latin typeface="Bricolage Grotesque"/>
                <a:ea typeface="Bricolage Grotesque"/>
                <a:cs typeface="Bricolage Grotesque"/>
                <a:sym typeface="Bricolage Grotesque"/>
              </a:defRPr>
            </a:lvl4pPr>
            <a:lvl5pPr lvl="4">
              <a:buNone/>
              <a:defRPr sz="1300">
                <a:solidFill>
                  <a:schemeClr val="dk1"/>
                </a:solidFill>
                <a:latin typeface="Bricolage Grotesque"/>
                <a:ea typeface="Bricolage Grotesque"/>
                <a:cs typeface="Bricolage Grotesque"/>
                <a:sym typeface="Bricolage Grotesque"/>
              </a:defRPr>
            </a:lvl5pPr>
            <a:lvl6pPr lvl="5">
              <a:buNone/>
              <a:defRPr sz="1300">
                <a:solidFill>
                  <a:schemeClr val="dk1"/>
                </a:solidFill>
                <a:latin typeface="Bricolage Grotesque"/>
                <a:ea typeface="Bricolage Grotesque"/>
                <a:cs typeface="Bricolage Grotesque"/>
                <a:sym typeface="Bricolage Grotesque"/>
              </a:defRPr>
            </a:lvl6pPr>
            <a:lvl7pPr lvl="6">
              <a:buNone/>
              <a:defRPr sz="1300">
                <a:solidFill>
                  <a:schemeClr val="dk1"/>
                </a:solidFill>
                <a:latin typeface="Bricolage Grotesque"/>
                <a:ea typeface="Bricolage Grotesque"/>
                <a:cs typeface="Bricolage Grotesque"/>
                <a:sym typeface="Bricolage Grotesque"/>
              </a:defRPr>
            </a:lvl7pPr>
            <a:lvl8pPr lvl="7">
              <a:buNone/>
              <a:defRPr sz="1300">
                <a:solidFill>
                  <a:schemeClr val="dk1"/>
                </a:solidFill>
                <a:latin typeface="Bricolage Grotesque"/>
                <a:ea typeface="Bricolage Grotesque"/>
                <a:cs typeface="Bricolage Grotesque"/>
                <a:sym typeface="Bricolage Grotesque"/>
              </a:defRPr>
            </a:lvl8pPr>
            <a:lvl9pPr lvl="8">
              <a:buNone/>
              <a:defRPr sz="1300">
                <a:solidFill>
                  <a:schemeClr val="dk1"/>
                </a:solidFill>
                <a:latin typeface="Bricolage Grotesque"/>
                <a:ea typeface="Bricolage Grotesque"/>
                <a:cs typeface="Bricolage Grotesque"/>
                <a:sym typeface="Bricolage Grotesqu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1620">
          <p15:clr>
            <a:srgbClr val="E46962"/>
          </p15:clr>
        </p15:guide>
        <p15:guide id="2" pos="1584">
          <p15:clr>
            <a:srgbClr val="E46962"/>
          </p15:clr>
        </p15:guide>
        <p15:guide id="3" pos="288">
          <p15:clr>
            <a:srgbClr val="E46962"/>
          </p15:clr>
        </p15:guide>
        <p15:guide id="4" pos="5472">
          <p15:clr>
            <a:srgbClr val="E46962"/>
          </p15:clr>
        </p15:guide>
        <p15:guide id="5" pos="2880">
          <p15:clr>
            <a:srgbClr val="E46962"/>
          </p15:clr>
        </p15:guide>
        <p15:guide id="6" pos="4176">
          <p15:clr>
            <a:srgbClr val="E46962"/>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xplainer slide">
  <p:cSld name="CUSTOM_2">
    <p:spTree>
      <p:nvGrpSpPr>
        <p:cNvPr id="148" name="Shape 148"/>
        <p:cNvGrpSpPr/>
        <p:nvPr/>
      </p:nvGrpSpPr>
      <p:grpSpPr>
        <a:xfrm>
          <a:off x="0" y="0"/>
          <a:ext cx="0" cy="0"/>
          <a:chOff x="0" y="0"/>
          <a:chExt cx="0" cy="0"/>
        </a:xfrm>
      </p:grpSpPr>
      <p:grpSp>
        <p:nvGrpSpPr>
          <p:cNvPr id="149" name="Google Shape;149;p11"/>
          <p:cNvGrpSpPr/>
          <p:nvPr/>
        </p:nvGrpSpPr>
        <p:grpSpPr>
          <a:xfrm>
            <a:off x="137100" y="125700"/>
            <a:ext cx="8869800" cy="4892100"/>
            <a:chOff x="137100" y="125700"/>
            <a:chExt cx="8869800" cy="4892100"/>
          </a:xfrm>
        </p:grpSpPr>
        <p:grpSp>
          <p:nvGrpSpPr>
            <p:cNvPr id="150" name="Google Shape;150;p11"/>
            <p:cNvGrpSpPr/>
            <p:nvPr/>
          </p:nvGrpSpPr>
          <p:grpSpPr>
            <a:xfrm>
              <a:off x="137100" y="4130700"/>
              <a:ext cx="1084300" cy="887100"/>
              <a:chOff x="1134900" y="-983900"/>
              <a:chExt cx="1084300" cy="887100"/>
            </a:xfrm>
          </p:grpSpPr>
          <p:sp>
            <p:nvSpPr>
              <p:cNvPr id="151" name="Google Shape;151;p11"/>
              <p:cNvSpPr/>
              <p:nvPr/>
            </p:nvSpPr>
            <p:spPr>
              <a:xfrm rot="5400000">
                <a:off x="1355500" y="-960500"/>
                <a:ext cx="887100" cy="840300"/>
              </a:xfrm>
              <a:prstGeom prst="roundRect">
                <a:avLst>
                  <a:gd fmla="val 16667" name="adj"/>
                </a:avLst>
              </a:prstGeom>
              <a:solidFill>
                <a:srgbClr val="F4F4F4"/>
              </a:solidFill>
              <a:ln cap="flat" cmpd="sng" w="9525">
                <a:solidFill>
                  <a:srgbClr val="F4F4F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rgbClr val="C6C6C6"/>
                  </a:highlight>
                  <a:latin typeface="Bricolage Grotesque"/>
                  <a:ea typeface="Bricolage Grotesque"/>
                  <a:cs typeface="Bricolage Grotesque"/>
                  <a:sym typeface="Bricolage Grotesque"/>
                </a:endParaRPr>
              </a:p>
            </p:txBody>
          </p:sp>
          <p:sp>
            <p:nvSpPr>
              <p:cNvPr id="152" name="Google Shape;152;p11"/>
              <p:cNvSpPr/>
              <p:nvPr/>
            </p:nvSpPr>
            <p:spPr>
              <a:xfrm rot="5400000">
                <a:off x="900150" y="-749150"/>
                <a:ext cx="887100" cy="417600"/>
              </a:xfrm>
              <a:prstGeom prst="roundRect">
                <a:avLst>
                  <a:gd fmla="val 16667" name="adj"/>
                </a:avLst>
              </a:prstGeom>
              <a:solidFill>
                <a:srgbClr val="F4F4F4"/>
              </a:solidFill>
              <a:ln cap="flat" cmpd="sng" w="9525">
                <a:solidFill>
                  <a:srgbClr val="F4F4F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rgbClr val="C6C6C6"/>
                  </a:highlight>
                  <a:latin typeface="Bricolage Grotesque"/>
                  <a:ea typeface="Bricolage Grotesque"/>
                  <a:cs typeface="Bricolage Grotesque"/>
                  <a:sym typeface="Bricolage Grotesque"/>
                </a:endParaRPr>
              </a:p>
            </p:txBody>
          </p:sp>
        </p:grpSp>
        <p:grpSp>
          <p:nvGrpSpPr>
            <p:cNvPr id="153" name="Google Shape;153;p11"/>
            <p:cNvGrpSpPr/>
            <p:nvPr/>
          </p:nvGrpSpPr>
          <p:grpSpPr>
            <a:xfrm rot="10800000">
              <a:off x="7922600" y="4130700"/>
              <a:ext cx="1084300" cy="887100"/>
              <a:chOff x="1134900" y="-983900"/>
              <a:chExt cx="1084300" cy="887100"/>
            </a:xfrm>
          </p:grpSpPr>
          <p:sp>
            <p:nvSpPr>
              <p:cNvPr id="154" name="Google Shape;154;p11"/>
              <p:cNvSpPr/>
              <p:nvPr/>
            </p:nvSpPr>
            <p:spPr>
              <a:xfrm rot="5400000">
                <a:off x="1355500" y="-960500"/>
                <a:ext cx="887100" cy="840300"/>
              </a:xfrm>
              <a:prstGeom prst="roundRect">
                <a:avLst>
                  <a:gd fmla="val 16667" name="adj"/>
                </a:avLst>
              </a:prstGeom>
              <a:solidFill>
                <a:srgbClr val="F4F4F4"/>
              </a:solidFill>
              <a:ln cap="flat" cmpd="sng" w="9525">
                <a:solidFill>
                  <a:srgbClr val="F4F4F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rgbClr val="C6C6C6"/>
                  </a:highlight>
                  <a:latin typeface="Bricolage Grotesque"/>
                  <a:ea typeface="Bricolage Grotesque"/>
                  <a:cs typeface="Bricolage Grotesque"/>
                  <a:sym typeface="Bricolage Grotesque"/>
                </a:endParaRPr>
              </a:p>
            </p:txBody>
          </p:sp>
          <p:sp>
            <p:nvSpPr>
              <p:cNvPr id="155" name="Google Shape;155;p11"/>
              <p:cNvSpPr/>
              <p:nvPr/>
            </p:nvSpPr>
            <p:spPr>
              <a:xfrm rot="5400000">
                <a:off x="900150" y="-749150"/>
                <a:ext cx="887100" cy="417600"/>
              </a:xfrm>
              <a:prstGeom prst="roundRect">
                <a:avLst>
                  <a:gd fmla="val 16667" name="adj"/>
                </a:avLst>
              </a:prstGeom>
              <a:solidFill>
                <a:srgbClr val="F4F4F4"/>
              </a:solidFill>
              <a:ln cap="flat" cmpd="sng" w="9525">
                <a:solidFill>
                  <a:srgbClr val="F4F4F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rgbClr val="C6C6C6"/>
                  </a:highlight>
                  <a:latin typeface="Bricolage Grotesque"/>
                  <a:ea typeface="Bricolage Grotesque"/>
                  <a:cs typeface="Bricolage Grotesque"/>
                  <a:sym typeface="Bricolage Grotesque"/>
                </a:endParaRPr>
              </a:p>
            </p:txBody>
          </p:sp>
        </p:grpSp>
        <p:grpSp>
          <p:nvGrpSpPr>
            <p:cNvPr id="156" name="Google Shape;156;p11"/>
            <p:cNvGrpSpPr/>
            <p:nvPr/>
          </p:nvGrpSpPr>
          <p:grpSpPr>
            <a:xfrm rot="10800000">
              <a:off x="7922600" y="125700"/>
              <a:ext cx="1084300" cy="887100"/>
              <a:chOff x="1134900" y="-983900"/>
              <a:chExt cx="1084300" cy="887100"/>
            </a:xfrm>
          </p:grpSpPr>
          <p:sp>
            <p:nvSpPr>
              <p:cNvPr id="157" name="Google Shape;157;p11"/>
              <p:cNvSpPr/>
              <p:nvPr/>
            </p:nvSpPr>
            <p:spPr>
              <a:xfrm rot="5400000">
                <a:off x="1355500" y="-960500"/>
                <a:ext cx="887100" cy="840300"/>
              </a:xfrm>
              <a:prstGeom prst="roundRect">
                <a:avLst>
                  <a:gd fmla="val 16667" name="adj"/>
                </a:avLst>
              </a:prstGeom>
              <a:solidFill>
                <a:srgbClr val="F4F4F4"/>
              </a:solidFill>
              <a:ln cap="flat" cmpd="sng" w="9525">
                <a:solidFill>
                  <a:srgbClr val="F4F4F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rgbClr val="C6C6C6"/>
                  </a:highlight>
                  <a:latin typeface="Bricolage Grotesque"/>
                  <a:ea typeface="Bricolage Grotesque"/>
                  <a:cs typeface="Bricolage Grotesque"/>
                  <a:sym typeface="Bricolage Grotesque"/>
                </a:endParaRPr>
              </a:p>
            </p:txBody>
          </p:sp>
          <p:sp>
            <p:nvSpPr>
              <p:cNvPr id="158" name="Google Shape;158;p11"/>
              <p:cNvSpPr/>
              <p:nvPr/>
            </p:nvSpPr>
            <p:spPr>
              <a:xfrm rot="5400000">
                <a:off x="900150" y="-749150"/>
                <a:ext cx="887100" cy="417600"/>
              </a:xfrm>
              <a:prstGeom prst="roundRect">
                <a:avLst>
                  <a:gd fmla="val 16667" name="adj"/>
                </a:avLst>
              </a:prstGeom>
              <a:solidFill>
                <a:srgbClr val="F4F4F4"/>
              </a:solidFill>
              <a:ln cap="flat" cmpd="sng" w="9525">
                <a:solidFill>
                  <a:srgbClr val="F4F4F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rgbClr val="C6C6C6"/>
                  </a:highlight>
                  <a:latin typeface="Bricolage Grotesque"/>
                  <a:ea typeface="Bricolage Grotesque"/>
                  <a:cs typeface="Bricolage Grotesque"/>
                  <a:sym typeface="Bricolage Grotesque"/>
                </a:endParaRPr>
              </a:p>
            </p:txBody>
          </p:sp>
        </p:grpSp>
        <p:grpSp>
          <p:nvGrpSpPr>
            <p:cNvPr id="159" name="Google Shape;159;p11"/>
            <p:cNvGrpSpPr/>
            <p:nvPr/>
          </p:nvGrpSpPr>
          <p:grpSpPr>
            <a:xfrm>
              <a:off x="137100" y="125700"/>
              <a:ext cx="1084300" cy="887100"/>
              <a:chOff x="1134900" y="-983900"/>
              <a:chExt cx="1084300" cy="887100"/>
            </a:xfrm>
          </p:grpSpPr>
          <p:sp>
            <p:nvSpPr>
              <p:cNvPr id="160" name="Google Shape;160;p11"/>
              <p:cNvSpPr/>
              <p:nvPr/>
            </p:nvSpPr>
            <p:spPr>
              <a:xfrm rot="5400000">
                <a:off x="1355500" y="-960500"/>
                <a:ext cx="887100" cy="840300"/>
              </a:xfrm>
              <a:prstGeom prst="roundRect">
                <a:avLst>
                  <a:gd fmla="val 16667" name="adj"/>
                </a:avLst>
              </a:prstGeom>
              <a:solidFill>
                <a:srgbClr val="F4F4F4"/>
              </a:solidFill>
              <a:ln cap="flat" cmpd="sng" w="9525">
                <a:solidFill>
                  <a:srgbClr val="F4F4F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rgbClr val="C6C6C6"/>
                  </a:highlight>
                  <a:latin typeface="Bricolage Grotesque"/>
                  <a:ea typeface="Bricolage Grotesque"/>
                  <a:cs typeface="Bricolage Grotesque"/>
                  <a:sym typeface="Bricolage Grotesque"/>
                </a:endParaRPr>
              </a:p>
            </p:txBody>
          </p:sp>
          <p:sp>
            <p:nvSpPr>
              <p:cNvPr id="161" name="Google Shape;161;p11"/>
              <p:cNvSpPr/>
              <p:nvPr/>
            </p:nvSpPr>
            <p:spPr>
              <a:xfrm rot="5400000">
                <a:off x="900150" y="-749150"/>
                <a:ext cx="887100" cy="417600"/>
              </a:xfrm>
              <a:prstGeom prst="roundRect">
                <a:avLst>
                  <a:gd fmla="val 16667" name="adj"/>
                </a:avLst>
              </a:prstGeom>
              <a:solidFill>
                <a:srgbClr val="F4F4F4"/>
              </a:solidFill>
              <a:ln cap="flat" cmpd="sng" w="9525">
                <a:solidFill>
                  <a:srgbClr val="F4F4F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rgbClr val="C6C6C6"/>
                  </a:highlight>
                  <a:latin typeface="Bricolage Grotesque"/>
                  <a:ea typeface="Bricolage Grotesque"/>
                  <a:cs typeface="Bricolage Grotesque"/>
                  <a:sym typeface="Bricolage Grotesque"/>
                </a:endParaRPr>
              </a:p>
            </p:txBody>
          </p:sp>
        </p:grpSp>
        <p:sp>
          <p:nvSpPr>
            <p:cNvPr id="162" name="Google Shape;162;p11"/>
            <p:cNvSpPr/>
            <p:nvPr/>
          </p:nvSpPr>
          <p:spPr>
            <a:xfrm>
              <a:off x="137100" y="125700"/>
              <a:ext cx="8869800" cy="4892100"/>
            </a:xfrm>
            <a:prstGeom prst="roundRect">
              <a:avLst>
                <a:gd fmla="val 16667" name="adj"/>
              </a:avLst>
            </a:prstGeom>
            <a:solidFill>
              <a:srgbClr val="F4F4F4"/>
            </a:solidFill>
            <a:ln cap="flat" cmpd="sng" w="9525">
              <a:solidFill>
                <a:srgbClr val="F4F4F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rgbClr val="C6C6C6"/>
                </a:highlight>
                <a:latin typeface="Bricolage Grotesque"/>
                <a:ea typeface="Bricolage Grotesque"/>
                <a:cs typeface="Bricolage Grotesque"/>
                <a:sym typeface="Bricolage Grotesque"/>
              </a:endParaRPr>
            </a:p>
          </p:txBody>
        </p:sp>
      </p:grpSp>
      <p:sp>
        <p:nvSpPr>
          <p:cNvPr id="163" name="Google Shape;163;p11"/>
          <p:cNvSpPr txBox="1"/>
          <p:nvPr>
            <p:ph type="title"/>
          </p:nvPr>
        </p:nvSpPr>
        <p:spPr>
          <a:xfrm>
            <a:off x="394175" y="355025"/>
            <a:ext cx="2012100" cy="2516700"/>
          </a:xfrm>
          <a:prstGeom prst="rect">
            <a:avLst/>
          </a:prstGeom>
        </p:spPr>
        <p:txBody>
          <a:bodyPr anchorCtr="0" anchor="t" bIns="91425" lIns="91425" spcFirstLastPara="1" rIns="91425" wrap="square" tIns="91425">
            <a:normAutofit/>
          </a:bodyPr>
          <a:lstStyle>
            <a:lvl1pPr lvl="0">
              <a:spcBef>
                <a:spcPts val="0"/>
              </a:spcBef>
              <a:spcAft>
                <a:spcPts val="0"/>
              </a:spcAft>
              <a:buSzPts val="1500"/>
              <a:buNone/>
              <a:defRPr b="1" sz="15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cxnSp>
        <p:nvCxnSpPr>
          <p:cNvPr id="164" name="Google Shape;164;p11"/>
          <p:cNvCxnSpPr/>
          <p:nvPr/>
        </p:nvCxnSpPr>
        <p:spPr>
          <a:xfrm rot="5400000">
            <a:off x="-1808419" y="2465433"/>
            <a:ext cx="4405200" cy="0"/>
          </a:xfrm>
          <a:prstGeom prst="straightConnector1">
            <a:avLst/>
          </a:prstGeom>
          <a:solidFill>
            <a:srgbClr val="E5E7F0"/>
          </a:solidFill>
          <a:ln cap="flat" cmpd="sng" w="10575">
            <a:solidFill>
              <a:srgbClr val="DADADA"/>
            </a:solidFill>
            <a:prstDash val="solid"/>
            <a:round/>
            <a:headEnd len="sm" w="sm" type="none"/>
            <a:tailEnd len="sm" w="sm" type="none"/>
          </a:ln>
        </p:spPr>
      </p:cxnSp>
      <p:cxnSp>
        <p:nvCxnSpPr>
          <p:cNvPr id="165" name="Google Shape;165;p11"/>
          <p:cNvCxnSpPr/>
          <p:nvPr/>
        </p:nvCxnSpPr>
        <p:spPr>
          <a:xfrm rot="5400000">
            <a:off x="280267" y="2465433"/>
            <a:ext cx="4405200" cy="0"/>
          </a:xfrm>
          <a:prstGeom prst="straightConnector1">
            <a:avLst/>
          </a:prstGeom>
          <a:solidFill>
            <a:srgbClr val="E5E7F0"/>
          </a:solidFill>
          <a:ln cap="flat" cmpd="sng" w="10575">
            <a:solidFill>
              <a:srgbClr val="DADADA"/>
            </a:solidFill>
            <a:prstDash val="solid"/>
            <a:round/>
            <a:headEnd len="sm" w="sm" type="none"/>
            <a:tailEnd len="sm" w="sm" type="none"/>
          </a:ln>
        </p:spPr>
      </p:cxnSp>
      <p:cxnSp>
        <p:nvCxnSpPr>
          <p:cNvPr id="166" name="Google Shape;166;p11"/>
          <p:cNvCxnSpPr/>
          <p:nvPr/>
        </p:nvCxnSpPr>
        <p:spPr>
          <a:xfrm rot="5400000">
            <a:off x="2368950" y="2465433"/>
            <a:ext cx="4405200" cy="0"/>
          </a:xfrm>
          <a:prstGeom prst="straightConnector1">
            <a:avLst/>
          </a:prstGeom>
          <a:solidFill>
            <a:srgbClr val="E5E7F0"/>
          </a:solidFill>
          <a:ln cap="flat" cmpd="sng" w="10575">
            <a:solidFill>
              <a:srgbClr val="DADADA"/>
            </a:solidFill>
            <a:prstDash val="solid"/>
            <a:round/>
            <a:headEnd len="sm" w="sm" type="none"/>
            <a:tailEnd len="sm" w="sm" type="none"/>
          </a:ln>
        </p:spPr>
      </p:cxnSp>
      <p:cxnSp>
        <p:nvCxnSpPr>
          <p:cNvPr id="167" name="Google Shape;167;p11"/>
          <p:cNvCxnSpPr/>
          <p:nvPr/>
        </p:nvCxnSpPr>
        <p:spPr>
          <a:xfrm rot="5400000">
            <a:off x="6546320" y="2465433"/>
            <a:ext cx="4405200" cy="0"/>
          </a:xfrm>
          <a:prstGeom prst="straightConnector1">
            <a:avLst/>
          </a:prstGeom>
          <a:solidFill>
            <a:srgbClr val="E5E7F0"/>
          </a:solidFill>
          <a:ln cap="flat" cmpd="sng" w="10575">
            <a:solidFill>
              <a:srgbClr val="DADADA"/>
            </a:solidFill>
            <a:prstDash val="solid"/>
            <a:round/>
            <a:headEnd len="sm" w="sm" type="none"/>
            <a:tailEnd len="sm" w="sm" type="none"/>
          </a:ln>
        </p:spPr>
      </p:cxnSp>
      <p:cxnSp>
        <p:nvCxnSpPr>
          <p:cNvPr id="168" name="Google Shape;168;p11"/>
          <p:cNvCxnSpPr/>
          <p:nvPr/>
        </p:nvCxnSpPr>
        <p:spPr>
          <a:xfrm rot="5400000">
            <a:off x="4457636" y="2465433"/>
            <a:ext cx="4405200" cy="0"/>
          </a:xfrm>
          <a:prstGeom prst="straightConnector1">
            <a:avLst/>
          </a:prstGeom>
          <a:solidFill>
            <a:srgbClr val="E5E7F0"/>
          </a:solidFill>
          <a:ln cap="flat" cmpd="sng" w="10575">
            <a:solidFill>
              <a:srgbClr val="DADADA"/>
            </a:solidFill>
            <a:prstDash val="solid"/>
            <a:round/>
            <a:headEnd len="sm" w="sm" type="none"/>
            <a:tailEnd len="sm" w="sm" type="none"/>
          </a:ln>
        </p:spPr>
      </p:cxnSp>
      <p:sp>
        <p:nvSpPr>
          <p:cNvPr id="169" name="Google Shape;169;p11"/>
          <p:cNvSpPr txBox="1"/>
          <p:nvPr>
            <p:ph idx="1" type="subTitle"/>
          </p:nvPr>
        </p:nvSpPr>
        <p:spPr>
          <a:xfrm>
            <a:off x="4654850" y="355025"/>
            <a:ext cx="3989700" cy="4312800"/>
          </a:xfrm>
          <a:prstGeom prst="rect">
            <a:avLst/>
          </a:prstGeom>
        </p:spPr>
        <p:txBody>
          <a:bodyPr anchorCtr="0" anchor="t" bIns="91425" lIns="91425" spcFirstLastPara="1" rIns="91425" wrap="square" tIns="91425">
            <a:normAutofit/>
          </a:bodyPr>
          <a:lstStyle>
            <a:lvl1pPr lvl="0">
              <a:spcBef>
                <a:spcPts val="0"/>
              </a:spcBef>
              <a:spcAft>
                <a:spcPts val="0"/>
              </a:spcAft>
              <a:buSzPts val="1500"/>
              <a:buNone/>
              <a:defRPr sz="1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0" name="Google Shape;170;p11"/>
          <p:cNvSpPr txBox="1"/>
          <p:nvPr>
            <p:ph idx="12" type="sldNum"/>
          </p:nvPr>
        </p:nvSpPr>
        <p:spPr>
          <a:xfrm>
            <a:off x="8556784" y="4749851"/>
            <a:ext cx="548700" cy="393600"/>
          </a:xfrm>
          <a:prstGeom prst="rect">
            <a:avLst/>
          </a:prstGeom>
        </p:spPr>
        <p:txBody>
          <a:bodyPr anchorCtr="0" anchor="ctr" bIns="91425" lIns="91425" spcFirstLastPara="1" rIns="91425" wrap="square" tIns="91425">
            <a:normAutofit/>
          </a:bodyPr>
          <a:lstStyle>
            <a:lvl1pPr lvl="0">
              <a:buNone/>
              <a:defRPr sz="1300">
                <a:solidFill>
                  <a:schemeClr val="dk1"/>
                </a:solidFill>
                <a:latin typeface="Bricolage Grotesque"/>
                <a:ea typeface="Bricolage Grotesque"/>
                <a:cs typeface="Bricolage Grotesque"/>
                <a:sym typeface="Bricolage Grotesque"/>
              </a:defRPr>
            </a:lvl1pPr>
            <a:lvl2pPr lvl="1">
              <a:buNone/>
              <a:defRPr sz="1300">
                <a:solidFill>
                  <a:schemeClr val="dk1"/>
                </a:solidFill>
                <a:latin typeface="Bricolage Grotesque"/>
                <a:ea typeface="Bricolage Grotesque"/>
                <a:cs typeface="Bricolage Grotesque"/>
                <a:sym typeface="Bricolage Grotesque"/>
              </a:defRPr>
            </a:lvl2pPr>
            <a:lvl3pPr lvl="2">
              <a:buNone/>
              <a:defRPr sz="1300">
                <a:solidFill>
                  <a:schemeClr val="dk1"/>
                </a:solidFill>
                <a:latin typeface="Bricolage Grotesque"/>
                <a:ea typeface="Bricolage Grotesque"/>
                <a:cs typeface="Bricolage Grotesque"/>
                <a:sym typeface="Bricolage Grotesque"/>
              </a:defRPr>
            </a:lvl3pPr>
            <a:lvl4pPr lvl="3">
              <a:buNone/>
              <a:defRPr sz="1300">
                <a:solidFill>
                  <a:schemeClr val="dk1"/>
                </a:solidFill>
                <a:latin typeface="Bricolage Grotesque"/>
                <a:ea typeface="Bricolage Grotesque"/>
                <a:cs typeface="Bricolage Grotesque"/>
                <a:sym typeface="Bricolage Grotesque"/>
              </a:defRPr>
            </a:lvl4pPr>
            <a:lvl5pPr lvl="4">
              <a:buNone/>
              <a:defRPr sz="1300">
                <a:solidFill>
                  <a:schemeClr val="dk1"/>
                </a:solidFill>
                <a:latin typeface="Bricolage Grotesque"/>
                <a:ea typeface="Bricolage Grotesque"/>
                <a:cs typeface="Bricolage Grotesque"/>
                <a:sym typeface="Bricolage Grotesque"/>
              </a:defRPr>
            </a:lvl5pPr>
            <a:lvl6pPr lvl="5">
              <a:buNone/>
              <a:defRPr sz="1300">
                <a:solidFill>
                  <a:schemeClr val="dk1"/>
                </a:solidFill>
                <a:latin typeface="Bricolage Grotesque"/>
                <a:ea typeface="Bricolage Grotesque"/>
                <a:cs typeface="Bricolage Grotesque"/>
                <a:sym typeface="Bricolage Grotesque"/>
              </a:defRPr>
            </a:lvl6pPr>
            <a:lvl7pPr lvl="6">
              <a:buNone/>
              <a:defRPr sz="1300">
                <a:solidFill>
                  <a:schemeClr val="dk1"/>
                </a:solidFill>
                <a:latin typeface="Bricolage Grotesque"/>
                <a:ea typeface="Bricolage Grotesque"/>
                <a:cs typeface="Bricolage Grotesque"/>
                <a:sym typeface="Bricolage Grotesque"/>
              </a:defRPr>
            </a:lvl7pPr>
            <a:lvl8pPr lvl="7">
              <a:buNone/>
              <a:defRPr sz="1300">
                <a:solidFill>
                  <a:schemeClr val="dk1"/>
                </a:solidFill>
                <a:latin typeface="Bricolage Grotesque"/>
                <a:ea typeface="Bricolage Grotesque"/>
                <a:cs typeface="Bricolage Grotesque"/>
                <a:sym typeface="Bricolage Grotesque"/>
              </a:defRPr>
            </a:lvl8pPr>
            <a:lvl9pPr lvl="8">
              <a:buNone/>
              <a:defRPr sz="1300">
                <a:solidFill>
                  <a:schemeClr val="dk1"/>
                </a:solidFill>
                <a:latin typeface="Bricolage Grotesque"/>
                <a:ea typeface="Bricolage Grotesque"/>
                <a:cs typeface="Bricolage Grotesque"/>
                <a:sym typeface="Bricolage Grotesqu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xplainer slide 2">
  <p:cSld name="CUSTOM_2_2">
    <p:spTree>
      <p:nvGrpSpPr>
        <p:cNvPr id="171" name="Shape 171"/>
        <p:cNvGrpSpPr/>
        <p:nvPr/>
      </p:nvGrpSpPr>
      <p:grpSpPr>
        <a:xfrm>
          <a:off x="0" y="0"/>
          <a:ext cx="0" cy="0"/>
          <a:chOff x="0" y="0"/>
          <a:chExt cx="0" cy="0"/>
        </a:xfrm>
      </p:grpSpPr>
      <p:grpSp>
        <p:nvGrpSpPr>
          <p:cNvPr id="172" name="Google Shape;172;p12"/>
          <p:cNvGrpSpPr/>
          <p:nvPr/>
        </p:nvGrpSpPr>
        <p:grpSpPr>
          <a:xfrm>
            <a:off x="137100" y="125700"/>
            <a:ext cx="8869800" cy="4892100"/>
            <a:chOff x="137100" y="125700"/>
            <a:chExt cx="8869800" cy="4892100"/>
          </a:xfrm>
        </p:grpSpPr>
        <p:grpSp>
          <p:nvGrpSpPr>
            <p:cNvPr id="173" name="Google Shape;173;p12"/>
            <p:cNvGrpSpPr/>
            <p:nvPr/>
          </p:nvGrpSpPr>
          <p:grpSpPr>
            <a:xfrm>
              <a:off x="137100" y="4130700"/>
              <a:ext cx="1084300" cy="887100"/>
              <a:chOff x="1134900" y="-983900"/>
              <a:chExt cx="1084300" cy="887100"/>
            </a:xfrm>
          </p:grpSpPr>
          <p:sp>
            <p:nvSpPr>
              <p:cNvPr id="174" name="Google Shape;174;p12"/>
              <p:cNvSpPr/>
              <p:nvPr/>
            </p:nvSpPr>
            <p:spPr>
              <a:xfrm rot="5400000">
                <a:off x="1355500" y="-960500"/>
                <a:ext cx="887100" cy="840300"/>
              </a:xfrm>
              <a:prstGeom prst="roundRect">
                <a:avLst>
                  <a:gd fmla="val 16667" name="adj"/>
                </a:avLst>
              </a:prstGeom>
              <a:solidFill>
                <a:srgbClr val="F4F4F4"/>
              </a:solidFill>
              <a:ln cap="flat" cmpd="sng" w="9525">
                <a:solidFill>
                  <a:srgbClr val="F4F4F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rgbClr val="C6C6C6"/>
                  </a:highlight>
                  <a:latin typeface="Bricolage Grotesque"/>
                  <a:ea typeface="Bricolage Grotesque"/>
                  <a:cs typeface="Bricolage Grotesque"/>
                  <a:sym typeface="Bricolage Grotesque"/>
                </a:endParaRPr>
              </a:p>
            </p:txBody>
          </p:sp>
          <p:sp>
            <p:nvSpPr>
              <p:cNvPr id="175" name="Google Shape;175;p12"/>
              <p:cNvSpPr/>
              <p:nvPr/>
            </p:nvSpPr>
            <p:spPr>
              <a:xfrm rot="5400000">
                <a:off x="900150" y="-749150"/>
                <a:ext cx="887100" cy="417600"/>
              </a:xfrm>
              <a:prstGeom prst="roundRect">
                <a:avLst>
                  <a:gd fmla="val 16667" name="adj"/>
                </a:avLst>
              </a:prstGeom>
              <a:solidFill>
                <a:srgbClr val="F4F4F4"/>
              </a:solidFill>
              <a:ln cap="flat" cmpd="sng" w="9525">
                <a:solidFill>
                  <a:srgbClr val="F4F4F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rgbClr val="C6C6C6"/>
                  </a:highlight>
                  <a:latin typeface="Bricolage Grotesque"/>
                  <a:ea typeface="Bricolage Grotesque"/>
                  <a:cs typeface="Bricolage Grotesque"/>
                  <a:sym typeface="Bricolage Grotesque"/>
                </a:endParaRPr>
              </a:p>
            </p:txBody>
          </p:sp>
        </p:grpSp>
        <p:grpSp>
          <p:nvGrpSpPr>
            <p:cNvPr id="176" name="Google Shape;176;p12"/>
            <p:cNvGrpSpPr/>
            <p:nvPr/>
          </p:nvGrpSpPr>
          <p:grpSpPr>
            <a:xfrm rot="10800000">
              <a:off x="7922600" y="4130700"/>
              <a:ext cx="1084300" cy="887100"/>
              <a:chOff x="1134900" y="-983900"/>
              <a:chExt cx="1084300" cy="887100"/>
            </a:xfrm>
          </p:grpSpPr>
          <p:sp>
            <p:nvSpPr>
              <p:cNvPr id="177" name="Google Shape;177;p12"/>
              <p:cNvSpPr/>
              <p:nvPr/>
            </p:nvSpPr>
            <p:spPr>
              <a:xfrm rot="5400000">
                <a:off x="1355500" y="-960500"/>
                <a:ext cx="887100" cy="840300"/>
              </a:xfrm>
              <a:prstGeom prst="roundRect">
                <a:avLst>
                  <a:gd fmla="val 16667" name="adj"/>
                </a:avLst>
              </a:prstGeom>
              <a:solidFill>
                <a:srgbClr val="F4F4F4"/>
              </a:solidFill>
              <a:ln cap="flat" cmpd="sng" w="9525">
                <a:solidFill>
                  <a:srgbClr val="F4F4F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rgbClr val="C6C6C6"/>
                  </a:highlight>
                  <a:latin typeface="Bricolage Grotesque"/>
                  <a:ea typeface="Bricolage Grotesque"/>
                  <a:cs typeface="Bricolage Grotesque"/>
                  <a:sym typeface="Bricolage Grotesque"/>
                </a:endParaRPr>
              </a:p>
            </p:txBody>
          </p:sp>
          <p:sp>
            <p:nvSpPr>
              <p:cNvPr id="178" name="Google Shape;178;p12"/>
              <p:cNvSpPr/>
              <p:nvPr/>
            </p:nvSpPr>
            <p:spPr>
              <a:xfrm rot="5400000">
                <a:off x="900150" y="-749150"/>
                <a:ext cx="887100" cy="417600"/>
              </a:xfrm>
              <a:prstGeom prst="roundRect">
                <a:avLst>
                  <a:gd fmla="val 16667" name="adj"/>
                </a:avLst>
              </a:prstGeom>
              <a:solidFill>
                <a:srgbClr val="F4F4F4"/>
              </a:solidFill>
              <a:ln cap="flat" cmpd="sng" w="9525">
                <a:solidFill>
                  <a:srgbClr val="F4F4F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rgbClr val="C6C6C6"/>
                  </a:highlight>
                  <a:latin typeface="Bricolage Grotesque"/>
                  <a:ea typeface="Bricolage Grotesque"/>
                  <a:cs typeface="Bricolage Grotesque"/>
                  <a:sym typeface="Bricolage Grotesque"/>
                </a:endParaRPr>
              </a:p>
            </p:txBody>
          </p:sp>
        </p:grpSp>
        <p:grpSp>
          <p:nvGrpSpPr>
            <p:cNvPr id="179" name="Google Shape;179;p12"/>
            <p:cNvGrpSpPr/>
            <p:nvPr/>
          </p:nvGrpSpPr>
          <p:grpSpPr>
            <a:xfrm rot="10800000">
              <a:off x="7922600" y="125700"/>
              <a:ext cx="1084300" cy="887100"/>
              <a:chOff x="1134900" y="-983900"/>
              <a:chExt cx="1084300" cy="887100"/>
            </a:xfrm>
          </p:grpSpPr>
          <p:sp>
            <p:nvSpPr>
              <p:cNvPr id="180" name="Google Shape;180;p12"/>
              <p:cNvSpPr/>
              <p:nvPr/>
            </p:nvSpPr>
            <p:spPr>
              <a:xfrm rot="5400000">
                <a:off x="1355500" y="-960500"/>
                <a:ext cx="887100" cy="840300"/>
              </a:xfrm>
              <a:prstGeom prst="roundRect">
                <a:avLst>
                  <a:gd fmla="val 16667" name="adj"/>
                </a:avLst>
              </a:prstGeom>
              <a:solidFill>
                <a:srgbClr val="F4F4F4"/>
              </a:solidFill>
              <a:ln cap="flat" cmpd="sng" w="9525">
                <a:solidFill>
                  <a:srgbClr val="F4F4F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rgbClr val="C6C6C6"/>
                  </a:highlight>
                  <a:latin typeface="Bricolage Grotesque"/>
                  <a:ea typeface="Bricolage Grotesque"/>
                  <a:cs typeface="Bricolage Grotesque"/>
                  <a:sym typeface="Bricolage Grotesque"/>
                </a:endParaRPr>
              </a:p>
            </p:txBody>
          </p:sp>
          <p:sp>
            <p:nvSpPr>
              <p:cNvPr id="181" name="Google Shape;181;p12"/>
              <p:cNvSpPr/>
              <p:nvPr/>
            </p:nvSpPr>
            <p:spPr>
              <a:xfrm rot="5400000">
                <a:off x="900150" y="-749150"/>
                <a:ext cx="887100" cy="417600"/>
              </a:xfrm>
              <a:prstGeom prst="roundRect">
                <a:avLst>
                  <a:gd fmla="val 16667" name="adj"/>
                </a:avLst>
              </a:prstGeom>
              <a:solidFill>
                <a:srgbClr val="F4F4F4"/>
              </a:solidFill>
              <a:ln cap="flat" cmpd="sng" w="9525">
                <a:solidFill>
                  <a:srgbClr val="F4F4F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rgbClr val="C6C6C6"/>
                  </a:highlight>
                  <a:latin typeface="Bricolage Grotesque"/>
                  <a:ea typeface="Bricolage Grotesque"/>
                  <a:cs typeface="Bricolage Grotesque"/>
                  <a:sym typeface="Bricolage Grotesque"/>
                </a:endParaRPr>
              </a:p>
            </p:txBody>
          </p:sp>
        </p:grpSp>
        <p:grpSp>
          <p:nvGrpSpPr>
            <p:cNvPr id="182" name="Google Shape;182;p12"/>
            <p:cNvGrpSpPr/>
            <p:nvPr/>
          </p:nvGrpSpPr>
          <p:grpSpPr>
            <a:xfrm>
              <a:off x="137100" y="125700"/>
              <a:ext cx="1084300" cy="887100"/>
              <a:chOff x="1134900" y="-983900"/>
              <a:chExt cx="1084300" cy="887100"/>
            </a:xfrm>
          </p:grpSpPr>
          <p:sp>
            <p:nvSpPr>
              <p:cNvPr id="183" name="Google Shape;183;p12"/>
              <p:cNvSpPr/>
              <p:nvPr/>
            </p:nvSpPr>
            <p:spPr>
              <a:xfrm rot="5400000">
                <a:off x="1355500" y="-960500"/>
                <a:ext cx="887100" cy="840300"/>
              </a:xfrm>
              <a:prstGeom prst="roundRect">
                <a:avLst>
                  <a:gd fmla="val 16667" name="adj"/>
                </a:avLst>
              </a:prstGeom>
              <a:solidFill>
                <a:srgbClr val="F4F4F4"/>
              </a:solidFill>
              <a:ln cap="flat" cmpd="sng" w="9525">
                <a:solidFill>
                  <a:srgbClr val="F4F4F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rgbClr val="C6C6C6"/>
                  </a:highlight>
                  <a:latin typeface="Bricolage Grotesque"/>
                  <a:ea typeface="Bricolage Grotesque"/>
                  <a:cs typeface="Bricolage Grotesque"/>
                  <a:sym typeface="Bricolage Grotesque"/>
                </a:endParaRPr>
              </a:p>
            </p:txBody>
          </p:sp>
          <p:sp>
            <p:nvSpPr>
              <p:cNvPr id="184" name="Google Shape;184;p12"/>
              <p:cNvSpPr/>
              <p:nvPr/>
            </p:nvSpPr>
            <p:spPr>
              <a:xfrm rot="5400000">
                <a:off x="900150" y="-749150"/>
                <a:ext cx="887100" cy="417600"/>
              </a:xfrm>
              <a:prstGeom prst="roundRect">
                <a:avLst>
                  <a:gd fmla="val 16667" name="adj"/>
                </a:avLst>
              </a:prstGeom>
              <a:solidFill>
                <a:srgbClr val="F4F4F4"/>
              </a:solidFill>
              <a:ln cap="flat" cmpd="sng" w="9525">
                <a:solidFill>
                  <a:srgbClr val="F4F4F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rgbClr val="C6C6C6"/>
                  </a:highlight>
                  <a:latin typeface="Bricolage Grotesque"/>
                  <a:ea typeface="Bricolage Grotesque"/>
                  <a:cs typeface="Bricolage Grotesque"/>
                  <a:sym typeface="Bricolage Grotesque"/>
                </a:endParaRPr>
              </a:p>
            </p:txBody>
          </p:sp>
        </p:grpSp>
        <p:sp>
          <p:nvSpPr>
            <p:cNvPr id="185" name="Google Shape;185;p12"/>
            <p:cNvSpPr/>
            <p:nvPr/>
          </p:nvSpPr>
          <p:spPr>
            <a:xfrm>
              <a:off x="137100" y="125700"/>
              <a:ext cx="8869800" cy="4892100"/>
            </a:xfrm>
            <a:prstGeom prst="roundRect">
              <a:avLst>
                <a:gd fmla="val 16667" name="adj"/>
              </a:avLst>
            </a:prstGeom>
            <a:solidFill>
              <a:srgbClr val="F4F4F4"/>
            </a:solidFill>
            <a:ln cap="flat" cmpd="sng" w="9525">
              <a:solidFill>
                <a:srgbClr val="F4F4F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rgbClr val="C6C6C6"/>
                </a:highlight>
                <a:latin typeface="Bricolage Grotesque"/>
                <a:ea typeface="Bricolage Grotesque"/>
                <a:cs typeface="Bricolage Grotesque"/>
                <a:sym typeface="Bricolage Grotesque"/>
              </a:endParaRPr>
            </a:p>
          </p:txBody>
        </p:sp>
      </p:grpSp>
      <p:sp>
        <p:nvSpPr>
          <p:cNvPr id="186" name="Google Shape;186;p12"/>
          <p:cNvSpPr txBox="1"/>
          <p:nvPr>
            <p:ph type="title"/>
          </p:nvPr>
        </p:nvSpPr>
        <p:spPr>
          <a:xfrm>
            <a:off x="394175" y="355025"/>
            <a:ext cx="2012100" cy="2516700"/>
          </a:xfrm>
          <a:prstGeom prst="rect">
            <a:avLst/>
          </a:prstGeom>
        </p:spPr>
        <p:txBody>
          <a:bodyPr anchorCtr="0" anchor="t" bIns="91425" lIns="91425" spcFirstLastPara="1" rIns="91425" wrap="square" tIns="91425">
            <a:normAutofit/>
          </a:bodyPr>
          <a:lstStyle>
            <a:lvl1pPr lvl="0">
              <a:spcBef>
                <a:spcPts val="0"/>
              </a:spcBef>
              <a:spcAft>
                <a:spcPts val="0"/>
              </a:spcAft>
              <a:buSzPts val="1500"/>
              <a:buNone/>
              <a:defRPr b="1" sz="15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cxnSp>
        <p:nvCxnSpPr>
          <p:cNvPr id="187" name="Google Shape;187;p12"/>
          <p:cNvCxnSpPr/>
          <p:nvPr/>
        </p:nvCxnSpPr>
        <p:spPr>
          <a:xfrm rot="5400000">
            <a:off x="-1808419" y="2465433"/>
            <a:ext cx="4405200" cy="0"/>
          </a:xfrm>
          <a:prstGeom prst="straightConnector1">
            <a:avLst/>
          </a:prstGeom>
          <a:solidFill>
            <a:srgbClr val="E5E7F0"/>
          </a:solidFill>
          <a:ln cap="flat" cmpd="sng" w="10575">
            <a:solidFill>
              <a:srgbClr val="DADADA"/>
            </a:solidFill>
            <a:prstDash val="solid"/>
            <a:round/>
            <a:headEnd len="sm" w="sm" type="none"/>
            <a:tailEnd len="sm" w="sm" type="none"/>
          </a:ln>
        </p:spPr>
      </p:cxnSp>
      <p:cxnSp>
        <p:nvCxnSpPr>
          <p:cNvPr id="188" name="Google Shape;188;p12"/>
          <p:cNvCxnSpPr/>
          <p:nvPr/>
        </p:nvCxnSpPr>
        <p:spPr>
          <a:xfrm rot="5400000">
            <a:off x="280267" y="2465433"/>
            <a:ext cx="4405200" cy="0"/>
          </a:xfrm>
          <a:prstGeom prst="straightConnector1">
            <a:avLst/>
          </a:prstGeom>
          <a:solidFill>
            <a:srgbClr val="E5E7F0"/>
          </a:solidFill>
          <a:ln cap="flat" cmpd="sng" w="10575">
            <a:solidFill>
              <a:srgbClr val="DADADA"/>
            </a:solidFill>
            <a:prstDash val="solid"/>
            <a:round/>
            <a:headEnd len="sm" w="sm" type="none"/>
            <a:tailEnd len="sm" w="sm" type="none"/>
          </a:ln>
        </p:spPr>
      </p:cxnSp>
      <p:cxnSp>
        <p:nvCxnSpPr>
          <p:cNvPr id="189" name="Google Shape;189;p12"/>
          <p:cNvCxnSpPr/>
          <p:nvPr/>
        </p:nvCxnSpPr>
        <p:spPr>
          <a:xfrm rot="5400000">
            <a:off x="2368950" y="2465433"/>
            <a:ext cx="4405200" cy="0"/>
          </a:xfrm>
          <a:prstGeom prst="straightConnector1">
            <a:avLst/>
          </a:prstGeom>
          <a:solidFill>
            <a:srgbClr val="E5E7F0"/>
          </a:solidFill>
          <a:ln cap="flat" cmpd="sng" w="10575">
            <a:solidFill>
              <a:srgbClr val="DADADA"/>
            </a:solidFill>
            <a:prstDash val="solid"/>
            <a:round/>
            <a:headEnd len="sm" w="sm" type="none"/>
            <a:tailEnd len="sm" w="sm" type="none"/>
          </a:ln>
        </p:spPr>
      </p:cxnSp>
      <p:cxnSp>
        <p:nvCxnSpPr>
          <p:cNvPr id="190" name="Google Shape;190;p12"/>
          <p:cNvCxnSpPr/>
          <p:nvPr/>
        </p:nvCxnSpPr>
        <p:spPr>
          <a:xfrm rot="5400000">
            <a:off x="6546320" y="2465433"/>
            <a:ext cx="4405200" cy="0"/>
          </a:xfrm>
          <a:prstGeom prst="straightConnector1">
            <a:avLst/>
          </a:prstGeom>
          <a:solidFill>
            <a:srgbClr val="E5E7F0"/>
          </a:solidFill>
          <a:ln cap="flat" cmpd="sng" w="10575">
            <a:solidFill>
              <a:srgbClr val="DADADA"/>
            </a:solidFill>
            <a:prstDash val="solid"/>
            <a:round/>
            <a:headEnd len="sm" w="sm" type="none"/>
            <a:tailEnd len="sm" w="sm" type="none"/>
          </a:ln>
        </p:spPr>
      </p:cxnSp>
      <p:cxnSp>
        <p:nvCxnSpPr>
          <p:cNvPr id="191" name="Google Shape;191;p12"/>
          <p:cNvCxnSpPr/>
          <p:nvPr/>
        </p:nvCxnSpPr>
        <p:spPr>
          <a:xfrm rot="5400000">
            <a:off x="4457636" y="2465433"/>
            <a:ext cx="4405200" cy="0"/>
          </a:xfrm>
          <a:prstGeom prst="straightConnector1">
            <a:avLst/>
          </a:prstGeom>
          <a:solidFill>
            <a:srgbClr val="E5E7F0"/>
          </a:solidFill>
          <a:ln cap="flat" cmpd="sng" w="10575">
            <a:solidFill>
              <a:srgbClr val="DADADA"/>
            </a:solidFill>
            <a:prstDash val="solid"/>
            <a:round/>
            <a:headEnd len="sm" w="sm" type="none"/>
            <a:tailEnd len="sm" w="sm" type="none"/>
          </a:ln>
        </p:spPr>
      </p:cxnSp>
      <p:sp>
        <p:nvSpPr>
          <p:cNvPr id="192" name="Google Shape;192;p12"/>
          <p:cNvSpPr txBox="1"/>
          <p:nvPr>
            <p:ph idx="1" type="subTitle"/>
          </p:nvPr>
        </p:nvSpPr>
        <p:spPr>
          <a:xfrm>
            <a:off x="2595400" y="355025"/>
            <a:ext cx="6049200" cy="4312800"/>
          </a:xfrm>
          <a:prstGeom prst="rect">
            <a:avLst/>
          </a:prstGeom>
        </p:spPr>
        <p:txBody>
          <a:bodyPr anchorCtr="0" anchor="t" bIns="91425" lIns="91425" spcFirstLastPara="1" rIns="91425" wrap="square" tIns="91425">
            <a:normAutofit/>
          </a:bodyPr>
          <a:lstStyle>
            <a:lvl1pPr lvl="0">
              <a:spcBef>
                <a:spcPts val="0"/>
              </a:spcBef>
              <a:spcAft>
                <a:spcPts val="0"/>
              </a:spcAft>
              <a:buSzPts val="1500"/>
              <a:buNone/>
              <a:defRPr sz="1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3" name="Google Shape;193;p12"/>
          <p:cNvSpPr txBox="1"/>
          <p:nvPr>
            <p:ph idx="12" type="sldNum"/>
          </p:nvPr>
        </p:nvSpPr>
        <p:spPr>
          <a:xfrm>
            <a:off x="8556784" y="4749851"/>
            <a:ext cx="548700" cy="393600"/>
          </a:xfrm>
          <a:prstGeom prst="rect">
            <a:avLst/>
          </a:prstGeom>
        </p:spPr>
        <p:txBody>
          <a:bodyPr anchorCtr="0" anchor="ctr" bIns="91425" lIns="91425" spcFirstLastPara="1" rIns="91425" wrap="square" tIns="91425">
            <a:normAutofit/>
          </a:bodyPr>
          <a:lstStyle>
            <a:lvl1pPr lvl="0">
              <a:buNone/>
              <a:defRPr sz="1300">
                <a:solidFill>
                  <a:schemeClr val="dk1"/>
                </a:solidFill>
                <a:latin typeface="Bricolage Grotesque"/>
                <a:ea typeface="Bricolage Grotesque"/>
                <a:cs typeface="Bricolage Grotesque"/>
                <a:sym typeface="Bricolage Grotesque"/>
              </a:defRPr>
            </a:lvl1pPr>
            <a:lvl2pPr lvl="1">
              <a:buNone/>
              <a:defRPr sz="1300">
                <a:solidFill>
                  <a:schemeClr val="dk1"/>
                </a:solidFill>
                <a:latin typeface="Bricolage Grotesque"/>
                <a:ea typeface="Bricolage Grotesque"/>
                <a:cs typeface="Bricolage Grotesque"/>
                <a:sym typeface="Bricolage Grotesque"/>
              </a:defRPr>
            </a:lvl2pPr>
            <a:lvl3pPr lvl="2">
              <a:buNone/>
              <a:defRPr sz="1300">
                <a:solidFill>
                  <a:schemeClr val="dk1"/>
                </a:solidFill>
                <a:latin typeface="Bricolage Grotesque"/>
                <a:ea typeface="Bricolage Grotesque"/>
                <a:cs typeface="Bricolage Grotesque"/>
                <a:sym typeface="Bricolage Grotesque"/>
              </a:defRPr>
            </a:lvl3pPr>
            <a:lvl4pPr lvl="3">
              <a:buNone/>
              <a:defRPr sz="1300">
                <a:solidFill>
                  <a:schemeClr val="dk1"/>
                </a:solidFill>
                <a:latin typeface="Bricolage Grotesque"/>
                <a:ea typeface="Bricolage Grotesque"/>
                <a:cs typeface="Bricolage Grotesque"/>
                <a:sym typeface="Bricolage Grotesque"/>
              </a:defRPr>
            </a:lvl4pPr>
            <a:lvl5pPr lvl="4">
              <a:buNone/>
              <a:defRPr sz="1300">
                <a:solidFill>
                  <a:schemeClr val="dk1"/>
                </a:solidFill>
                <a:latin typeface="Bricolage Grotesque"/>
                <a:ea typeface="Bricolage Grotesque"/>
                <a:cs typeface="Bricolage Grotesque"/>
                <a:sym typeface="Bricolage Grotesque"/>
              </a:defRPr>
            </a:lvl5pPr>
            <a:lvl6pPr lvl="5">
              <a:buNone/>
              <a:defRPr sz="1300">
                <a:solidFill>
                  <a:schemeClr val="dk1"/>
                </a:solidFill>
                <a:latin typeface="Bricolage Grotesque"/>
                <a:ea typeface="Bricolage Grotesque"/>
                <a:cs typeface="Bricolage Grotesque"/>
                <a:sym typeface="Bricolage Grotesque"/>
              </a:defRPr>
            </a:lvl6pPr>
            <a:lvl7pPr lvl="6">
              <a:buNone/>
              <a:defRPr sz="1300">
                <a:solidFill>
                  <a:schemeClr val="dk1"/>
                </a:solidFill>
                <a:latin typeface="Bricolage Grotesque"/>
                <a:ea typeface="Bricolage Grotesque"/>
                <a:cs typeface="Bricolage Grotesque"/>
                <a:sym typeface="Bricolage Grotesque"/>
              </a:defRPr>
            </a:lvl7pPr>
            <a:lvl8pPr lvl="7">
              <a:buNone/>
              <a:defRPr sz="1300">
                <a:solidFill>
                  <a:schemeClr val="dk1"/>
                </a:solidFill>
                <a:latin typeface="Bricolage Grotesque"/>
                <a:ea typeface="Bricolage Grotesque"/>
                <a:cs typeface="Bricolage Grotesque"/>
                <a:sym typeface="Bricolage Grotesque"/>
              </a:defRPr>
            </a:lvl8pPr>
            <a:lvl9pPr lvl="8">
              <a:buNone/>
              <a:defRPr sz="1300">
                <a:solidFill>
                  <a:schemeClr val="dk1"/>
                </a:solidFill>
                <a:latin typeface="Bricolage Grotesque"/>
                <a:ea typeface="Bricolage Grotesque"/>
                <a:cs typeface="Bricolage Grotesque"/>
                <a:sym typeface="Bricolage Grotesqu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94" name="Shape 194"/>
        <p:cNvGrpSpPr/>
        <p:nvPr/>
      </p:nvGrpSpPr>
      <p:grpSpPr>
        <a:xfrm>
          <a:off x="0" y="0"/>
          <a:ext cx="0" cy="0"/>
          <a:chOff x="0" y="0"/>
          <a:chExt cx="0" cy="0"/>
        </a:xfrm>
      </p:grpSpPr>
      <p:sp>
        <p:nvSpPr>
          <p:cNvPr id="195" name="Google Shape;195;p13"/>
          <p:cNvSpPr txBox="1"/>
          <p:nvPr>
            <p:ph idx="12" type="sldNum"/>
          </p:nvPr>
        </p:nvSpPr>
        <p:spPr>
          <a:xfrm>
            <a:off x="8556784" y="4749851"/>
            <a:ext cx="548700" cy="393600"/>
          </a:xfrm>
          <a:prstGeom prst="rect">
            <a:avLst/>
          </a:prstGeom>
        </p:spPr>
        <p:txBody>
          <a:bodyPr anchorCtr="0" anchor="ctr" bIns="91425" lIns="91425" spcFirstLastPara="1" rIns="91425" wrap="square" tIns="91425">
            <a:normAutofit/>
          </a:bodyPr>
          <a:lstStyle>
            <a:lvl1pPr lvl="0">
              <a:buNone/>
              <a:defRPr sz="1300">
                <a:solidFill>
                  <a:schemeClr val="dk1"/>
                </a:solidFill>
                <a:latin typeface="Bricolage Grotesque"/>
                <a:ea typeface="Bricolage Grotesque"/>
                <a:cs typeface="Bricolage Grotesque"/>
                <a:sym typeface="Bricolage Grotesque"/>
              </a:defRPr>
            </a:lvl1pPr>
            <a:lvl2pPr lvl="1">
              <a:buNone/>
              <a:defRPr sz="1300">
                <a:solidFill>
                  <a:schemeClr val="dk1"/>
                </a:solidFill>
                <a:latin typeface="Bricolage Grotesque"/>
                <a:ea typeface="Bricolage Grotesque"/>
                <a:cs typeface="Bricolage Grotesque"/>
                <a:sym typeface="Bricolage Grotesque"/>
              </a:defRPr>
            </a:lvl2pPr>
            <a:lvl3pPr lvl="2">
              <a:buNone/>
              <a:defRPr sz="1300">
                <a:solidFill>
                  <a:schemeClr val="dk1"/>
                </a:solidFill>
                <a:latin typeface="Bricolage Grotesque"/>
                <a:ea typeface="Bricolage Grotesque"/>
                <a:cs typeface="Bricolage Grotesque"/>
                <a:sym typeface="Bricolage Grotesque"/>
              </a:defRPr>
            </a:lvl3pPr>
            <a:lvl4pPr lvl="3">
              <a:buNone/>
              <a:defRPr sz="1300">
                <a:solidFill>
                  <a:schemeClr val="dk1"/>
                </a:solidFill>
                <a:latin typeface="Bricolage Grotesque"/>
                <a:ea typeface="Bricolage Grotesque"/>
                <a:cs typeface="Bricolage Grotesque"/>
                <a:sym typeface="Bricolage Grotesque"/>
              </a:defRPr>
            </a:lvl4pPr>
            <a:lvl5pPr lvl="4">
              <a:buNone/>
              <a:defRPr sz="1300">
                <a:solidFill>
                  <a:schemeClr val="dk1"/>
                </a:solidFill>
                <a:latin typeface="Bricolage Grotesque"/>
                <a:ea typeface="Bricolage Grotesque"/>
                <a:cs typeface="Bricolage Grotesque"/>
                <a:sym typeface="Bricolage Grotesque"/>
              </a:defRPr>
            </a:lvl5pPr>
            <a:lvl6pPr lvl="5">
              <a:buNone/>
              <a:defRPr sz="1300">
                <a:solidFill>
                  <a:schemeClr val="dk1"/>
                </a:solidFill>
                <a:latin typeface="Bricolage Grotesque"/>
                <a:ea typeface="Bricolage Grotesque"/>
                <a:cs typeface="Bricolage Grotesque"/>
                <a:sym typeface="Bricolage Grotesque"/>
              </a:defRPr>
            </a:lvl6pPr>
            <a:lvl7pPr lvl="6">
              <a:buNone/>
              <a:defRPr sz="1300">
                <a:solidFill>
                  <a:schemeClr val="dk1"/>
                </a:solidFill>
                <a:latin typeface="Bricolage Grotesque"/>
                <a:ea typeface="Bricolage Grotesque"/>
                <a:cs typeface="Bricolage Grotesque"/>
                <a:sym typeface="Bricolage Grotesque"/>
              </a:defRPr>
            </a:lvl7pPr>
            <a:lvl8pPr lvl="7">
              <a:buNone/>
              <a:defRPr sz="1300">
                <a:solidFill>
                  <a:schemeClr val="dk1"/>
                </a:solidFill>
                <a:latin typeface="Bricolage Grotesque"/>
                <a:ea typeface="Bricolage Grotesque"/>
                <a:cs typeface="Bricolage Grotesque"/>
                <a:sym typeface="Bricolage Grotesque"/>
              </a:defRPr>
            </a:lvl8pPr>
            <a:lvl9pPr lvl="8">
              <a:buNone/>
              <a:defRPr sz="1300">
                <a:solidFill>
                  <a:schemeClr val="dk1"/>
                </a:solidFill>
                <a:latin typeface="Bricolage Grotesque"/>
                <a:ea typeface="Bricolage Grotesque"/>
                <a:cs typeface="Bricolage Grotesque"/>
                <a:sym typeface="Bricolage Grotesqu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_3">
    <p:spTree>
      <p:nvGrpSpPr>
        <p:cNvPr id="196" name="Shape 196"/>
        <p:cNvGrpSpPr/>
        <p:nvPr/>
      </p:nvGrpSpPr>
      <p:grpSpPr>
        <a:xfrm>
          <a:off x="0" y="0"/>
          <a:ext cx="0" cy="0"/>
          <a:chOff x="0" y="0"/>
          <a:chExt cx="0" cy="0"/>
        </a:xfrm>
      </p:grpSpPr>
      <p:sp>
        <p:nvSpPr>
          <p:cNvPr id="197" name="Google Shape;197;p14"/>
          <p:cNvSpPr txBox="1"/>
          <p:nvPr>
            <p:ph type="ctrTitle"/>
          </p:nvPr>
        </p:nvSpPr>
        <p:spPr>
          <a:xfrm>
            <a:off x="685800" y="1597821"/>
            <a:ext cx="7772400" cy="1102500"/>
          </a:xfrm>
          <a:prstGeom prst="rect">
            <a:avLst/>
          </a:prstGeom>
          <a:noFill/>
          <a:ln>
            <a:noFill/>
          </a:ln>
        </p:spPr>
        <p:txBody>
          <a:bodyPr anchorCtr="0" anchor="ctr" bIns="34275" lIns="68575" spcFirstLastPara="1" rIns="68575" wrap="square" tIns="34275">
            <a:normAutofit/>
          </a:bodyPr>
          <a:lstStyle>
            <a:lvl1pPr lvl="0" algn="ctr">
              <a:spcBef>
                <a:spcPts val="0"/>
              </a:spcBef>
              <a:spcAft>
                <a:spcPts val="0"/>
              </a:spcAft>
              <a:buSzPts val="2800"/>
              <a:buNone/>
              <a:defRPr>
                <a:latin typeface="Gill Sans"/>
                <a:ea typeface="Gill Sans"/>
                <a:cs typeface="Gill Sans"/>
                <a:sym typeface="Gill Sans"/>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sp>
        <p:nvSpPr>
          <p:cNvPr id="198" name="Google Shape;198;p14"/>
          <p:cNvSpPr txBox="1"/>
          <p:nvPr>
            <p:ph idx="1" type="subTitle"/>
          </p:nvPr>
        </p:nvSpPr>
        <p:spPr>
          <a:xfrm>
            <a:off x="1371600" y="2914650"/>
            <a:ext cx="6400800" cy="1314600"/>
          </a:xfrm>
          <a:prstGeom prst="rect">
            <a:avLst/>
          </a:prstGeom>
          <a:noFill/>
          <a:ln>
            <a:noFill/>
          </a:ln>
        </p:spPr>
        <p:txBody>
          <a:bodyPr anchorCtr="0" anchor="t" bIns="34275" lIns="68575" spcFirstLastPara="1" rIns="68575" wrap="square" tIns="34275">
            <a:normAutofit/>
          </a:bodyPr>
          <a:lstStyle>
            <a:lvl1pPr lvl="0" algn="ctr">
              <a:spcBef>
                <a:spcPts val="500"/>
              </a:spcBef>
              <a:spcAft>
                <a:spcPts val="0"/>
              </a:spcAft>
              <a:buClr>
                <a:srgbClr val="888888"/>
              </a:buClr>
              <a:buSzPts val="2400"/>
              <a:buNone/>
              <a:defRPr>
                <a:solidFill>
                  <a:srgbClr val="888888"/>
                </a:solidFill>
                <a:latin typeface="Quattrocento Sans"/>
                <a:ea typeface="Quattrocento Sans"/>
                <a:cs typeface="Quattrocento Sans"/>
                <a:sym typeface="Quattrocento Sans"/>
              </a:defRPr>
            </a:lvl1pPr>
            <a:lvl2pPr lvl="1" algn="ctr">
              <a:spcBef>
                <a:spcPts val="400"/>
              </a:spcBef>
              <a:spcAft>
                <a:spcPts val="0"/>
              </a:spcAft>
              <a:buClr>
                <a:srgbClr val="888888"/>
              </a:buClr>
              <a:buSzPts val="2100"/>
              <a:buNone/>
              <a:defRPr>
                <a:solidFill>
                  <a:srgbClr val="888888"/>
                </a:solidFill>
              </a:defRPr>
            </a:lvl2pPr>
            <a:lvl3pPr lvl="2" algn="ctr">
              <a:spcBef>
                <a:spcPts val="400"/>
              </a:spcBef>
              <a:spcAft>
                <a:spcPts val="0"/>
              </a:spcAft>
              <a:buClr>
                <a:srgbClr val="888888"/>
              </a:buClr>
              <a:buSzPts val="1800"/>
              <a:buNone/>
              <a:defRPr>
                <a:solidFill>
                  <a:srgbClr val="888888"/>
                </a:solidFill>
              </a:defRPr>
            </a:lvl3pPr>
            <a:lvl4pPr lvl="3" algn="ctr">
              <a:spcBef>
                <a:spcPts val="300"/>
              </a:spcBef>
              <a:spcAft>
                <a:spcPts val="0"/>
              </a:spcAft>
              <a:buClr>
                <a:srgbClr val="888888"/>
              </a:buClr>
              <a:buSzPts val="1500"/>
              <a:buNone/>
              <a:defRPr>
                <a:solidFill>
                  <a:srgbClr val="888888"/>
                </a:solidFill>
              </a:defRPr>
            </a:lvl4pPr>
            <a:lvl5pPr lvl="4" algn="ctr">
              <a:spcBef>
                <a:spcPts val="300"/>
              </a:spcBef>
              <a:spcAft>
                <a:spcPts val="0"/>
              </a:spcAft>
              <a:buClr>
                <a:srgbClr val="888888"/>
              </a:buClr>
              <a:buSzPts val="1500"/>
              <a:buNone/>
              <a:defRPr>
                <a:solidFill>
                  <a:srgbClr val="888888"/>
                </a:solidFill>
              </a:defRPr>
            </a:lvl5pPr>
            <a:lvl6pPr lvl="5" algn="ctr">
              <a:spcBef>
                <a:spcPts val="300"/>
              </a:spcBef>
              <a:spcAft>
                <a:spcPts val="0"/>
              </a:spcAft>
              <a:buClr>
                <a:srgbClr val="888888"/>
              </a:buClr>
              <a:buSzPts val="1500"/>
              <a:buNone/>
              <a:defRPr>
                <a:solidFill>
                  <a:srgbClr val="888888"/>
                </a:solidFill>
              </a:defRPr>
            </a:lvl6pPr>
            <a:lvl7pPr lvl="6" algn="ctr">
              <a:spcBef>
                <a:spcPts val="1200"/>
              </a:spcBef>
              <a:spcAft>
                <a:spcPts val="0"/>
              </a:spcAft>
              <a:buClr>
                <a:srgbClr val="888888"/>
              </a:buClr>
              <a:buSzPts val="1500"/>
              <a:buNone/>
              <a:defRPr>
                <a:solidFill>
                  <a:srgbClr val="888888"/>
                </a:solidFill>
              </a:defRPr>
            </a:lvl7pPr>
            <a:lvl8pPr lvl="7" algn="ctr">
              <a:spcBef>
                <a:spcPts val="1200"/>
              </a:spcBef>
              <a:spcAft>
                <a:spcPts val="0"/>
              </a:spcAft>
              <a:buClr>
                <a:srgbClr val="888888"/>
              </a:buClr>
              <a:buSzPts val="1500"/>
              <a:buNone/>
              <a:defRPr>
                <a:solidFill>
                  <a:srgbClr val="888888"/>
                </a:solidFill>
              </a:defRPr>
            </a:lvl8pPr>
            <a:lvl9pPr lvl="8" algn="ctr">
              <a:spcBef>
                <a:spcPts val="1200"/>
              </a:spcBef>
              <a:spcAft>
                <a:spcPts val="1200"/>
              </a:spcAft>
              <a:buClr>
                <a:srgbClr val="888888"/>
              </a:buClr>
              <a:buSzPts val="1500"/>
              <a:buNone/>
              <a:defRPr>
                <a:solidFill>
                  <a:srgbClr val="888888"/>
                </a:solidFill>
              </a:defRPr>
            </a:lvl9pPr>
          </a:lstStyle>
          <a:p/>
        </p:txBody>
      </p:sp>
      <p:sp>
        <p:nvSpPr>
          <p:cNvPr id="199" name="Google Shape;199;p14"/>
          <p:cNvSpPr txBox="1"/>
          <p:nvPr>
            <p:ph idx="10" type="dt"/>
          </p:nvPr>
        </p:nvSpPr>
        <p:spPr>
          <a:xfrm>
            <a:off x="457200" y="4767265"/>
            <a:ext cx="21336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p:txBody>
      </p:sp>
      <p:sp>
        <p:nvSpPr>
          <p:cNvPr id="200" name="Google Shape;200;p14"/>
          <p:cNvSpPr txBox="1"/>
          <p:nvPr>
            <p:ph idx="11" type="ftr"/>
          </p:nvPr>
        </p:nvSpPr>
        <p:spPr>
          <a:xfrm>
            <a:off x="3124200" y="4767265"/>
            <a:ext cx="2895600" cy="273900"/>
          </a:xfrm>
          <a:prstGeom prst="rect">
            <a:avLst/>
          </a:prstGeom>
          <a:noFill/>
          <a:ln>
            <a:noFill/>
          </a:ln>
        </p:spPr>
        <p:txBody>
          <a:bodyPr anchorCtr="0" anchor="t" bIns="34275" lIns="68575" spcFirstLastPara="1" rIns="68575" wrap="square" tIns="34275">
            <a:noAutofit/>
          </a:bodyPr>
          <a:lstStyle>
            <a:lvl1pPr lvl="0" marR="0" algn="l">
              <a:spcBef>
                <a:spcPts val="0"/>
              </a:spcBef>
              <a:spcAft>
                <a:spcPts val="0"/>
              </a:spcAft>
              <a:buSzPts val="1100"/>
              <a:buNone/>
              <a:defRPr sz="1400">
                <a:solidFill>
                  <a:schemeClr val="dk1"/>
                </a:solidFill>
                <a:latin typeface="Arial"/>
                <a:ea typeface="Arial"/>
                <a:cs typeface="Arial"/>
                <a:sym typeface="Arial"/>
              </a:defRPr>
            </a:lvl1pPr>
            <a:lvl2pPr lvl="1" marR="0" algn="l">
              <a:spcBef>
                <a:spcPts val="0"/>
              </a:spcBef>
              <a:spcAft>
                <a:spcPts val="0"/>
              </a:spcAft>
              <a:buSzPts val="1100"/>
              <a:buNone/>
              <a:defRPr b="0" i="0" sz="1400" u="none" cap="none" strike="noStrike">
                <a:solidFill>
                  <a:schemeClr val="dk1"/>
                </a:solidFill>
                <a:latin typeface="Arial"/>
                <a:ea typeface="Arial"/>
                <a:cs typeface="Arial"/>
                <a:sym typeface="Arial"/>
              </a:defRPr>
            </a:lvl2pPr>
            <a:lvl3pPr lvl="2" marR="0" algn="l">
              <a:spcBef>
                <a:spcPts val="0"/>
              </a:spcBef>
              <a:spcAft>
                <a:spcPts val="0"/>
              </a:spcAft>
              <a:buSzPts val="1100"/>
              <a:buNone/>
              <a:defRPr b="0" i="0" sz="1400" u="none" cap="none" strike="noStrike">
                <a:solidFill>
                  <a:schemeClr val="dk1"/>
                </a:solidFill>
                <a:latin typeface="Arial"/>
                <a:ea typeface="Arial"/>
                <a:cs typeface="Arial"/>
                <a:sym typeface="Arial"/>
              </a:defRPr>
            </a:lvl3pPr>
            <a:lvl4pPr lvl="3" marR="0" algn="l">
              <a:spcBef>
                <a:spcPts val="0"/>
              </a:spcBef>
              <a:spcAft>
                <a:spcPts val="0"/>
              </a:spcAft>
              <a:buSzPts val="1100"/>
              <a:buNone/>
              <a:defRPr b="0" i="0" sz="1400" u="none" cap="none" strike="noStrike">
                <a:solidFill>
                  <a:schemeClr val="dk1"/>
                </a:solidFill>
                <a:latin typeface="Arial"/>
                <a:ea typeface="Arial"/>
                <a:cs typeface="Arial"/>
                <a:sym typeface="Arial"/>
              </a:defRPr>
            </a:lvl4pPr>
            <a:lvl5pPr lvl="4" marR="0" algn="l">
              <a:spcBef>
                <a:spcPts val="0"/>
              </a:spcBef>
              <a:spcAft>
                <a:spcPts val="0"/>
              </a:spcAft>
              <a:buSzPts val="1100"/>
              <a:buNone/>
              <a:defRPr b="0" i="0" sz="1400" u="none" cap="none" strike="noStrike">
                <a:solidFill>
                  <a:schemeClr val="dk1"/>
                </a:solidFill>
                <a:latin typeface="Arial"/>
                <a:ea typeface="Arial"/>
                <a:cs typeface="Arial"/>
                <a:sym typeface="Arial"/>
              </a:defRPr>
            </a:lvl5pPr>
            <a:lvl6pPr lvl="5" marR="0" algn="l">
              <a:spcBef>
                <a:spcPts val="0"/>
              </a:spcBef>
              <a:spcAft>
                <a:spcPts val="0"/>
              </a:spcAft>
              <a:buSzPts val="1100"/>
              <a:buNone/>
              <a:defRPr b="0" i="0" sz="1400" u="none" cap="none" strike="noStrike">
                <a:solidFill>
                  <a:schemeClr val="dk1"/>
                </a:solidFill>
                <a:latin typeface="Arial"/>
                <a:ea typeface="Arial"/>
                <a:cs typeface="Arial"/>
                <a:sym typeface="Arial"/>
              </a:defRPr>
            </a:lvl6pPr>
            <a:lvl7pPr lvl="6" marR="0" algn="l">
              <a:spcBef>
                <a:spcPts val="0"/>
              </a:spcBef>
              <a:spcAft>
                <a:spcPts val="0"/>
              </a:spcAft>
              <a:buSzPts val="1100"/>
              <a:buNone/>
              <a:defRPr b="0" i="0" sz="1400" u="none" cap="none" strike="noStrike">
                <a:solidFill>
                  <a:schemeClr val="dk1"/>
                </a:solidFill>
                <a:latin typeface="Arial"/>
                <a:ea typeface="Arial"/>
                <a:cs typeface="Arial"/>
                <a:sym typeface="Arial"/>
              </a:defRPr>
            </a:lvl7pPr>
            <a:lvl8pPr lvl="7" marR="0" algn="l">
              <a:spcBef>
                <a:spcPts val="0"/>
              </a:spcBef>
              <a:spcAft>
                <a:spcPts val="0"/>
              </a:spcAft>
              <a:buSzPts val="1100"/>
              <a:buNone/>
              <a:defRPr b="0" i="0" sz="1400" u="none" cap="none" strike="noStrike">
                <a:solidFill>
                  <a:schemeClr val="dk1"/>
                </a:solidFill>
                <a:latin typeface="Arial"/>
                <a:ea typeface="Arial"/>
                <a:cs typeface="Arial"/>
                <a:sym typeface="Arial"/>
              </a:defRPr>
            </a:lvl8pPr>
            <a:lvl9pPr lvl="8" marR="0" algn="l">
              <a:spcBef>
                <a:spcPts val="0"/>
              </a:spcBef>
              <a:spcAft>
                <a:spcPts val="0"/>
              </a:spcAft>
              <a:buSzPts val="1100"/>
              <a:buNone/>
              <a:defRPr b="0" i="0" sz="1400" u="none" cap="none" strike="noStrike">
                <a:solidFill>
                  <a:schemeClr val="dk1"/>
                </a:solidFill>
                <a:latin typeface="Arial"/>
                <a:ea typeface="Arial"/>
                <a:cs typeface="Arial"/>
                <a:sym typeface="Arial"/>
              </a:defRPr>
            </a:lvl9pPr>
          </a:lstStyle>
          <a:p/>
        </p:txBody>
      </p:sp>
      <p:sp>
        <p:nvSpPr>
          <p:cNvPr id="201" name="Google Shape;201;p14"/>
          <p:cNvSpPr txBox="1"/>
          <p:nvPr>
            <p:ph idx="12" type="sldNum"/>
          </p:nvPr>
        </p:nvSpPr>
        <p:spPr>
          <a:xfrm>
            <a:off x="6553200" y="4767265"/>
            <a:ext cx="2133600" cy="273900"/>
          </a:xfrm>
          <a:prstGeom prst="rect">
            <a:avLst/>
          </a:prstGeom>
          <a:noFill/>
          <a:ln>
            <a:noFill/>
          </a:ln>
        </p:spPr>
        <p:txBody>
          <a:bodyPr anchorCtr="0" anchor="ctr" bIns="34275" lIns="68575" spcFirstLastPara="1" rIns="68575" wrap="square" tIns="34275">
            <a:normAutofit/>
          </a:bodyPr>
          <a:lstStyle>
            <a:lvl1pPr indent="0" lvl="0" marL="0" marR="0" algn="r">
              <a:spcBef>
                <a:spcPts val="0"/>
              </a:spcBef>
              <a:spcAft>
                <a:spcPts val="0"/>
              </a:spcAft>
              <a:buNone/>
              <a:defRPr sz="900">
                <a:solidFill>
                  <a:schemeClr val="lt1"/>
                </a:solidFill>
                <a:latin typeface="Arial"/>
                <a:ea typeface="Arial"/>
                <a:cs typeface="Arial"/>
                <a:sym typeface="Arial"/>
              </a:defRPr>
            </a:lvl1pPr>
            <a:lvl2pPr indent="0" lvl="1" marL="0" marR="0" algn="r">
              <a:spcBef>
                <a:spcPts val="0"/>
              </a:spcBef>
              <a:spcAft>
                <a:spcPts val="0"/>
              </a:spcAft>
              <a:buNone/>
              <a:defRPr sz="900">
                <a:solidFill>
                  <a:schemeClr val="lt1"/>
                </a:solidFill>
                <a:latin typeface="Arial"/>
                <a:ea typeface="Arial"/>
                <a:cs typeface="Arial"/>
                <a:sym typeface="Arial"/>
              </a:defRPr>
            </a:lvl2pPr>
            <a:lvl3pPr indent="0" lvl="2" marL="0" marR="0" algn="r">
              <a:spcBef>
                <a:spcPts val="0"/>
              </a:spcBef>
              <a:spcAft>
                <a:spcPts val="0"/>
              </a:spcAft>
              <a:buNone/>
              <a:defRPr sz="900">
                <a:solidFill>
                  <a:schemeClr val="lt1"/>
                </a:solidFill>
                <a:latin typeface="Arial"/>
                <a:ea typeface="Arial"/>
                <a:cs typeface="Arial"/>
                <a:sym typeface="Arial"/>
              </a:defRPr>
            </a:lvl3pPr>
            <a:lvl4pPr indent="0" lvl="3" marL="0" marR="0" algn="r">
              <a:spcBef>
                <a:spcPts val="0"/>
              </a:spcBef>
              <a:spcAft>
                <a:spcPts val="0"/>
              </a:spcAft>
              <a:buNone/>
              <a:defRPr sz="900">
                <a:solidFill>
                  <a:schemeClr val="lt1"/>
                </a:solidFill>
                <a:latin typeface="Arial"/>
                <a:ea typeface="Arial"/>
                <a:cs typeface="Arial"/>
                <a:sym typeface="Arial"/>
              </a:defRPr>
            </a:lvl4pPr>
            <a:lvl5pPr indent="0" lvl="4" marL="0" marR="0" algn="r">
              <a:spcBef>
                <a:spcPts val="0"/>
              </a:spcBef>
              <a:spcAft>
                <a:spcPts val="0"/>
              </a:spcAft>
              <a:buNone/>
              <a:defRPr sz="900">
                <a:solidFill>
                  <a:schemeClr val="lt1"/>
                </a:solidFill>
                <a:latin typeface="Arial"/>
                <a:ea typeface="Arial"/>
                <a:cs typeface="Arial"/>
                <a:sym typeface="Arial"/>
              </a:defRPr>
            </a:lvl5pPr>
            <a:lvl6pPr indent="0" lvl="5" marL="0" marR="0" algn="r">
              <a:spcBef>
                <a:spcPts val="0"/>
              </a:spcBef>
              <a:spcAft>
                <a:spcPts val="0"/>
              </a:spcAft>
              <a:buNone/>
              <a:defRPr sz="900">
                <a:solidFill>
                  <a:schemeClr val="lt1"/>
                </a:solidFill>
                <a:latin typeface="Arial"/>
                <a:ea typeface="Arial"/>
                <a:cs typeface="Arial"/>
                <a:sym typeface="Arial"/>
              </a:defRPr>
            </a:lvl6pPr>
            <a:lvl7pPr indent="0" lvl="6" marL="0" marR="0" algn="r">
              <a:spcBef>
                <a:spcPts val="0"/>
              </a:spcBef>
              <a:spcAft>
                <a:spcPts val="0"/>
              </a:spcAft>
              <a:buNone/>
              <a:defRPr sz="900">
                <a:solidFill>
                  <a:schemeClr val="lt1"/>
                </a:solidFill>
                <a:latin typeface="Arial"/>
                <a:ea typeface="Arial"/>
                <a:cs typeface="Arial"/>
                <a:sym typeface="Arial"/>
              </a:defRPr>
            </a:lvl7pPr>
            <a:lvl8pPr indent="0" lvl="7" marL="0" marR="0" algn="r">
              <a:spcBef>
                <a:spcPts val="0"/>
              </a:spcBef>
              <a:spcAft>
                <a:spcPts val="0"/>
              </a:spcAft>
              <a:buNone/>
              <a:defRPr sz="900">
                <a:solidFill>
                  <a:schemeClr val="lt1"/>
                </a:solidFill>
                <a:latin typeface="Arial"/>
                <a:ea typeface="Arial"/>
                <a:cs typeface="Arial"/>
                <a:sym typeface="Arial"/>
              </a:defRPr>
            </a:lvl8pPr>
            <a:lvl9pPr indent="0" lvl="8" marL="0" marR="0" algn="r">
              <a:spcBef>
                <a:spcPts val="0"/>
              </a:spcBef>
              <a:spcAft>
                <a:spcPts val="0"/>
              </a:spcAft>
              <a:buNone/>
              <a:defRPr sz="9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grpSp>
        <p:nvGrpSpPr>
          <p:cNvPr id="202" name="Google Shape;202;p14"/>
          <p:cNvGrpSpPr/>
          <p:nvPr/>
        </p:nvGrpSpPr>
        <p:grpSpPr>
          <a:xfrm>
            <a:off x="5985300" y="2457490"/>
            <a:ext cx="3158819" cy="2686159"/>
            <a:chOff x="7980400" y="3276653"/>
            <a:chExt cx="4211759" cy="3581545"/>
          </a:xfrm>
        </p:grpSpPr>
        <p:grpSp>
          <p:nvGrpSpPr>
            <p:cNvPr id="203" name="Google Shape;203;p14"/>
            <p:cNvGrpSpPr/>
            <p:nvPr/>
          </p:nvGrpSpPr>
          <p:grpSpPr>
            <a:xfrm>
              <a:off x="8662821" y="3276653"/>
              <a:ext cx="3529338" cy="3581545"/>
              <a:chOff x="4114800" y="1423987"/>
              <a:chExt cx="3961542" cy="4007547"/>
            </a:xfrm>
          </p:grpSpPr>
          <p:sp>
            <p:nvSpPr>
              <p:cNvPr id="204" name="Google Shape;204;p14"/>
              <p:cNvSpPr/>
              <p:nvPr/>
            </p:nvSpPr>
            <p:spPr>
              <a:xfrm>
                <a:off x="4395978" y="2441733"/>
                <a:ext cx="3665410" cy="2985611"/>
              </a:xfrm>
              <a:custGeom>
                <a:rect b="b" l="l" r="r" t="t"/>
                <a:pathLst>
                  <a:path extrusionOk="0" h="2985611" w="3665410">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05" name="Google Shape;205;p14"/>
              <p:cNvSpPr/>
              <p:nvPr/>
            </p:nvSpPr>
            <p:spPr>
              <a:xfrm>
                <a:off x="7790402" y="5229700"/>
                <a:ext cx="285940" cy="199072"/>
              </a:xfrm>
              <a:custGeom>
                <a:rect b="b" l="l" r="r" t="t"/>
                <a:pathLst>
                  <a:path extrusionOk="0" h="199072" w="285940">
                    <a:moveTo>
                      <a:pt x="0" y="199073"/>
                    </a:moveTo>
                    <a:cubicBezTo>
                      <a:pt x="0" y="199073"/>
                      <a:pt x="242125" y="39243"/>
                      <a:pt x="285940" y="0"/>
                    </a:cubicBezTo>
                  </a:path>
                </a:pathLst>
              </a:custGeom>
              <a:noFill/>
              <a:ln cap="rnd" cmpd="sng" w="9525">
                <a:solidFill>
                  <a:schemeClr val="accent2">
                    <a:alpha val="34900"/>
                  </a:scheme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06" name="Google Shape;206;p14"/>
              <p:cNvSpPr/>
              <p:nvPr/>
            </p:nvSpPr>
            <p:spPr>
              <a:xfrm>
                <a:off x="7393114" y="5049773"/>
                <a:ext cx="655796" cy="381190"/>
              </a:xfrm>
              <a:custGeom>
                <a:rect b="b" l="l" r="r" t="t"/>
                <a:pathLst>
                  <a:path extrusionOk="0" h="381190" w="655796">
                    <a:moveTo>
                      <a:pt x="0" y="381190"/>
                    </a:moveTo>
                    <a:cubicBezTo>
                      <a:pt x="0" y="381190"/>
                      <a:pt x="461105" y="172117"/>
                      <a:pt x="655796" y="0"/>
                    </a:cubicBezTo>
                  </a:path>
                </a:pathLst>
              </a:custGeom>
              <a:noFill/>
              <a:ln cap="rnd" cmpd="sng" w="9525">
                <a:solidFill>
                  <a:schemeClr val="accent2">
                    <a:alpha val="34900"/>
                  </a:scheme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07" name="Google Shape;207;p14"/>
              <p:cNvSpPr/>
              <p:nvPr/>
            </p:nvSpPr>
            <p:spPr>
              <a:xfrm>
                <a:off x="5154072" y="3867816"/>
                <a:ext cx="2907315" cy="1544764"/>
              </a:xfrm>
              <a:custGeom>
                <a:rect b="b" l="l" r="r" t="t"/>
                <a:pathLst>
                  <a:path extrusionOk="0" h="1544764" w="2907315">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08" name="Google Shape;208;p14"/>
              <p:cNvSpPr/>
              <p:nvPr/>
            </p:nvSpPr>
            <p:spPr>
              <a:xfrm>
                <a:off x="4907946" y="3479100"/>
                <a:ext cx="3168300" cy="1952434"/>
              </a:xfrm>
              <a:custGeom>
                <a:rect b="b" l="l" r="r" t="t"/>
                <a:pathLst>
                  <a:path extrusionOk="0" h="1952434" w="3168300">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09" name="Google Shape;209;p14"/>
              <p:cNvSpPr/>
              <p:nvPr/>
            </p:nvSpPr>
            <p:spPr>
              <a:xfrm>
                <a:off x="4704778" y="2976752"/>
                <a:ext cx="3356800" cy="2452020"/>
              </a:xfrm>
              <a:custGeom>
                <a:rect b="b" l="l" r="r" t="t"/>
                <a:pathLst>
                  <a:path extrusionOk="0" h="2452020" w="335680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10" name="Google Shape;210;p14"/>
              <p:cNvSpPr/>
              <p:nvPr/>
            </p:nvSpPr>
            <p:spPr>
              <a:xfrm>
                <a:off x="4114800" y="1423987"/>
                <a:ext cx="3946874" cy="3989641"/>
              </a:xfrm>
              <a:custGeom>
                <a:rect b="b" l="l" r="r" t="t"/>
                <a:pathLst>
                  <a:path extrusionOk="0" h="3989641" w="3946874">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211" name="Google Shape;211;p14"/>
            <p:cNvSpPr/>
            <p:nvPr/>
          </p:nvSpPr>
          <p:spPr>
            <a:xfrm>
              <a:off x="7980400" y="5197178"/>
              <a:ext cx="4211600" cy="1660822"/>
            </a:xfrm>
            <a:custGeom>
              <a:rect b="b" l="l" r="r" t="t"/>
              <a:pathLst>
                <a:path extrusionOk="0" h="1660822" w="4211600">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rgbClr val="0880AD"/>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grpSp>
      <p:grpSp>
        <p:nvGrpSpPr>
          <p:cNvPr id="212" name="Google Shape;212;p14"/>
          <p:cNvGrpSpPr/>
          <p:nvPr/>
        </p:nvGrpSpPr>
        <p:grpSpPr>
          <a:xfrm>
            <a:off x="0" y="9401"/>
            <a:ext cx="1411364" cy="2138122"/>
            <a:chOff x="10849" y="15178"/>
            <a:chExt cx="2200444" cy="3333523"/>
          </a:xfrm>
        </p:grpSpPr>
        <p:sp>
          <p:nvSpPr>
            <p:cNvPr id="213" name="Google Shape;213;p14"/>
            <p:cNvSpPr/>
            <p:nvPr/>
          </p:nvSpPr>
          <p:spPr>
            <a:xfrm>
              <a:off x="19394" y="15241"/>
              <a:ext cx="2191899" cy="3333460"/>
            </a:xfrm>
            <a:custGeom>
              <a:rect b="b" l="l" r="r" t="t"/>
              <a:pathLst>
                <a:path extrusionOk="0" h="5012722" w="3296088">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14" name="Google Shape;214;p14"/>
            <p:cNvSpPr/>
            <p:nvPr/>
          </p:nvSpPr>
          <p:spPr>
            <a:xfrm>
              <a:off x="10849" y="15178"/>
              <a:ext cx="1980022" cy="3077054"/>
            </a:xfrm>
            <a:custGeom>
              <a:rect b="b" l="l" r="r" t="t"/>
              <a:pathLst>
                <a:path extrusionOk="0" h="4627149" w="2977477">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15" name="Google Shape;215;p14"/>
            <p:cNvSpPr/>
            <p:nvPr/>
          </p:nvSpPr>
          <p:spPr>
            <a:xfrm>
              <a:off x="25092" y="15178"/>
              <a:ext cx="1567213" cy="2739129"/>
            </a:xfrm>
            <a:custGeom>
              <a:rect b="b" l="l" r="r" t="t"/>
              <a:pathLst>
                <a:path extrusionOk="0" h="4118991" w="2356712">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16" name="Google Shape;216;p14"/>
            <p:cNvSpPr/>
            <p:nvPr/>
          </p:nvSpPr>
          <p:spPr>
            <a:xfrm>
              <a:off x="10849" y="15178"/>
              <a:ext cx="1369363" cy="2646777"/>
            </a:xfrm>
            <a:custGeom>
              <a:rect b="b" l="l" r="r" t="t"/>
              <a:pathLst>
                <a:path extrusionOk="0" h="3980116" w="2059193">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17" name="Google Shape;217;p14"/>
            <p:cNvSpPr/>
            <p:nvPr/>
          </p:nvSpPr>
          <p:spPr>
            <a:xfrm>
              <a:off x="18825" y="543780"/>
              <a:ext cx="494624" cy="1906888"/>
            </a:xfrm>
            <a:custGeom>
              <a:rect b="b" l="l" r="r" t="t"/>
              <a:pathLst>
                <a:path extrusionOk="0" h="2867501" w="743796">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18" name="Google Shape;218;p14"/>
            <p:cNvSpPr/>
            <p:nvPr/>
          </p:nvSpPr>
          <p:spPr>
            <a:xfrm>
              <a:off x="10849" y="672286"/>
              <a:ext cx="397201" cy="1691454"/>
            </a:xfrm>
            <a:custGeom>
              <a:rect b="b" l="l" r="r" t="t"/>
              <a:pathLst>
                <a:path extrusionOk="0" h="2543540" w="597294">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19" name="Google Shape;219;p14"/>
            <p:cNvSpPr/>
            <p:nvPr/>
          </p:nvSpPr>
          <p:spPr>
            <a:xfrm>
              <a:off x="23002" y="881264"/>
              <a:ext cx="258968" cy="1337472"/>
            </a:xfrm>
            <a:custGeom>
              <a:rect b="b" l="l" r="r" t="t"/>
              <a:pathLst>
                <a:path extrusionOk="0" h="2011236" w="389425">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20" name="Shape 220"/>
        <p:cNvGrpSpPr/>
        <p:nvPr/>
      </p:nvGrpSpPr>
      <p:grpSpPr>
        <a:xfrm>
          <a:off x="0" y="0"/>
          <a:ext cx="0" cy="0"/>
          <a:chOff x="0" y="0"/>
          <a:chExt cx="0" cy="0"/>
        </a:xfrm>
      </p:grpSpPr>
      <p:sp>
        <p:nvSpPr>
          <p:cNvPr id="221" name="Google Shape;221;p15"/>
          <p:cNvSpPr txBox="1"/>
          <p:nvPr>
            <p:ph idx="11" type="ftr"/>
          </p:nvPr>
        </p:nvSpPr>
        <p:spPr>
          <a:xfrm>
            <a:off x="3124200" y="4767265"/>
            <a:ext cx="2895600" cy="273900"/>
          </a:xfrm>
          <a:prstGeom prst="rect">
            <a:avLst/>
          </a:prstGeom>
          <a:noFill/>
          <a:ln>
            <a:noFill/>
          </a:ln>
        </p:spPr>
        <p:txBody>
          <a:bodyPr anchorCtr="0" anchor="t" bIns="34275" lIns="68575" spcFirstLastPara="1" rIns="68575" wrap="square" tIns="34275">
            <a:noAutofit/>
          </a:bodyPr>
          <a:lstStyle>
            <a:lvl1pPr lvl="0" marR="0" algn="l">
              <a:spcBef>
                <a:spcPts val="0"/>
              </a:spcBef>
              <a:spcAft>
                <a:spcPts val="0"/>
              </a:spcAft>
              <a:buSzPts val="1100"/>
              <a:buNone/>
              <a:defRPr sz="1400">
                <a:solidFill>
                  <a:schemeClr val="dk1"/>
                </a:solidFill>
                <a:latin typeface="Arial"/>
                <a:ea typeface="Arial"/>
                <a:cs typeface="Arial"/>
                <a:sym typeface="Arial"/>
              </a:defRPr>
            </a:lvl1pPr>
            <a:lvl2pPr lvl="1" marR="0" algn="l">
              <a:spcBef>
                <a:spcPts val="0"/>
              </a:spcBef>
              <a:spcAft>
                <a:spcPts val="0"/>
              </a:spcAft>
              <a:buSzPts val="1100"/>
              <a:buNone/>
              <a:defRPr b="0" i="0" sz="1400" u="none" cap="none" strike="noStrike">
                <a:solidFill>
                  <a:schemeClr val="dk1"/>
                </a:solidFill>
                <a:latin typeface="Arial"/>
                <a:ea typeface="Arial"/>
                <a:cs typeface="Arial"/>
                <a:sym typeface="Arial"/>
              </a:defRPr>
            </a:lvl2pPr>
            <a:lvl3pPr lvl="2" marR="0" algn="l">
              <a:spcBef>
                <a:spcPts val="0"/>
              </a:spcBef>
              <a:spcAft>
                <a:spcPts val="0"/>
              </a:spcAft>
              <a:buSzPts val="1100"/>
              <a:buNone/>
              <a:defRPr b="0" i="0" sz="1400" u="none" cap="none" strike="noStrike">
                <a:solidFill>
                  <a:schemeClr val="dk1"/>
                </a:solidFill>
                <a:latin typeface="Arial"/>
                <a:ea typeface="Arial"/>
                <a:cs typeface="Arial"/>
                <a:sym typeface="Arial"/>
              </a:defRPr>
            </a:lvl3pPr>
            <a:lvl4pPr lvl="3" marR="0" algn="l">
              <a:spcBef>
                <a:spcPts val="0"/>
              </a:spcBef>
              <a:spcAft>
                <a:spcPts val="0"/>
              </a:spcAft>
              <a:buSzPts val="1100"/>
              <a:buNone/>
              <a:defRPr b="0" i="0" sz="1400" u="none" cap="none" strike="noStrike">
                <a:solidFill>
                  <a:schemeClr val="dk1"/>
                </a:solidFill>
                <a:latin typeface="Arial"/>
                <a:ea typeface="Arial"/>
                <a:cs typeface="Arial"/>
                <a:sym typeface="Arial"/>
              </a:defRPr>
            </a:lvl4pPr>
            <a:lvl5pPr lvl="4" marR="0" algn="l">
              <a:spcBef>
                <a:spcPts val="0"/>
              </a:spcBef>
              <a:spcAft>
                <a:spcPts val="0"/>
              </a:spcAft>
              <a:buSzPts val="1100"/>
              <a:buNone/>
              <a:defRPr b="0" i="0" sz="1400" u="none" cap="none" strike="noStrike">
                <a:solidFill>
                  <a:schemeClr val="dk1"/>
                </a:solidFill>
                <a:latin typeface="Arial"/>
                <a:ea typeface="Arial"/>
                <a:cs typeface="Arial"/>
                <a:sym typeface="Arial"/>
              </a:defRPr>
            </a:lvl5pPr>
            <a:lvl6pPr lvl="5" marR="0" algn="l">
              <a:spcBef>
                <a:spcPts val="0"/>
              </a:spcBef>
              <a:spcAft>
                <a:spcPts val="0"/>
              </a:spcAft>
              <a:buSzPts val="1100"/>
              <a:buNone/>
              <a:defRPr b="0" i="0" sz="1400" u="none" cap="none" strike="noStrike">
                <a:solidFill>
                  <a:schemeClr val="dk1"/>
                </a:solidFill>
                <a:latin typeface="Arial"/>
                <a:ea typeface="Arial"/>
                <a:cs typeface="Arial"/>
                <a:sym typeface="Arial"/>
              </a:defRPr>
            </a:lvl6pPr>
            <a:lvl7pPr lvl="6" marR="0" algn="l">
              <a:spcBef>
                <a:spcPts val="0"/>
              </a:spcBef>
              <a:spcAft>
                <a:spcPts val="0"/>
              </a:spcAft>
              <a:buSzPts val="1100"/>
              <a:buNone/>
              <a:defRPr b="0" i="0" sz="1400" u="none" cap="none" strike="noStrike">
                <a:solidFill>
                  <a:schemeClr val="dk1"/>
                </a:solidFill>
                <a:latin typeface="Arial"/>
                <a:ea typeface="Arial"/>
                <a:cs typeface="Arial"/>
                <a:sym typeface="Arial"/>
              </a:defRPr>
            </a:lvl7pPr>
            <a:lvl8pPr lvl="7" marR="0" algn="l">
              <a:spcBef>
                <a:spcPts val="0"/>
              </a:spcBef>
              <a:spcAft>
                <a:spcPts val="0"/>
              </a:spcAft>
              <a:buSzPts val="1100"/>
              <a:buNone/>
              <a:defRPr b="0" i="0" sz="1400" u="none" cap="none" strike="noStrike">
                <a:solidFill>
                  <a:schemeClr val="dk1"/>
                </a:solidFill>
                <a:latin typeface="Arial"/>
                <a:ea typeface="Arial"/>
                <a:cs typeface="Arial"/>
                <a:sym typeface="Arial"/>
              </a:defRPr>
            </a:lvl8pPr>
            <a:lvl9pPr lvl="8" marR="0" algn="l">
              <a:spcBef>
                <a:spcPts val="0"/>
              </a:spcBef>
              <a:spcAft>
                <a:spcPts val="0"/>
              </a:spcAft>
              <a:buSzPts val="1100"/>
              <a:buNone/>
              <a:defRPr b="0" i="0" sz="1400" u="none" cap="none" strike="noStrike">
                <a:solidFill>
                  <a:schemeClr val="dk1"/>
                </a:solidFill>
                <a:latin typeface="Arial"/>
                <a:ea typeface="Arial"/>
                <a:cs typeface="Arial"/>
                <a:sym typeface="Arial"/>
              </a:defRPr>
            </a:lvl9pPr>
          </a:lstStyle>
          <a:p/>
        </p:txBody>
      </p:sp>
      <p:sp>
        <p:nvSpPr>
          <p:cNvPr id="222" name="Google Shape;222;p15"/>
          <p:cNvSpPr txBox="1"/>
          <p:nvPr>
            <p:ph idx="12" type="sldNum"/>
          </p:nvPr>
        </p:nvSpPr>
        <p:spPr>
          <a:xfrm>
            <a:off x="6553200" y="4767265"/>
            <a:ext cx="2133600" cy="273900"/>
          </a:xfrm>
          <a:prstGeom prst="rect">
            <a:avLst/>
          </a:prstGeom>
          <a:noFill/>
          <a:ln>
            <a:noFill/>
          </a:ln>
        </p:spPr>
        <p:txBody>
          <a:bodyPr anchorCtr="0" anchor="ctr" bIns="34275" lIns="68575" spcFirstLastPara="1" rIns="68575" wrap="square" tIns="34275">
            <a:normAutofit/>
          </a:bodyPr>
          <a:lstStyle>
            <a:lvl1pPr indent="0" lvl="0" marL="0" marR="0" algn="r">
              <a:spcBef>
                <a:spcPts val="0"/>
              </a:spcBef>
              <a:spcAft>
                <a:spcPts val="0"/>
              </a:spcAft>
              <a:buNone/>
              <a:defRPr sz="900">
                <a:solidFill>
                  <a:schemeClr val="lt1"/>
                </a:solidFill>
                <a:latin typeface="Arial"/>
                <a:ea typeface="Arial"/>
                <a:cs typeface="Arial"/>
                <a:sym typeface="Arial"/>
              </a:defRPr>
            </a:lvl1pPr>
            <a:lvl2pPr indent="0" lvl="1" marL="0" marR="0" algn="r">
              <a:spcBef>
                <a:spcPts val="0"/>
              </a:spcBef>
              <a:spcAft>
                <a:spcPts val="0"/>
              </a:spcAft>
              <a:buNone/>
              <a:defRPr sz="900">
                <a:solidFill>
                  <a:schemeClr val="lt1"/>
                </a:solidFill>
                <a:latin typeface="Arial"/>
                <a:ea typeface="Arial"/>
                <a:cs typeface="Arial"/>
                <a:sym typeface="Arial"/>
              </a:defRPr>
            </a:lvl2pPr>
            <a:lvl3pPr indent="0" lvl="2" marL="0" marR="0" algn="r">
              <a:spcBef>
                <a:spcPts val="0"/>
              </a:spcBef>
              <a:spcAft>
                <a:spcPts val="0"/>
              </a:spcAft>
              <a:buNone/>
              <a:defRPr sz="900">
                <a:solidFill>
                  <a:schemeClr val="lt1"/>
                </a:solidFill>
                <a:latin typeface="Arial"/>
                <a:ea typeface="Arial"/>
                <a:cs typeface="Arial"/>
                <a:sym typeface="Arial"/>
              </a:defRPr>
            </a:lvl3pPr>
            <a:lvl4pPr indent="0" lvl="3" marL="0" marR="0" algn="r">
              <a:spcBef>
                <a:spcPts val="0"/>
              </a:spcBef>
              <a:spcAft>
                <a:spcPts val="0"/>
              </a:spcAft>
              <a:buNone/>
              <a:defRPr sz="900">
                <a:solidFill>
                  <a:schemeClr val="lt1"/>
                </a:solidFill>
                <a:latin typeface="Arial"/>
                <a:ea typeface="Arial"/>
                <a:cs typeface="Arial"/>
                <a:sym typeface="Arial"/>
              </a:defRPr>
            </a:lvl4pPr>
            <a:lvl5pPr indent="0" lvl="4" marL="0" marR="0" algn="r">
              <a:spcBef>
                <a:spcPts val="0"/>
              </a:spcBef>
              <a:spcAft>
                <a:spcPts val="0"/>
              </a:spcAft>
              <a:buNone/>
              <a:defRPr sz="900">
                <a:solidFill>
                  <a:schemeClr val="lt1"/>
                </a:solidFill>
                <a:latin typeface="Arial"/>
                <a:ea typeface="Arial"/>
                <a:cs typeface="Arial"/>
                <a:sym typeface="Arial"/>
              </a:defRPr>
            </a:lvl5pPr>
            <a:lvl6pPr indent="0" lvl="5" marL="0" marR="0" algn="r">
              <a:spcBef>
                <a:spcPts val="0"/>
              </a:spcBef>
              <a:spcAft>
                <a:spcPts val="0"/>
              </a:spcAft>
              <a:buNone/>
              <a:defRPr sz="900">
                <a:solidFill>
                  <a:schemeClr val="lt1"/>
                </a:solidFill>
                <a:latin typeface="Arial"/>
                <a:ea typeface="Arial"/>
                <a:cs typeface="Arial"/>
                <a:sym typeface="Arial"/>
              </a:defRPr>
            </a:lvl6pPr>
            <a:lvl7pPr indent="0" lvl="6" marL="0" marR="0" algn="r">
              <a:spcBef>
                <a:spcPts val="0"/>
              </a:spcBef>
              <a:spcAft>
                <a:spcPts val="0"/>
              </a:spcAft>
              <a:buNone/>
              <a:defRPr sz="900">
                <a:solidFill>
                  <a:schemeClr val="lt1"/>
                </a:solidFill>
                <a:latin typeface="Arial"/>
                <a:ea typeface="Arial"/>
                <a:cs typeface="Arial"/>
                <a:sym typeface="Arial"/>
              </a:defRPr>
            </a:lvl7pPr>
            <a:lvl8pPr indent="0" lvl="7" marL="0" marR="0" algn="r">
              <a:spcBef>
                <a:spcPts val="0"/>
              </a:spcBef>
              <a:spcAft>
                <a:spcPts val="0"/>
              </a:spcAft>
              <a:buNone/>
              <a:defRPr sz="900">
                <a:solidFill>
                  <a:schemeClr val="lt1"/>
                </a:solidFill>
                <a:latin typeface="Arial"/>
                <a:ea typeface="Arial"/>
                <a:cs typeface="Arial"/>
                <a:sym typeface="Arial"/>
              </a:defRPr>
            </a:lvl8pPr>
            <a:lvl9pPr indent="0" lvl="8" marL="0" marR="0" algn="r">
              <a:spcBef>
                <a:spcPts val="0"/>
              </a:spcBef>
              <a:spcAft>
                <a:spcPts val="0"/>
              </a:spcAft>
              <a:buNone/>
              <a:defRPr sz="9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grpSp>
        <p:nvGrpSpPr>
          <p:cNvPr id="223" name="Google Shape;223;p15"/>
          <p:cNvGrpSpPr/>
          <p:nvPr/>
        </p:nvGrpSpPr>
        <p:grpSpPr>
          <a:xfrm>
            <a:off x="5985300" y="2457490"/>
            <a:ext cx="3158819" cy="2686159"/>
            <a:chOff x="7980400" y="3276653"/>
            <a:chExt cx="4211759" cy="3581545"/>
          </a:xfrm>
        </p:grpSpPr>
        <p:grpSp>
          <p:nvGrpSpPr>
            <p:cNvPr id="224" name="Google Shape;224;p15"/>
            <p:cNvGrpSpPr/>
            <p:nvPr/>
          </p:nvGrpSpPr>
          <p:grpSpPr>
            <a:xfrm>
              <a:off x="8662821" y="3276653"/>
              <a:ext cx="3529338" cy="3581545"/>
              <a:chOff x="4114800" y="1423987"/>
              <a:chExt cx="3961542" cy="4007547"/>
            </a:xfrm>
          </p:grpSpPr>
          <p:sp>
            <p:nvSpPr>
              <p:cNvPr id="225" name="Google Shape;225;p15"/>
              <p:cNvSpPr/>
              <p:nvPr/>
            </p:nvSpPr>
            <p:spPr>
              <a:xfrm>
                <a:off x="4395978" y="2441733"/>
                <a:ext cx="3665410" cy="2985611"/>
              </a:xfrm>
              <a:custGeom>
                <a:rect b="b" l="l" r="r" t="t"/>
                <a:pathLst>
                  <a:path extrusionOk="0" h="2985611" w="3665410">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26" name="Google Shape;226;p15"/>
              <p:cNvSpPr/>
              <p:nvPr/>
            </p:nvSpPr>
            <p:spPr>
              <a:xfrm>
                <a:off x="7790402" y="5229700"/>
                <a:ext cx="285940" cy="199072"/>
              </a:xfrm>
              <a:custGeom>
                <a:rect b="b" l="l" r="r" t="t"/>
                <a:pathLst>
                  <a:path extrusionOk="0" h="199072" w="285940">
                    <a:moveTo>
                      <a:pt x="0" y="199073"/>
                    </a:moveTo>
                    <a:cubicBezTo>
                      <a:pt x="0" y="199073"/>
                      <a:pt x="242125" y="39243"/>
                      <a:pt x="285940" y="0"/>
                    </a:cubicBezTo>
                  </a:path>
                </a:pathLst>
              </a:custGeom>
              <a:noFill/>
              <a:ln cap="rnd" cmpd="sng" w="9525">
                <a:solidFill>
                  <a:schemeClr val="accent2">
                    <a:alpha val="34900"/>
                  </a:scheme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27" name="Google Shape;227;p15"/>
              <p:cNvSpPr/>
              <p:nvPr/>
            </p:nvSpPr>
            <p:spPr>
              <a:xfrm>
                <a:off x="7393114" y="5049773"/>
                <a:ext cx="655796" cy="381190"/>
              </a:xfrm>
              <a:custGeom>
                <a:rect b="b" l="l" r="r" t="t"/>
                <a:pathLst>
                  <a:path extrusionOk="0" h="381190" w="655796">
                    <a:moveTo>
                      <a:pt x="0" y="381190"/>
                    </a:moveTo>
                    <a:cubicBezTo>
                      <a:pt x="0" y="381190"/>
                      <a:pt x="461105" y="172117"/>
                      <a:pt x="655796" y="0"/>
                    </a:cubicBezTo>
                  </a:path>
                </a:pathLst>
              </a:custGeom>
              <a:noFill/>
              <a:ln cap="rnd" cmpd="sng" w="9525">
                <a:solidFill>
                  <a:schemeClr val="accent2">
                    <a:alpha val="34900"/>
                  </a:scheme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28" name="Google Shape;228;p15"/>
              <p:cNvSpPr/>
              <p:nvPr/>
            </p:nvSpPr>
            <p:spPr>
              <a:xfrm>
                <a:off x="5154072" y="3867816"/>
                <a:ext cx="2907315" cy="1544764"/>
              </a:xfrm>
              <a:custGeom>
                <a:rect b="b" l="l" r="r" t="t"/>
                <a:pathLst>
                  <a:path extrusionOk="0" h="1544764" w="2907315">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29" name="Google Shape;229;p15"/>
              <p:cNvSpPr/>
              <p:nvPr/>
            </p:nvSpPr>
            <p:spPr>
              <a:xfrm>
                <a:off x="4907946" y="3479100"/>
                <a:ext cx="3168300" cy="1952434"/>
              </a:xfrm>
              <a:custGeom>
                <a:rect b="b" l="l" r="r" t="t"/>
                <a:pathLst>
                  <a:path extrusionOk="0" h="1952434" w="3168300">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30" name="Google Shape;230;p15"/>
              <p:cNvSpPr/>
              <p:nvPr/>
            </p:nvSpPr>
            <p:spPr>
              <a:xfrm>
                <a:off x="4704778" y="2976752"/>
                <a:ext cx="3356800" cy="2452020"/>
              </a:xfrm>
              <a:custGeom>
                <a:rect b="b" l="l" r="r" t="t"/>
                <a:pathLst>
                  <a:path extrusionOk="0" h="2452020" w="335680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31" name="Google Shape;231;p15"/>
              <p:cNvSpPr/>
              <p:nvPr/>
            </p:nvSpPr>
            <p:spPr>
              <a:xfrm>
                <a:off x="4114800" y="1423987"/>
                <a:ext cx="3946874" cy="3989641"/>
              </a:xfrm>
              <a:custGeom>
                <a:rect b="b" l="l" r="r" t="t"/>
                <a:pathLst>
                  <a:path extrusionOk="0" h="3989641" w="3946874">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232" name="Google Shape;232;p15"/>
            <p:cNvSpPr/>
            <p:nvPr/>
          </p:nvSpPr>
          <p:spPr>
            <a:xfrm>
              <a:off x="7980400" y="5197178"/>
              <a:ext cx="4211600" cy="1660822"/>
            </a:xfrm>
            <a:custGeom>
              <a:rect b="b" l="l" r="r" t="t"/>
              <a:pathLst>
                <a:path extrusionOk="0" h="1660822" w="4211600">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rgbClr val="0880AD"/>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grpSp>
      <p:grpSp>
        <p:nvGrpSpPr>
          <p:cNvPr id="233" name="Google Shape;233;p15"/>
          <p:cNvGrpSpPr/>
          <p:nvPr/>
        </p:nvGrpSpPr>
        <p:grpSpPr>
          <a:xfrm>
            <a:off x="0" y="9401"/>
            <a:ext cx="1411364" cy="2138122"/>
            <a:chOff x="10849" y="15178"/>
            <a:chExt cx="2200444" cy="3333523"/>
          </a:xfrm>
        </p:grpSpPr>
        <p:sp>
          <p:nvSpPr>
            <p:cNvPr id="234" name="Google Shape;234;p15"/>
            <p:cNvSpPr/>
            <p:nvPr/>
          </p:nvSpPr>
          <p:spPr>
            <a:xfrm>
              <a:off x="19394" y="15241"/>
              <a:ext cx="2191899" cy="3333460"/>
            </a:xfrm>
            <a:custGeom>
              <a:rect b="b" l="l" r="r" t="t"/>
              <a:pathLst>
                <a:path extrusionOk="0" h="5012722" w="3296088">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35" name="Google Shape;235;p15"/>
            <p:cNvSpPr/>
            <p:nvPr/>
          </p:nvSpPr>
          <p:spPr>
            <a:xfrm>
              <a:off x="10849" y="15178"/>
              <a:ext cx="1980022" cy="3077054"/>
            </a:xfrm>
            <a:custGeom>
              <a:rect b="b" l="l" r="r" t="t"/>
              <a:pathLst>
                <a:path extrusionOk="0" h="4627149" w="2977477">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36" name="Google Shape;236;p15"/>
            <p:cNvSpPr/>
            <p:nvPr/>
          </p:nvSpPr>
          <p:spPr>
            <a:xfrm>
              <a:off x="25092" y="15178"/>
              <a:ext cx="1567213" cy="2739129"/>
            </a:xfrm>
            <a:custGeom>
              <a:rect b="b" l="l" r="r" t="t"/>
              <a:pathLst>
                <a:path extrusionOk="0" h="4118991" w="2356712">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37" name="Google Shape;237;p15"/>
            <p:cNvSpPr/>
            <p:nvPr/>
          </p:nvSpPr>
          <p:spPr>
            <a:xfrm>
              <a:off x="10849" y="15178"/>
              <a:ext cx="1369363" cy="2646777"/>
            </a:xfrm>
            <a:custGeom>
              <a:rect b="b" l="l" r="r" t="t"/>
              <a:pathLst>
                <a:path extrusionOk="0" h="3980116" w="2059193">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38" name="Google Shape;238;p15"/>
            <p:cNvSpPr/>
            <p:nvPr/>
          </p:nvSpPr>
          <p:spPr>
            <a:xfrm>
              <a:off x="18825" y="543780"/>
              <a:ext cx="494624" cy="1906888"/>
            </a:xfrm>
            <a:custGeom>
              <a:rect b="b" l="l" r="r" t="t"/>
              <a:pathLst>
                <a:path extrusionOk="0" h="2867501" w="743796">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39" name="Google Shape;239;p15"/>
            <p:cNvSpPr/>
            <p:nvPr/>
          </p:nvSpPr>
          <p:spPr>
            <a:xfrm>
              <a:off x="10849" y="672286"/>
              <a:ext cx="397201" cy="1691454"/>
            </a:xfrm>
            <a:custGeom>
              <a:rect b="b" l="l" r="r" t="t"/>
              <a:pathLst>
                <a:path extrusionOk="0" h="2543540" w="597294">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40" name="Google Shape;240;p15"/>
            <p:cNvSpPr/>
            <p:nvPr/>
          </p:nvSpPr>
          <p:spPr>
            <a:xfrm>
              <a:off x="23002" y="881264"/>
              <a:ext cx="258968" cy="1337472"/>
            </a:xfrm>
            <a:custGeom>
              <a:rect b="b" l="l" r="r" t="t"/>
              <a:pathLst>
                <a:path extrusionOk="0" h="2011236" w="389425">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49" name="Shape 249"/>
        <p:cNvGrpSpPr/>
        <p:nvPr/>
      </p:nvGrpSpPr>
      <p:grpSpPr>
        <a:xfrm>
          <a:off x="0" y="0"/>
          <a:ext cx="0" cy="0"/>
          <a:chOff x="0" y="0"/>
          <a:chExt cx="0" cy="0"/>
        </a:xfrm>
      </p:grpSpPr>
      <p:sp>
        <p:nvSpPr>
          <p:cNvPr id="250" name="Google Shape;250;p17"/>
          <p:cNvSpPr txBox="1"/>
          <p:nvPr>
            <p:ph type="ctrTitle"/>
          </p:nvPr>
        </p:nvSpPr>
        <p:spPr>
          <a:xfrm>
            <a:off x="685800" y="1597821"/>
            <a:ext cx="7772400" cy="11025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atin typeface="Gill Sans"/>
                <a:ea typeface="Gill Sans"/>
                <a:cs typeface="Gill Sans"/>
                <a:sym typeface="Gill Sans"/>
              </a:defRPr>
            </a:lvl1pPr>
            <a:lvl2pPr lvl="1" algn="ctr">
              <a:spcBef>
                <a:spcPts val="0"/>
              </a:spcBef>
              <a:spcAft>
                <a:spcPts val="0"/>
              </a:spcAft>
              <a:buSzPts val="1100"/>
              <a:buNone/>
              <a:defRPr/>
            </a:lvl2pPr>
            <a:lvl3pPr lvl="2" algn="ctr">
              <a:spcBef>
                <a:spcPts val="0"/>
              </a:spcBef>
              <a:spcAft>
                <a:spcPts val="0"/>
              </a:spcAft>
              <a:buSzPts val="1100"/>
              <a:buNone/>
              <a:defRPr/>
            </a:lvl3pPr>
            <a:lvl4pPr lvl="3" algn="ctr">
              <a:spcBef>
                <a:spcPts val="0"/>
              </a:spcBef>
              <a:spcAft>
                <a:spcPts val="0"/>
              </a:spcAft>
              <a:buSzPts val="1100"/>
              <a:buNone/>
              <a:defRPr/>
            </a:lvl4pPr>
            <a:lvl5pPr lvl="4" algn="ctr">
              <a:spcBef>
                <a:spcPts val="0"/>
              </a:spcBef>
              <a:spcAft>
                <a:spcPts val="0"/>
              </a:spcAft>
              <a:buSzPts val="1100"/>
              <a:buNone/>
              <a:defRPr/>
            </a:lvl5pPr>
            <a:lvl6pPr lvl="5" algn="ctr">
              <a:spcBef>
                <a:spcPts val="0"/>
              </a:spcBef>
              <a:spcAft>
                <a:spcPts val="0"/>
              </a:spcAft>
              <a:buSzPts val="1100"/>
              <a:buNone/>
              <a:defRPr/>
            </a:lvl6pPr>
            <a:lvl7pPr lvl="6" algn="ctr">
              <a:spcBef>
                <a:spcPts val="0"/>
              </a:spcBef>
              <a:spcAft>
                <a:spcPts val="0"/>
              </a:spcAft>
              <a:buSzPts val="1100"/>
              <a:buNone/>
              <a:defRPr/>
            </a:lvl7pPr>
            <a:lvl8pPr lvl="7" algn="ctr">
              <a:spcBef>
                <a:spcPts val="0"/>
              </a:spcBef>
              <a:spcAft>
                <a:spcPts val="0"/>
              </a:spcAft>
              <a:buSzPts val="1100"/>
              <a:buNone/>
              <a:defRPr/>
            </a:lvl8pPr>
            <a:lvl9pPr lvl="8" algn="ctr">
              <a:spcBef>
                <a:spcPts val="0"/>
              </a:spcBef>
              <a:spcAft>
                <a:spcPts val="0"/>
              </a:spcAft>
              <a:buSzPts val="1100"/>
              <a:buNone/>
              <a:defRPr/>
            </a:lvl9pPr>
          </a:lstStyle>
          <a:p/>
        </p:txBody>
      </p:sp>
      <p:sp>
        <p:nvSpPr>
          <p:cNvPr id="251" name="Google Shape;251;p17"/>
          <p:cNvSpPr txBox="1"/>
          <p:nvPr>
            <p:ph idx="1" type="subTitle"/>
          </p:nvPr>
        </p:nvSpPr>
        <p:spPr>
          <a:xfrm>
            <a:off x="1371600" y="2914650"/>
            <a:ext cx="6400800" cy="1314600"/>
          </a:xfrm>
          <a:prstGeom prst="rect">
            <a:avLst/>
          </a:prstGeom>
          <a:noFill/>
          <a:ln>
            <a:noFill/>
          </a:ln>
        </p:spPr>
        <p:txBody>
          <a:bodyPr anchorCtr="0" anchor="t" bIns="34275" lIns="68575" spcFirstLastPara="1" rIns="68575" wrap="square" tIns="34275">
            <a:noAutofit/>
          </a:bodyPr>
          <a:lstStyle>
            <a:lvl1pPr lvl="0" algn="ctr">
              <a:spcBef>
                <a:spcPts val="500"/>
              </a:spcBef>
              <a:spcAft>
                <a:spcPts val="0"/>
              </a:spcAft>
              <a:buClr>
                <a:srgbClr val="888888"/>
              </a:buClr>
              <a:buSzPts val="2400"/>
              <a:buNone/>
              <a:defRPr>
                <a:solidFill>
                  <a:srgbClr val="888888"/>
                </a:solidFill>
                <a:latin typeface="Quattrocento Sans"/>
                <a:ea typeface="Quattrocento Sans"/>
                <a:cs typeface="Quattrocento Sans"/>
                <a:sym typeface="Quattrocento Sans"/>
              </a:defRPr>
            </a:lvl1pPr>
            <a:lvl2pPr lvl="1" algn="ctr">
              <a:spcBef>
                <a:spcPts val="400"/>
              </a:spcBef>
              <a:spcAft>
                <a:spcPts val="0"/>
              </a:spcAft>
              <a:buClr>
                <a:srgbClr val="888888"/>
              </a:buClr>
              <a:buSzPts val="2100"/>
              <a:buNone/>
              <a:defRPr>
                <a:solidFill>
                  <a:srgbClr val="888888"/>
                </a:solidFill>
              </a:defRPr>
            </a:lvl2pPr>
            <a:lvl3pPr lvl="2" algn="ctr">
              <a:spcBef>
                <a:spcPts val="400"/>
              </a:spcBef>
              <a:spcAft>
                <a:spcPts val="0"/>
              </a:spcAft>
              <a:buClr>
                <a:srgbClr val="888888"/>
              </a:buClr>
              <a:buSzPts val="1800"/>
              <a:buNone/>
              <a:defRPr>
                <a:solidFill>
                  <a:srgbClr val="888888"/>
                </a:solidFill>
              </a:defRPr>
            </a:lvl3pPr>
            <a:lvl4pPr lvl="3" algn="ctr">
              <a:spcBef>
                <a:spcPts val="300"/>
              </a:spcBef>
              <a:spcAft>
                <a:spcPts val="0"/>
              </a:spcAft>
              <a:buClr>
                <a:srgbClr val="888888"/>
              </a:buClr>
              <a:buSzPts val="1500"/>
              <a:buNone/>
              <a:defRPr>
                <a:solidFill>
                  <a:srgbClr val="888888"/>
                </a:solidFill>
              </a:defRPr>
            </a:lvl4pPr>
            <a:lvl5pPr lvl="4" algn="ctr">
              <a:spcBef>
                <a:spcPts val="300"/>
              </a:spcBef>
              <a:spcAft>
                <a:spcPts val="0"/>
              </a:spcAft>
              <a:buClr>
                <a:srgbClr val="888888"/>
              </a:buClr>
              <a:buSzPts val="1500"/>
              <a:buNone/>
              <a:defRPr>
                <a:solidFill>
                  <a:srgbClr val="888888"/>
                </a:solidFill>
              </a:defRPr>
            </a:lvl5pPr>
            <a:lvl6pPr lvl="5" algn="ctr">
              <a:spcBef>
                <a:spcPts val="300"/>
              </a:spcBef>
              <a:spcAft>
                <a:spcPts val="0"/>
              </a:spcAft>
              <a:buClr>
                <a:srgbClr val="888888"/>
              </a:buClr>
              <a:buSzPts val="1500"/>
              <a:buNone/>
              <a:defRPr>
                <a:solidFill>
                  <a:srgbClr val="888888"/>
                </a:solidFill>
              </a:defRPr>
            </a:lvl6pPr>
            <a:lvl7pPr lvl="6" algn="ctr">
              <a:spcBef>
                <a:spcPts val="300"/>
              </a:spcBef>
              <a:spcAft>
                <a:spcPts val="0"/>
              </a:spcAft>
              <a:buClr>
                <a:srgbClr val="888888"/>
              </a:buClr>
              <a:buSzPts val="1500"/>
              <a:buNone/>
              <a:defRPr>
                <a:solidFill>
                  <a:srgbClr val="888888"/>
                </a:solidFill>
              </a:defRPr>
            </a:lvl7pPr>
            <a:lvl8pPr lvl="7" algn="ctr">
              <a:spcBef>
                <a:spcPts val="300"/>
              </a:spcBef>
              <a:spcAft>
                <a:spcPts val="0"/>
              </a:spcAft>
              <a:buClr>
                <a:srgbClr val="888888"/>
              </a:buClr>
              <a:buSzPts val="1500"/>
              <a:buNone/>
              <a:defRPr>
                <a:solidFill>
                  <a:srgbClr val="888888"/>
                </a:solidFill>
              </a:defRPr>
            </a:lvl8pPr>
            <a:lvl9pPr lvl="8" algn="ctr">
              <a:spcBef>
                <a:spcPts val="300"/>
              </a:spcBef>
              <a:spcAft>
                <a:spcPts val="0"/>
              </a:spcAft>
              <a:buClr>
                <a:srgbClr val="888888"/>
              </a:buClr>
              <a:buSzPts val="1500"/>
              <a:buNone/>
              <a:defRPr>
                <a:solidFill>
                  <a:srgbClr val="888888"/>
                </a:solidFill>
              </a:defRPr>
            </a:lvl9pPr>
          </a:lstStyle>
          <a:p/>
        </p:txBody>
      </p:sp>
      <p:sp>
        <p:nvSpPr>
          <p:cNvPr id="252" name="Google Shape;252;p17"/>
          <p:cNvSpPr txBox="1"/>
          <p:nvPr>
            <p:ph idx="10" type="dt"/>
          </p:nvPr>
        </p:nvSpPr>
        <p:spPr>
          <a:xfrm>
            <a:off x="457200" y="4767265"/>
            <a:ext cx="21336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53" name="Google Shape;253;p17"/>
          <p:cNvSpPr txBox="1"/>
          <p:nvPr>
            <p:ph idx="11" type="ftr"/>
          </p:nvPr>
        </p:nvSpPr>
        <p:spPr>
          <a:xfrm>
            <a:off x="3124200" y="4767265"/>
            <a:ext cx="2895600" cy="273900"/>
          </a:xfrm>
          <a:prstGeom prst="rect">
            <a:avLst/>
          </a:prstGeom>
          <a:noFill/>
          <a:ln>
            <a:noFill/>
          </a:ln>
        </p:spPr>
        <p:txBody>
          <a:bodyPr anchorCtr="0" anchor="t" bIns="34275" lIns="68575" spcFirstLastPara="1" rIns="68575" wrap="square" tIns="34275">
            <a:noAutofit/>
          </a:bodyPr>
          <a:lstStyle>
            <a:lvl1pPr lvl="0" marR="0" algn="l">
              <a:spcBef>
                <a:spcPts val="0"/>
              </a:spcBef>
              <a:spcAft>
                <a:spcPts val="0"/>
              </a:spcAft>
              <a:buSzPts val="1100"/>
              <a:buNone/>
              <a:defRPr sz="1400">
                <a:solidFill>
                  <a:schemeClr val="dk1"/>
                </a:solidFill>
                <a:latin typeface="Arial"/>
                <a:ea typeface="Arial"/>
                <a:cs typeface="Arial"/>
                <a:sym typeface="Arial"/>
              </a:defRPr>
            </a:lvl1pPr>
            <a:lvl2pPr lvl="1" marR="0" algn="l">
              <a:spcBef>
                <a:spcPts val="0"/>
              </a:spcBef>
              <a:spcAft>
                <a:spcPts val="0"/>
              </a:spcAft>
              <a:buSzPts val="1100"/>
              <a:buNone/>
              <a:defRPr b="0" i="0" sz="1400" u="none" cap="none" strike="noStrike">
                <a:solidFill>
                  <a:schemeClr val="dk1"/>
                </a:solidFill>
                <a:latin typeface="Arial"/>
                <a:ea typeface="Arial"/>
                <a:cs typeface="Arial"/>
                <a:sym typeface="Arial"/>
              </a:defRPr>
            </a:lvl2pPr>
            <a:lvl3pPr lvl="2" marR="0" algn="l">
              <a:spcBef>
                <a:spcPts val="0"/>
              </a:spcBef>
              <a:spcAft>
                <a:spcPts val="0"/>
              </a:spcAft>
              <a:buSzPts val="1100"/>
              <a:buNone/>
              <a:defRPr b="0" i="0" sz="1400" u="none" cap="none" strike="noStrike">
                <a:solidFill>
                  <a:schemeClr val="dk1"/>
                </a:solidFill>
                <a:latin typeface="Arial"/>
                <a:ea typeface="Arial"/>
                <a:cs typeface="Arial"/>
                <a:sym typeface="Arial"/>
              </a:defRPr>
            </a:lvl3pPr>
            <a:lvl4pPr lvl="3" marR="0" algn="l">
              <a:spcBef>
                <a:spcPts val="0"/>
              </a:spcBef>
              <a:spcAft>
                <a:spcPts val="0"/>
              </a:spcAft>
              <a:buSzPts val="1100"/>
              <a:buNone/>
              <a:defRPr b="0" i="0" sz="1400" u="none" cap="none" strike="noStrike">
                <a:solidFill>
                  <a:schemeClr val="dk1"/>
                </a:solidFill>
                <a:latin typeface="Arial"/>
                <a:ea typeface="Arial"/>
                <a:cs typeface="Arial"/>
                <a:sym typeface="Arial"/>
              </a:defRPr>
            </a:lvl4pPr>
            <a:lvl5pPr lvl="4" marR="0" algn="l">
              <a:spcBef>
                <a:spcPts val="0"/>
              </a:spcBef>
              <a:spcAft>
                <a:spcPts val="0"/>
              </a:spcAft>
              <a:buSzPts val="1100"/>
              <a:buNone/>
              <a:defRPr b="0" i="0" sz="1400" u="none" cap="none" strike="noStrike">
                <a:solidFill>
                  <a:schemeClr val="dk1"/>
                </a:solidFill>
                <a:latin typeface="Arial"/>
                <a:ea typeface="Arial"/>
                <a:cs typeface="Arial"/>
                <a:sym typeface="Arial"/>
              </a:defRPr>
            </a:lvl5pPr>
            <a:lvl6pPr lvl="5" marR="0" algn="l">
              <a:spcBef>
                <a:spcPts val="0"/>
              </a:spcBef>
              <a:spcAft>
                <a:spcPts val="0"/>
              </a:spcAft>
              <a:buSzPts val="1100"/>
              <a:buNone/>
              <a:defRPr b="0" i="0" sz="1400" u="none" cap="none" strike="noStrike">
                <a:solidFill>
                  <a:schemeClr val="dk1"/>
                </a:solidFill>
                <a:latin typeface="Arial"/>
                <a:ea typeface="Arial"/>
                <a:cs typeface="Arial"/>
                <a:sym typeface="Arial"/>
              </a:defRPr>
            </a:lvl6pPr>
            <a:lvl7pPr lvl="6" marR="0" algn="l">
              <a:spcBef>
                <a:spcPts val="0"/>
              </a:spcBef>
              <a:spcAft>
                <a:spcPts val="0"/>
              </a:spcAft>
              <a:buSzPts val="1100"/>
              <a:buNone/>
              <a:defRPr b="0" i="0" sz="1400" u="none" cap="none" strike="noStrike">
                <a:solidFill>
                  <a:schemeClr val="dk1"/>
                </a:solidFill>
                <a:latin typeface="Arial"/>
                <a:ea typeface="Arial"/>
                <a:cs typeface="Arial"/>
                <a:sym typeface="Arial"/>
              </a:defRPr>
            </a:lvl7pPr>
            <a:lvl8pPr lvl="7" marR="0" algn="l">
              <a:spcBef>
                <a:spcPts val="0"/>
              </a:spcBef>
              <a:spcAft>
                <a:spcPts val="0"/>
              </a:spcAft>
              <a:buSzPts val="1100"/>
              <a:buNone/>
              <a:defRPr b="0" i="0" sz="1400" u="none" cap="none" strike="noStrike">
                <a:solidFill>
                  <a:schemeClr val="dk1"/>
                </a:solidFill>
                <a:latin typeface="Arial"/>
                <a:ea typeface="Arial"/>
                <a:cs typeface="Arial"/>
                <a:sym typeface="Arial"/>
              </a:defRPr>
            </a:lvl8pPr>
            <a:lvl9pPr lvl="8" marR="0" algn="l">
              <a:spcBef>
                <a:spcPts val="0"/>
              </a:spcBef>
              <a:spcAft>
                <a:spcPts val="0"/>
              </a:spcAft>
              <a:buSzPts val="1100"/>
              <a:buNone/>
              <a:defRPr b="0" i="0" sz="1400" u="none" cap="none" strike="noStrike">
                <a:solidFill>
                  <a:schemeClr val="dk1"/>
                </a:solidFill>
                <a:latin typeface="Arial"/>
                <a:ea typeface="Arial"/>
                <a:cs typeface="Arial"/>
                <a:sym typeface="Arial"/>
              </a:defRPr>
            </a:lvl9pPr>
          </a:lstStyle>
          <a:p/>
        </p:txBody>
      </p:sp>
      <p:sp>
        <p:nvSpPr>
          <p:cNvPr id="254" name="Google Shape;254;p17"/>
          <p:cNvSpPr txBox="1"/>
          <p:nvPr>
            <p:ph idx="12" type="sldNum"/>
          </p:nvPr>
        </p:nvSpPr>
        <p:spPr>
          <a:xfrm>
            <a:off x="6553200" y="4767265"/>
            <a:ext cx="2133600" cy="273900"/>
          </a:xfrm>
          <a:prstGeom prst="rect">
            <a:avLst/>
          </a:prstGeom>
          <a:noFill/>
          <a:ln>
            <a:noFill/>
          </a:ln>
        </p:spPr>
        <p:txBody>
          <a:bodyPr anchorCtr="0" anchor="ctr" bIns="34275" lIns="68575" spcFirstLastPara="1" rIns="68575" wrap="square" tIns="34275">
            <a:noAutofit/>
          </a:bodyPr>
          <a:lstStyle>
            <a:lvl1pPr indent="0" lvl="0" marL="0" marR="0" algn="r">
              <a:spcBef>
                <a:spcPts val="0"/>
              </a:spcBef>
              <a:spcAft>
                <a:spcPts val="0"/>
              </a:spcAft>
              <a:buNone/>
              <a:defRPr sz="900">
                <a:solidFill>
                  <a:schemeClr val="lt1"/>
                </a:solidFill>
                <a:latin typeface="Arial"/>
                <a:ea typeface="Arial"/>
                <a:cs typeface="Arial"/>
                <a:sym typeface="Arial"/>
              </a:defRPr>
            </a:lvl1pPr>
            <a:lvl2pPr indent="0" lvl="1" marL="0" marR="0" algn="r">
              <a:spcBef>
                <a:spcPts val="0"/>
              </a:spcBef>
              <a:spcAft>
                <a:spcPts val="0"/>
              </a:spcAft>
              <a:buNone/>
              <a:defRPr sz="900">
                <a:solidFill>
                  <a:schemeClr val="lt1"/>
                </a:solidFill>
                <a:latin typeface="Arial"/>
                <a:ea typeface="Arial"/>
                <a:cs typeface="Arial"/>
                <a:sym typeface="Arial"/>
              </a:defRPr>
            </a:lvl2pPr>
            <a:lvl3pPr indent="0" lvl="2" marL="0" marR="0" algn="r">
              <a:spcBef>
                <a:spcPts val="0"/>
              </a:spcBef>
              <a:spcAft>
                <a:spcPts val="0"/>
              </a:spcAft>
              <a:buNone/>
              <a:defRPr sz="900">
                <a:solidFill>
                  <a:schemeClr val="lt1"/>
                </a:solidFill>
                <a:latin typeface="Arial"/>
                <a:ea typeface="Arial"/>
                <a:cs typeface="Arial"/>
                <a:sym typeface="Arial"/>
              </a:defRPr>
            </a:lvl3pPr>
            <a:lvl4pPr indent="0" lvl="3" marL="0" marR="0" algn="r">
              <a:spcBef>
                <a:spcPts val="0"/>
              </a:spcBef>
              <a:spcAft>
                <a:spcPts val="0"/>
              </a:spcAft>
              <a:buNone/>
              <a:defRPr sz="900">
                <a:solidFill>
                  <a:schemeClr val="lt1"/>
                </a:solidFill>
                <a:latin typeface="Arial"/>
                <a:ea typeface="Arial"/>
                <a:cs typeface="Arial"/>
                <a:sym typeface="Arial"/>
              </a:defRPr>
            </a:lvl4pPr>
            <a:lvl5pPr indent="0" lvl="4" marL="0" marR="0" algn="r">
              <a:spcBef>
                <a:spcPts val="0"/>
              </a:spcBef>
              <a:spcAft>
                <a:spcPts val="0"/>
              </a:spcAft>
              <a:buNone/>
              <a:defRPr sz="900">
                <a:solidFill>
                  <a:schemeClr val="lt1"/>
                </a:solidFill>
                <a:latin typeface="Arial"/>
                <a:ea typeface="Arial"/>
                <a:cs typeface="Arial"/>
                <a:sym typeface="Arial"/>
              </a:defRPr>
            </a:lvl5pPr>
            <a:lvl6pPr indent="0" lvl="5" marL="0" marR="0" algn="r">
              <a:spcBef>
                <a:spcPts val="0"/>
              </a:spcBef>
              <a:spcAft>
                <a:spcPts val="0"/>
              </a:spcAft>
              <a:buNone/>
              <a:defRPr sz="900">
                <a:solidFill>
                  <a:schemeClr val="lt1"/>
                </a:solidFill>
                <a:latin typeface="Arial"/>
                <a:ea typeface="Arial"/>
                <a:cs typeface="Arial"/>
                <a:sym typeface="Arial"/>
              </a:defRPr>
            </a:lvl6pPr>
            <a:lvl7pPr indent="0" lvl="6" marL="0" marR="0" algn="r">
              <a:spcBef>
                <a:spcPts val="0"/>
              </a:spcBef>
              <a:spcAft>
                <a:spcPts val="0"/>
              </a:spcAft>
              <a:buNone/>
              <a:defRPr sz="900">
                <a:solidFill>
                  <a:schemeClr val="lt1"/>
                </a:solidFill>
                <a:latin typeface="Arial"/>
                <a:ea typeface="Arial"/>
                <a:cs typeface="Arial"/>
                <a:sym typeface="Arial"/>
              </a:defRPr>
            </a:lvl7pPr>
            <a:lvl8pPr indent="0" lvl="7" marL="0" marR="0" algn="r">
              <a:spcBef>
                <a:spcPts val="0"/>
              </a:spcBef>
              <a:spcAft>
                <a:spcPts val="0"/>
              </a:spcAft>
              <a:buNone/>
              <a:defRPr sz="900">
                <a:solidFill>
                  <a:schemeClr val="lt1"/>
                </a:solidFill>
                <a:latin typeface="Arial"/>
                <a:ea typeface="Arial"/>
                <a:cs typeface="Arial"/>
                <a:sym typeface="Arial"/>
              </a:defRPr>
            </a:lvl8pPr>
            <a:lvl9pPr indent="0" lvl="8" marL="0" marR="0" algn="r">
              <a:spcBef>
                <a:spcPts val="0"/>
              </a:spcBef>
              <a:spcAft>
                <a:spcPts val="0"/>
              </a:spcAft>
              <a:buNone/>
              <a:defRPr sz="9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grpSp>
        <p:nvGrpSpPr>
          <p:cNvPr id="255" name="Google Shape;255;p17"/>
          <p:cNvGrpSpPr/>
          <p:nvPr/>
        </p:nvGrpSpPr>
        <p:grpSpPr>
          <a:xfrm>
            <a:off x="5985300" y="2457490"/>
            <a:ext cx="3158819" cy="2686159"/>
            <a:chOff x="7980400" y="3276653"/>
            <a:chExt cx="4211759" cy="3581545"/>
          </a:xfrm>
        </p:grpSpPr>
        <p:grpSp>
          <p:nvGrpSpPr>
            <p:cNvPr id="256" name="Google Shape;256;p17"/>
            <p:cNvGrpSpPr/>
            <p:nvPr/>
          </p:nvGrpSpPr>
          <p:grpSpPr>
            <a:xfrm>
              <a:off x="8662821" y="3276653"/>
              <a:ext cx="3529338" cy="3581545"/>
              <a:chOff x="4114800" y="1423987"/>
              <a:chExt cx="3961542" cy="4007547"/>
            </a:xfrm>
          </p:grpSpPr>
          <p:sp>
            <p:nvSpPr>
              <p:cNvPr id="257" name="Google Shape;257;p17"/>
              <p:cNvSpPr/>
              <p:nvPr/>
            </p:nvSpPr>
            <p:spPr>
              <a:xfrm>
                <a:off x="4395978" y="2441733"/>
                <a:ext cx="3665410" cy="2985611"/>
              </a:xfrm>
              <a:custGeom>
                <a:rect b="b" l="l" r="r" t="t"/>
                <a:pathLst>
                  <a:path extrusionOk="0" h="2985611" w="3665410">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58" name="Google Shape;258;p17"/>
              <p:cNvSpPr/>
              <p:nvPr/>
            </p:nvSpPr>
            <p:spPr>
              <a:xfrm>
                <a:off x="7790402" y="5229700"/>
                <a:ext cx="285940" cy="199072"/>
              </a:xfrm>
              <a:custGeom>
                <a:rect b="b" l="l" r="r" t="t"/>
                <a:pathLst>
                  <a:path extrusionOk="0" h="199072" w="285940">
                    <a:moveTo>
                      <a:pt x="0" y="199073"/>
                    </a:moveTo>
                    <a:cubicBezTo>
                      <a:pt x="0" y="199073"/>
                      <a:pt x="242125" y="39243"/>
                      <a:pt x="285940" y="0"/>
                    </a:cubicBezTo>
                  </a:path>
                </a:pathLst>
              </a:custGeom>
              <a:noFill/>
              <a:ln cap="rnd" cmpd="sng" w="9525">
                <a:solidFill>
                  <a:schemeClr val="accent2">
                    <a:alpha val="34900"/>
                  </a:scheme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59" name="Google Shape;259;p17"/>
              <p:cNvSpPr/>
              <p:nvPr/>
            </p:nvSpPr>
            <p:spPr>
              <a:xfrm>
                <a:off x="7393114" y="5049773"/>
                <a:ext cx="655796" cy="381190"/>
              </a:xfrm>
              <a:custGeom>
                <a:rect b="b" l="l" r="r" t="t"/>
                <a:pathLst>
                  <a:path extrusionOk="0" h="381190" w="655796">
                    <a:moveTo>
                      <a:pt x="0" y="381190"/>
                    </a:moveTo>
                    <a:cubicBezTo>
                      <a:pt x="0" y="381190"/>
                      <a:pt x="461105" y="172117"/>
                      <a:pt x="655796" y="0"/>
                    </a:cubicBezTo>
                  </a:path>
                </a:pathLst>
              </a:custGeom>
              <a:noFill/>
              <a:ln cap="rnd" cmpd="sng" w="9525">
                <a:solidFill>
                  <a:schemeClr val="accent2">
                    <a:alpha val="34900"/>
                  </a:scheme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60" name="Google Shape;260;p17"/>
              <p:cNvSpPr/>
              <p:nvPr/>
            </p:nvSpPr>
            <p:spPr>
              <a:xfrm>
                <a:off x="5154072" y="3867816"/>
                <a:ext cx="2907315" cy="1544764"/>
              </a:xfrm>
              <a:custGeom>
                <a:rect b="b" l="l" r="r" t="t"/>
                <a:pathLst>
                  <a:path extrusionOk="0" h="1544764" w="2907315">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61" name="Google Shape;261;p17"/>
              <p:cNvSpPr/>
              <p:nvPr/>
            </p:nvSpPr>
            <p:spPr>
              <a:xfrm>
                <a:off x="4907946" y="3479100"/>
                <a:ext cx="3168300" cy="1952434"/>
              </a:xfrm>
              <a:custGeom>
                <a:rect b="b" l="l" r="r" t="t"/>
                <a:pathLst>
                  <a:path extrusionOk="0" h="1952434" w="3168300">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62" name="Google Shape;262;p17"/>
              <p:cNvSpPr/>
              <p:nvPr/>
            </p:nvSpPr>
            <p:spPr>
              <a:xfrm>
                <a:off x="4704778" y="2976752"/>
                <a:ext cx="3356800" cy="2452020"/>
              </a:xfrm>
              <a:custGeom>
                <a:rect b="b" l="l" r="r" t="t"/>
                <a:pathLst>
                  <a:path extrusionOk="0" h="2452020" w="335680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63" name="Google Shape;263;p17"/>
              <p:cNvSpPr/>
              <p:nvPr/>
            </p:nvSpPr>
            <p:spPr>
              <a:xfrm>
                <a:off x="4114800" y="1423987"/>
                <a:ext cx="3946874" cy="3989641"/>
              </a:xfrm>
              <a:custGeom>
                <a:rect b="b" l="l" r="r" t="t"/>
                <a:pathLst>
                  <a:path extrusionOk="0" h="3989641" w="3946874">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264" name="Google Shape;264;p17"/>
            <p:cNvSpPr/>
            <p:nvPr/>
          </p:nvSpPr>
          <p:spPr>
            <a:xfrm>
              <a:off x="7980400" y="5197178"/>
              <a:ext cx="4211600" cy="1660822"/>
            </a:xfrm>
            <a:custGeom>
              <a:rect b="b" l="l" r="r" t="t"/>
              <a:pathLst>
                <a:path extrusionOk="0" h="1660822" w="4211600">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rgbClr val="0880AD"/>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grpSp>
      <p:grpSp>
        <p:nvGrpSpPr>
          <p:cNvPr id="265" name="Google Shape;265;p17"/>
          <p:cNvGrpSpPr/>
          <p:nvPr/>
        </p:nvGrpSpPr>
        <p:grpSpPr>
          <a:xfrm>
            <a:off x="0" y="9401"/>
            <a:ext cx="1411364" cy="2138122"/>
            <a:chOff x="10849" y="15178"/>
            <a:chExt cx="2200444" cy="3333523"/>
          </a:xfrm>
        </p:grpSpPr>
        <p:sp>
          <p:nvSpPr>
            <p:cNvPr id="266" name="Google Shape;266;p17"/>
            <p:cNvSpPr/>
            <p:nvPr/>
          </p:nvSpPr>
          <p:spPr>
            <a:xfrm>
              <a:off x="19394" y="15241"/>
              <a:ext cx="2191899" cy="3333460"/>
            </a:xfrm>
            <a:custGeom>
              <a:rect b="b" l="l" r="r" t="t"/>
              <a:pathLst>
                <a:path extrusionOk="0" h="5012722" w="3296088">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67" name="Google Shape;267;p17"/>
            <p:cNvSpPr/>
            <p:nvPr/>
          </p:nvSpPr>
          <p:spPr>
            <a:xfrm>
              <a:off x="10849" y="15178"/>
              <a:ext cx="1980022" cy="3077054"/>
            </a:xfrm>
            <a:custGeom>
              <a:rect b="b" l="l" r="r" t="t"/>
              <a:pathLst>
                <a:path extrusionOk="0" h="4627149" w="2977477">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68" name="Google Shape;268;p17"/>
            <p:cNvSpPr/>
            <p:nvPr/>
          </p:nvSpPr>
          <p:spPr>
            <a:xfrm>
              <a:off x="25092" y="15178"/>
              <a:ext cx="1567213" cy="2739129"/>
            </a:xfrm>
            <a:custGeom>
              <a:rect b="b" l="l" r="r" t="t"/>
              <a:pathLst>
                <a:path extrusionOk="0" h="4118991" w="2356712">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69" name="Google Shape;269;p17"/>
            <p:cNvSpPr/>
            <p:nvPr/>
          </p:nvSpPr>
          <p:spPr>
            <a:xfrm>
              <a:off x="10849" y="15178"/>
              <a:ext cx="1369363" cy="2646777"/>
            </a:xfrm>
            <a:custGeom>
              <a:rect b="b" l="l" r="r" t="t"/>
              <a:pathLst>
                <a:path extrusionOk="0" h="3980116" w="2059193">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70" name="Google Shape;270;p17"/>
            <p:cNvSpPr/>
            <p:nvPr/>
          </p:nvSpPr>
          <p:spPr>
            <a:xfrm>
              <a:off x="18825" y="543780"/>
              <a:ext cx="494624" cy="1906888"/>
            </a:xfrm>
            <a:custGeom>
              <a:rect b="b" l="l" r="r" t="t"/>
              <a:pathLst>
                <a:path extrusionOk="0" h="2867501" w="743796">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71" name="Google Shape;271;p17"/>
            <p:cNvSpPr/>
            <p:nvPr/>
          </p:nvSpPr>
          <p:spPr>
            <a:xfrm>
              <a:off x="10849" y="672286"/>
              <a:ext cx="397201" cy="1691454"/>
            </a:xfrm>
            <a:custGeom>
              <a:rect b="b" l="l" r="r" t="t"/>
              <a:pathLst>
                <a:path extrusionOk="0" h="2543540" w="597294">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72" name="Google Shape;272;p17"/>
            <p:cNvSpPr/>
            <p:nvPr/>
          </p:nvSpPr>
          <p:spPr>
            <a:xfrm>
              <a:off x="23002" y="881264"/>
              <a:ext cx="258968" cy="1337472"/>
            </a:xfrm>
            <a:custGeom>
              <a:rect b="b" l="l" r="r" t="t"/>
              <a:pathLst>
                <a:path extrusionOk="0" h="2011236" w="389425">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73" name="Shape 273"/>
        <p:cNvGrpSpPr/>
        <p:nvPr/>
      </p:nvGrpSpPr>
      <p:grpSpPr>
        <a:xfrm>
          <a:off x="0" y="0"/>
          <a:ext cx="0" cy="0"/>
          <a:chOff x="0" y="0"/>
          <a:chExt cx="0" cy="0"/>
        </a:xfrm>
      </p:grpSpPr>
      <p:sp>
        <p:nvSpPr>
          <p:cNvPr id="274" name="Google Shape;274;p18"/>
          <p:cNvSpPr txBox="1"/>
          <p:nvPr>
            <p:ph idx="11" type="ftr"/>
          </p:nvPr>
        </p:nvSpPr>
        <p:spPr>
          <a:xfrm>
            <a:off x="3124200" y="4767265"/>
            <a:ext cx="2895600" cy="273900"/>
          </a:xfrm>
          <a:prstGeom prst="rect">
            <a:avLst/>
          </a:prstGeom>
          <a:noFill/>
          <a:ln>
            <a:noFill/>
          </a:ln>
        </p:spPr>
        <p:txBody>
          <a:bodyPr anchorCtr="0" anchor="t" bIns="34275" lIns="68575" spcFirstLastPara="1" rIns="68575" wrap="square" tIns="34275">
            <a:noAutofit/>
          </a:bodyPr>
          <a:lstStyle>
            <a:lvl1pPr lvl="0" marR="0" algn="l">
              <a:spcBef>
                <a:spcPts val="0"/>
              </a:spcBef>
              <a:spcAft>
                <a:spcPts val="0"/>
              </a:spcAft>
              <a:buSzPts val="1100"/>
              <a:buNone/>
              <a:defRPr sz="1400">
                <a:solidFill>
                  <a:schemeClr val="dk1"/>
                </a:solidFill>
                <a:latin typeface="Arial"/>
                <a:ea typeface="Arial"/>
                <a:cs typeface="Arial"/>
                <a:sym typeface="Arial"/>
              </a:defRPr>
            </a:lvl1pPr>
            <a:lvl2pPr lvl="1" marR="0" algn="l">
              <a:spcBef>
                <a:spcPts val="0"/>
              </a:spcBef>
              <a:spcAft>
                <a:spcPts val="0"/>
              </a:spcAft>
              <a:buSzPts val="1100"/>
              <a:buNone/>
              <a:defRPr b="0" i="0" sz="1400" u="none" cap="none" strike="noStrike">
                <a:solidFill>
                  <a:schemeClr val="dk1"/>
                </a:solidFill>
                <a:latin typeface="Arial"/>
                <a:ea typeface="Arial"/>
                <a:cs typeface="Arial"/>
                <a:sym typeface="Arial"/>
              </a:defRPr>
            </a:lvl2pPr>
            <a:lvl3pPr lvl="2" marR="0" algn="l">
              <a:spcBef>
                <a:spcPts val="0"/>
              </a:spcBef>
              <a:spcAft>
                <a:spcPts val="0"/>
              </a:spcAft>
              <a:buSzPts val="1100"/>
              <a:buNone/>
              <a:defRPr b="0" i="0" sz="1400" u="none" cap="none" strike="noStrike">
                <a:solidFill>
                  <a:schemeClr val="dk1"/>
                </a:solidFill>
                <a:latin typeface="Arial"/>
                <a:ea typeface="Arial"/>
                <a:cs typeface="Arial"/>
                <a:sym typeface="Arial"/>
              </a:defRPr>
            </a:lvl3pPr>
            <a:lvl4pPr lvl="3" marR="0" algn="l">
              <a:spcBef>
                <a:spcPts val="0"/>
              </a:spcBef>
              <a:spcAft>
                <a:spcPts val="0"/>
              </a:spcAft>
              <a:buSzPts val="1100"/>
              <a:buNone/>
              <a:defRPr b="0" i="0" sz="1400" u="none" cap="none" strike="noStrike">
                <a:solidFill>
                  <a:schemeClr val="dk1"/>
                </a:solidFill>
                <a:latin typeface="Arial"/>
                <a:ea typeface="Arial"/>
                <a:cs typeface="Arial"/>
                <a:sym typeface="Arial"/>
              </a:defRPr>
            </a:lvl4pPr>
            <a:lvl5pPr lvl="4" marR="0" algn="l">
              <a:spcBef>
                <a:spcPts val="0"/>
              </a:spcBef>
              <a:spcAft>
                <a:spcPts val="0"/>
              </a:spcAft>
              <a:buSzPts val="1100"/>
              <a:buNone/>
              <a:defRPr b="0" i="0" sz="1400" u="none" cap="none" strike="noStrike">
                <a:solidFill>
                  <a:schemeClr val="dk1"/>
                </a:solidFill>
                <a:latin typeface="Arial"/>
                <a:ea typeface="Arial"/>
                <a:cs typeface="Arial"/>
                <a:sym typeface="Arial"/>
              </a:defRPr>
            </a:lvl5pPr>
            <a:lvl6pPr lvl="5" marR="0" algn="l">
              <a:spcBef>
                <a:spcPts val="0"/>
              </a:spcBef>
              <a:spcAft>
                <a:spcPts val="0"/>
              </a:spcAft>
              <a:buSzPts val="1100"/>
              <a:buNone/>
              <a:defRPr b="0" i="0" sz="1400" u="none" cap="none" strike="noStrike">
                <a:solidFill>
                  <a:schemeClr val="dk1"/>
                </a:solidFill>
                <a:latin typeface="Arial"/>
                <a:ea typeface="Arial"/>
                <a:cs typeface="Arial"/>
                <a:sym typeface="Arial"/>
              </a:defRPr>
            </a:lvl6pPr>
            <a:lvl7pPr lvl="6" marR="0" algn="l">
              <a:spcBef>
                <a:spcPts val="0"/>
              </a:spcBef>
              <a:spcAft>
                <a:spcPts val="0"/>
              </a:spcAft>
              <a:buSzPts val="1100"/>
              <a:buNone/>
              <a:defRPr b="0" i="0" sz="1400" u="none" cap="none" strike="noStrike">
                <a:solidFill>
                  <a:schemeClr val="dk1"/>
                </a:solidFill>
                <a:latin typeface="Arial"/>
                <a:ea typeface="Arial"/>
                <a:cs typeface="Arial"/>
                <a:sym typeface="Arial"/>
              </a:defRPr>
            </a:lvl7pPr>
            <a:lvl8pPr lvl="7" marR="0" algn="l">
              <a:spcBef>
                <a:spcPts val="0"/>
              </a:spcBef>
              <a:spcAft>
                <a:spcPts val="0"/>
              </a:spcAft>
              <a:buSzPts val="1100"/>
              <a:buNone/>
              <a:defRPr b="0" i="0" sz="1400" u="none" cap="none" strike="noStrike">
                <a:solidFill>
                  <a:schemeClr val="dk1"/>
                </a:solidFill>
                <a:latin typeface="Arial"/>
                <a:ea typeface="Arial"/>
                <a:cs typeface="Arial"/>
                <a:sym typeface="Arial"/>
              </a:defRPr>
            </a:lvl8pPr>
            <a:lvl9pPr lvl="8" marR="0" algn="l">
              <a:spcBef>
                <a:spcPts val="0"/>
              </a:spcBef>
              <a:spcAft>
                <a:spcPts val="0"/>
              </a:spcAft>
              <a:buSzPts val="1100"/>
              <a:buNone/>
              <a:defRPr b="0" i="0" sz="1400" u="none" cap="none" strike="noStrike">
                <a:solidFill>
                  <a:schemeClr val="dk1"/>
                </a:solidFill>
                <a:latin typeface="Arial"/>
                <a:ea typeface="Arial"/>
                <a:cs typeface="Arial"/>
                <a:sym typeface="Arial"/>
              </a:defRPr>
            </a:lvl9pPr>
          </a:lstStyle>
          <a:p/>
        </p:txBody>
      </p:sp>
      <p:sp>
        <p:nvSpPr>
          <p:cNvPr id="275" name="Google Shape;275;p18"/>
          <p:cNvSpPr txBox="1"/>
          <p:nvPr>
            <p:ph idx="12" type="sldNum"/>
          </p:nvPr>
        </p:nvSpPr>
        <p:spPr>
          <a:xfrm>
            <a:off x="6553200" y="4767265"/>
            <a:ext cx="2133600" cy="273900"/>
          </a:xfrm>
          <a:prstGeom prst="rect">
            <a:avLst/>
          </a:prstGeom>
          <a:noFill/>
          <a:ln>
            <a:noFill/>
          </a:ln>
        </p:spPr>
        <p:txBody>
          <a:bodyPr anchorCtr="0" anchor="ctr" bIns="34275" lIns="68575" spcFirstLastPara="1" rIns="68575" wrap="square" tIns="34275">
            <a:noAutofit/>
          </a:bodyPr>
          <a:lstStyle>
            <a:lvl1pPr indent="0" lvl="0" marL="0" marR="0" algn="r">
              <a:spcBef>
                <a:spcPts val="0"/>
              </a:spcBef>
              <a:spcAft>
                <a:spcPts val="0"/>
              </a:spcAft>
              <a:buNone/>
              <a:defRPr sz="900">
                <a:solidFill>
                  <a:schemeClr val="lt1"/>
                </a:solidFill>
                <a:latin typeface="Arial"/>
                <a:ea typeface="Arial"/>
                <a:cs typeface="Arial"/>
                <a:sym typeface="Arial"/>
              </a:defRPr>
            </a:lvl1pPr>
            <a:lvl2pPr indent="0" lvl="1" marL="0" marR="0" algn="r">
              <a:spcBef>
                <a:spcPts val="0"/>
              </a:spcBef>
              <a:spcAft>
                <a:spcPts val="0"/>
              </a:spcAft>
              <a:buNone/>
              <a:defRPr sz="900">
                <a:solidFill>
                  <a:schemeClr val="lt1"/>
                </a:solidFill>
                <a:latin typeface="Arial"/>
                <a:ea typeface="Arial"/>
                <a:cs typeface="Arial"/>
                <a:sym typeface="Arial"/>
              </a:defRPr>
            </a:lvl2pPr>
            <a:lvl3pPr indent="0" lvl="2" marL="0" marR="0" algn="r">
              <a:spcBef>
                <a:spcPts val="0"/>
              </a:spcBef>
              <a:spcAft>
                <a:spcPts val="0"/>
              </a:spcAft>
              <a:buNone/>
              <a:defRPr sz="900">
                <a:solidFill>
                  <a:schemeClr val="lt1"/>
                </a:solidFill>
                <a:latin typeface="Arial"/>
                <a:ea typeface="Arial"/>
                <a:cs typeface="Arial"/>
                <a:sym typeface="Arial"/>
              </a:defRPr>
            </a:lvl3pPr>
            <a:lvl4pPr indent="0" lvl="3" marL="0" marR="0" algn="r">
              <a:spcBef>
                <a:spcPts val="0"/>
              </a:spcBef>
              <a:spcAft>
                <a:spcPts val="0"/>
              </a:spcAft>
              <a:buNone/>
              <a:defRPr sz="900">
                <a:solidFill>
                  <a:schemeClr val="lt1"/>
                </a:solidFill>
                <a:latin typeface="Arial"/>
                <a:ea typeface="Arial"/>
                <a:cs typeface="Arial"/>
                <a:sym typeface="Arial"/>
              </a:defRPr>
            </a:lvl4pPr>
            <a:lvl5pPr indent="0" lvl="4" marL="0" marR="0" algn="r">
              <a:spcBef>
                <a:spcPts val="0"/>
              </a:spcBef>
              <a:spcAft>
                <a:spcPts val="0"/>
              </a:spcAft>
              <a:buNone/>
              <a:defRPr sz="900">
                <a:solidFill>
                  <a:schemeClr val="lt1"/>
                </a:solidFill>
                <a:latin typeface="Arial"/>
                <a:ea typeface="Arial"/>
                <a:cs typeface="Arial"/>
                <a:sym typeface="Arial"/>
              </a:defRPr>
            </a:lvl5pPr>
            <a:lvl6pPr indent="0" lvl="5" marL="0" marR="0" algn="r">
              <a:spcBef>
                <a:spcPts val="0"/>
              </a:spcBef>
              <a:spcAft>
                <a:spcPts val="0"/>
              </a:spcAft>
              <a:buNone/>
              <a:defRPr sz="900">
                <a:solidFill>
                  <a:schemeClr val="lt1"/>
                </a:solidFill>
                <a:latin typeface="Arial"/>
                <a:ea typeface="Arial"/>
                <a:cs typeface="Arial"/>
                <a:sym typeface="Arial"/>
              </a:defRPr>
            </a:lvl6pPr>
            <a:lvl7pPr indent="0" lvl="6" marL="0" marR="0" algn="r">
              <a:spcBef>
                <a:spcPts val="0"/>
              </a:spcBef>
              <a:spcAft>
                <a:spcPts val="0"/>
              </a:spcAft>
              <a:buNone/>
              <a:defRPr sz="900">
                <a:solidFill>
                  <a:schemeClr val="lt1"/>
                </a:solidFill>
                <a:latin typeface="Arial"/>
                <a:ea typeface="Arial"/>
                <a:cs typeface="Arial"/>
                <a:sym typeface="Arial"/>
              </a:defRPr>
            </a:lvl7pPr>
            <a:lvl8pPr indent="0" lvl="7" marL="0" marR="0" algn="r">
              <a:spcBef>
                <a:spcPts val="0"/>
              </a:spcBef>
              <a:spcAft>
                <a:spcPts val="0"/>
              </a:spcAft>
              <a:buNone/>
              <a:defRPr sz="900">
                <a:solidFill>
                  <a:schemeClr val="lt1"/>
                </a:solidFill>
                <a:latin typeface="Arial"/>
                <a:ea typeface="Arial"/>
                <a:cs typeface="Arial"/>
                <a:sym typeface="Arial"/>
              </a:defRPr>
            </a:lvl8pPr>
            <a:lvl9pPr indent="0" lvl="8" marL="0" marR="0" algn="r">
              <a:spcBef>
                <a:spcPts val="0"/>
              </a:spcBef>
              <a:spcAft>
                <a:spcPts val="0"/>
              </a:spcAft>
              <a:buNone/>
              <a:defRPr sz="9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grpSp>
        <p:nvGrpSpPr>
          <p:cNvPr id="276" name="Google Shape;276;p18"/>
          <p:cNvGrpSpPr/>
          <p:nvPr/>
        </p:nvGrpSpPr>
        <p:grpSpPr>
          <a:xfrm>
            <a:off x="5985300" y="2457490"/>
            <a:ext cx="3158819" cy="2686159"/>
            <a:chOff x="7980400" y="3276653"/>
            <a:chExt cx="4211759" cy="3581545"/>
          </a:xfrm>
        </p:grpSpPr>
        <p:grpSp>
          <p:nvGrpSpPr>
            <p:cNvPr id="277" name="Google Shape;277;p18"/>
            <p:cNvGrpSpPr/>
            <p:nvPr/>
          </p:nvGrpSpPr>
          <p:grpSpPr>
            <a:xfrm>
              <a:off x="8662821" y="3276653"/>
              <a:ext cx="3529338" cy="3581545"/>
              <a:chOff x="4114800" y="1423987"/>
              <a:chExt cx="3961542" cy="4007547"/>
            </a:xfrm>
          </p:grpSpPr>
          <p:sp>
            <p:nvSpPr>
              <p:cNvPr id="278" name="Google Shape;278;p18"/>
              <p:cNvSpPr/>
              <p:nvPr/>
            </p:nvSpPr>
            <p:spPr>
              <a:xfrm>
                <a:off x="4395978" y="2441733"/>
                <a:ext cx="3665410" cy="2985611"/>
              </a:xfrm>
              <a:custGeom>
                <a:rect b="b" l="l" r="r" t="t"/>
                <a:pathLst>
                  <a:path extrusionOk="0" h="2985611" w="3665410">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79" name="Google Shape;279;p18"/>
              <p:cNvSpPr/>
              <p:nvPr/>
            </p:nvSpPr>
            <p:spPr>
              <a:xfrm>
                <a:off x="7790402" y="5229700"/>
                <a:ext cx="285940" cy="199072"/>
              </a:xfrm>
              <a:custGeom>
                <a:rect b="b" l="l" r="r" t="t"/>
                <a:pathLst>
                  <a:path extrusionOk="0" h="199072" w="285940">
                    <a:moveTo>
                      <a:pt x="0" y="199073"/>
                    </a:moveTo>
                    <a:cubicBezTo>
                      <a:pt x="0" y="199073"/>
                      <a:pt x="242125" y="39243"/>
                      <a:pt x="285940" y="0"/>
                    </a:cubicBezTo>
                  </a:path>
                </a:pathLst>
              </a:custGeom>
              <a:noFill/>
              <a:ln cap="rnd" cmpd="sng" w="9525">
                <a:solidFill>
                  <a:schemeClr val="accent2">
                    <a:alpha val="34900"/>
                  </a:scheme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80" name="Google Shape;280;p18"/>
              <p:cNvSpPr/>
              <p:nvPr/>
            </p:nvSpPr>
            <p:spPr>
              <a:xfrm>
                <a:off x="7393114" y="5049773"/>
                <a:ext cx="655796" cy="381190"/>
              </a:xfrm>
              <a:custGeom>
                <a:rect b="b" l="l" r="r" t="t"/>
                <a:pathLst>
                  <a:path extrusionOk="0" h="381190" w="655796">
                    <a:moveTo>
                      <a:pt x="0" y="381190"/>
                    </a:moveTo>
                    <a:cubicBezTo>
                      <a:pt x="0" y="381190"/>
                      <a:pt x="461105" y="172117"/>
                      <a:pt x="655796" y="0"/>
                    </a:cubicBezTo>
                  </a:path>
                </a:pathLst>
              </a:custGeom>
              <a:noFill/>
              <a:ln cap="rnd" cmpd="sng" w="9525">
                <a:solidFill>
                  <a:schemeClr val="accent2">
                    <a:alpha val="34900"/>
                  </a:scheme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81" name="Google Shape;281;p18"/>
              <p:cNvSpPr/>
              <p:nvPr/>
            </p:nvSpPr>
            <p:spPr>
              <a:xfrm>
                <a:off x="5154072" y="3867816"/>
                <a:ext cx="2907315" cy="1544764"/>
              </a:xfrm>
              <a:custGeom>
                <a:rect b="b" l="l" r="r" t="t"/>
                <a:pathLst>
                  <a:path extrusionOk="0" h="1544764" w="2907315">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82" name="Google Shape;282;p18"/>
              <p:cNvSpPr/>
              <p:nvPr/>
            </p:nvSpPr>
            <p:spPr>
              <a:xfrm>
                <a:off x="4907946" y="3479100"/>
                <a:ext cx="3168300" cy="1952434"/>
              </a:xfrm>
              <a:custGeom>
                <a:rect b="b" l="l" r="r" t="t"/>
                <a:pathLst>
                  <a:path extrusionOk="0" h="1952434" w="3168300">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83" name="Google Shape;283;p18"/>
              <p:cNvSpPr/>
              <p:nvPr/>
            </p:nvSpPr>
            <p:spPr>
              <a:xfrm>
                <a:off x="4704778" y="2976752"/>
                <a:ext cx="3356800" cy="2452020"/>
              </a:xfrm>
              <a:custGeom>
                <a:rect b="b" l="l" r="r" t="t"/>
                <a:pathLst>
                  <a:path extrusionOk="0" h="2452020" w="335680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84" name="Google Shape;284;p18"/>
              <p:cNvSpPr/>
              <p:nvPr/>
            </p:nvSpPr>
            <p:spPr>
              <a:xfrm>
                <a:off x="4114800" y="1423987"/>
                <a:ext cx="3946874" cy="3989641"/>
              </a:xfrm>
              <a:custGeom>
                <a:rect b="b" l="l" r="r" t="t"/>
                <a:pathLst>
                  <a:path extrusionOk="0" h="3989641" w="3946874">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285" name="Google Shape;285;p18"/>
            <p:cNvSpPr/>
            <p:nvPr/>
          </p:nvSpPr>
          <p:spPr>
            <a:xfrm>
              <a:off x="7980400" y="5197178"/>
              <a:ext cx="4211600" cy="1660822"/>
            </a:xfrm>
            <a:custGeom>
              <a:rect b="b" l="l" r="r" t="t"/>
              <a:pathLst>
                <a:path extrusionOk="0" h="1660822" w="4211600">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rgbClr val="0880AD"/>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grpSp>
      <p:grpSp>
        <p:nvGrpSpPr>
          <p:cNvPr id="286" name="Google Shape;286;p18"/>
          <p:cNvGrpSpPr/>
          <p:nvPr/>
        </p:nvGrpSpPr>
        <p:grpSpPr>
          <a:xfrm>
            <a:off x="0" y="9401"/>
            <a:ext cx="1411364" cy="2138122"/>
            <a:chOff x="10849" y="15178"/>
            <a:chExt cx="2200444" cy="3333523"/>
          </a:xfrm>
        </p:grpSpPr>
        <p:sp>
          <p:nvSpPr>
            <p:cNvPr id="287" name="Google Shape;287;p18"/>
            <p:cNvSpPr/>
            <p:nvPr/>
          </p:nvSpPr>
          <p:spPr>
            <a:xfrm>
              <a:off x="19394" y="15241"/>
              <a:ext cx="2191899" cy="3333460"/>
            </a:xfrm>
            <a:custGeom>
              <a:rect b="b" l="l" r="r" t="t"/>
              <a:pathLst>
                <a:path extrusionOk="0" h="5012722" w="3296088">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88" name="Google Shape;288;p18"/>
            <p:cNvSpPr/>
            <p:nvPr/>
          </p:nvSpPr>
          <p:spPr>
            <a:xfrm>
              <a:off x="10849" y="15178"/>
              <a:ext cx="1980022" cy="3077054"/>
            </a:xfrm>
            <a:custGeom>
              <a:rect b="b" l="l" r="r" t="t"/>
              <a:pathLst>
                <a:path extrusionOk="0" h="4627149" w="2977477">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89" name="Google Shape;289;p18"/>
            <p:cNvSpPr/>
            <p:nvPr/>
          </p:nvSpPr>
          <p:spPr>
            <a:xfrm>
              <a:off x="25092" y="15178"/>
              <a:ext cx="1567213" cy="2739129"/>
            </a:xfrm>
            <a:custGeom>
              <a:rect b="b" l="l" r="r" t="t"/>
              <a:pathLst>
                <a:path extrusionOk="0" h="4118991" w="2356712">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90" name="Google Shape;290;p18"/>
            <p:cNvSpPr/>
            <p:nvPr/>
          </p:nvSpPr>
          <p:spPr>
            <a:xfrm>
              <a:off x="10849" y="15178"/>
              <a:ext cx="1369363" cy="2646777"/>
            </a:xfrm>
            <a:custGeom>
              <a:rect b="b" l="l" r="r" t="t"/>
              <a:pathLst>
                <a:path extrusionOk="0" h="3980116" w="2059193">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91" name="Google Shape;291;p18"/>
            <p:cNvSpPr/>
            <p:nvPr/>
          </p:nvSpPr>
          <p:spPr>
            <a:xfrm>
              <a:off x="18825" y="543780"/>
              <a:ext cx="494624" cy="1906888"/>
            </a:xfrm>
            <a:custGeom>
              <a:rect b="b" l="l" r="r" t="t"/>
              <a:pathLst>
                <a:path extrusionOk="0" h="2867501" w="743796">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92" name="Google Shape;292;p18"/>
            <p:cNvSpPr/>
            <p:nvPr/>
          </p:nvSpPr>
          <p:spPr>
            <a:xfrm>
              <a:off x="10849" y="672286"/>
              <a:ext cx="397201" cy="1691454"/>
            </a:xfrm>
            <a:custGeom>
              <a:rect b="b" l="l" r="r" t="t"/>
              <a:pathLst>
                <a:path extrusionOk="0" h="2543540" w="597294">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93" name="Google Shape;293;p18"/>
            <p:cNvSpPr/>
            <p:nvPr/>
          </p:nvSpPr>
          <p:spPr>
            <a:xfrm>
              <a:off x="23002" y="881264"/>
              <a:ext cx="258968" cy="1337472"/>
            </a:xfrm>
            <a:custGeom>
              <a:rect b="b" l="l" r="r" t="t"/>
              <a:pathLst>
                <a:path extrusionOk="0" h="2011236" w="389425">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Background Slide">
  <p:cSld name="Blue Background Slide">
    <p:spTree>
      <p:nvGrpSpPr>
        <p:cNvPr id="294" name="Shape 294"/>
        <p:cNvGrpSpPr/>
        <p:nvPr/>
      </p:nvGrpSpPr>
      <p:grpSpPr>
        <a:xfrm>
          <a:off x="0" y="0"/>
          <a:ext cx="0" cy="0"/>
          <a:chOff x="0" y="0"/>
          <a:chExt cx="0" cy="0"/>
        </a:xfrm>
      </p:grpSpPr>
      <p:sp>
        <p:nvSpPr>
          <p:cNvPr id="295" name="Google Shape;295;p19"/>
          <p:cNvSpPr/>
          <p:nvPr/>
        </p:nvSpPr>
        <p:spPr>
          <a:xfrm>
            <a:off x="0" y="1"/>
            <a:ext cx="9144000" cy="4572000"/>
          </a:xfrm>
          <a:prstGeom prst="rect">
            <a:avLst/>
          </a:prstGeom>
          <a:solidFill>
            <a:srgbClr val="326297"/>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296" name="Google Shape;296;p19"/>
          <p:cNvSpPr txBox="1"/>
          <p:nvPr>
            <p:ph type="ctrTitle"/>
          </p:nvPr>
        </p:nvSpPr>
        <p:spPr>
          <a:xfrm>
            <a:off x="685800" y="1597821"/>
            <a:ext cx="7772400" cy="11025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atin typeface="Gill Sans"/>
                <a:ea typeface="Gill Sans"/>
                <a:cs typeface="Gill Sans"/>
                <a:sym typeface="Gill Sans"/>
              </a:defRPr>
            </a:lvl1pPr>
            <a:lvl2pPr lvl="1" algn="ctr">
              <a:spcBef>
                <a:spcPts val="0"/>
              </a:spcBef>
              <a:spcAft>
                <a:spcPts val="0"/>
              </a:spcAft>
              <a:buSzPts val="1100"/>
              <a:buNone/>
              <a:defRPr/>
            </a:lvl2pPr>
            <a:lvl3pPr lvl="2" algn="ctr">
              <a:spcBef>
                <a:spcPts val="0"/>
              </a:spcBef>
              <a:spcAft>
                <a:spcPts val="0"/>
              </a:spcAft>
              <a:buSzPts val="1100"/>
              <a:buNone/>
              <a:defRPr/>
            </a:lvl3pPr>
            <a:lvl4pPr lvl="3" algn="ctr">
              <a:spcBef>
                <a:spcPts val="0"/>
              </a:spcBef>
              <a:spcAft>
                <a:spcPts val="0"/>
              </a:spcAft>
              <a:buSzPts val="1100"/>
              <a:buNone/>
              <a:defRPr/>
            </a:lvl4pPr>
            <a:lvl5pPr lvl="4" algn="ctr">
              <a:spcBef>
                <a:spcPts val="0"/>
              </a:spcBef>
              <a:spcAft>
                <a:spcPts val="0"/>
              </a:spcAft>
              <a:buSzPts val="1100"/>
              <a:buNone/>
              <a:defRPr/>
            </a:lvl5pPr>
            <a:lvl6pPr lvl="5" algn="ctr">
              <a:spcBef>
                <a:spcPts val="0"/>
              </a:spcBef>
              <a:spcAft>
                <a:spcPts val="0"/>
              </a:spcAft>
              <a:buSzPts val="1100"/>
              <a:buNone/>
              <a:defRPr/>
            </a:lvl6pPr>
            <a:lvl7pPr lvl="6" algn="ctr">
              <a:spcBef>
                <a:spcPts val="0"/>
              </a:spcBef>
              <a:spcAft>
                <a:spcPts val="0"/>
              </a:spcAft>
              <a:buSzPts val="1100"/>
              <a:buNone/>
              <a:defRPr/>
            </a:lvl7pPr>
            <a:lvl8pPr lvl="7" algn="ctr">
              <a:spcBef>
                <a:spcPts val="0"/>
              </a:spcBef>
              <a:spcAft>
                <a:spcPts val="0"/>
              </a:spcAft>
              <a:buSzPts val="1100"/>
              <a:buNone/>
              <a:defRPr/>
            </a:lvl8pPr>
            <a:lvl9pPr lvl="8" algn="ctr">
              <a:spcBef>
                <a:spcPts val="0"/>
              </a:spcBef>
              <a:spcAft>
                <a:spcPts val="0"/>
              </a:spcAft>
              <a:buSzPts val="1100"/>
              <a:buNone/>
              <a:defRPr/>
            </a:lvl9pPr>
          </a:lstStyle>
          <a:p/>
        </p:txBody>
      </p:sp>
      <p:sp>
        <p:nvSpPr>
          <p:cNvPr id="297" name="Google Shape;297;p19"/>
          <p:cNvSpPr txBox="1"/>
          <p:nvPr>
            <p:ph idx="1" type="subTitle"/>
          </p:nvPr>
        </p:nvSpPr>
        <p:spPr>
          <a:xfrm>
            <a:off x="1371600" y="2914650"/>
            <a:ext cx="6400800" cy="1314600"/>
          </a:xfrm>
          <a:prstGeom prst="rect">
            <a:avLst/>
          </a:prstGeom>
          <a:noFill/>
          <a:ln>
            <a:noFill/>
          </a:ln>
        </p:spPr>
        <p:txBody>
          <a:bodyPr anchorCtr="0" anchor="t" bIns="34275" lIns="68575" spcFirstLastPara="1" rIns="68575" wrap="square" tIns="34275">
            <a:noAutofit/>
          </a:bodyPr>
          <a:lstStyle>
            <a:lvl1pPr lvl="0" algn="ctr">
              <a:spcBef>
                <a:spcPts val="500"/>
              </a:spcBef>
              <a:spcAft>
                <a:spcPts val="0"/>
              </a:spcAft>
              <a:buClr>
                <a:srgbClr val="888888"/>
              </a:buClr>
              <a:buSzPts val="2400"/>
              <a:buNone/>
              <a:defRPr>
                <a:solidFill>
                  <a:srgbClr val="888888"/>
                </a:solidFill>
                <a:latin typeface="Quattrocento Sans"/>
                <a:ea typeface="Quattrocento Sans"/>
                <a:cs typeface="Quattrocento Sans"/>
                <a:sym typeface="Quattrocento Sans"/>
              </a:defRPr>
            </a:lvl1pPr>
            <a:lvl2pPr lvl="1" algn="ctr">
              <a:spcBef>
                <a:spcPts val="400"/>
              </a:spcBef>
              <a:spcAft>
                <a:spcPts val="0"/>
              </a:spcAft>
              <a:buClr>
                <a:srgbClr val="888888"/>
              </a:buClr>
              <a:buSzPts val="2100"/>
              <a:buNone/>
              <a:defRPr>
                <a:solidFill>
                  <a:srgbClr val="888888"/>
                </a:solidFill>
              </a:defRPr>
            </a:lvl2pPr>
            <a:lvl3pPr lvl="2" algn="ctr">
              <a:spcBef>
                <a:spcPts val="400"/>
              </a:spcBef>
              <a:spcAft>
                <a:spcPts val="0"/>
              </a:spcAft>
              <a:buClr>
                <a:srgbClr val="888888"/>
              </a:buClr>
              <a:buSzPts val="1800"/>
              <a:buNone/>
              <a:defRPr>
                <a:solidFill>
                  <a:srgbClr val="888888"/>
                </a:solidFill>
              </a:defRPr>
            </a:lvl3pPr>
            <a:lvl4pPr lvl="3" algn="ctr">
              <a:spcBef>
                <a:spcPts val="300"/>
              </a:spcBef>
              <a:spcAft>
                <a:spcPts val="0"/>
              </a:spcAft>
              <a:buClr>
                <a:srgbClr val="888888"/>
              </a:buClr>
              <a:buSzPts val="1500"/>
              <a:buNone/>
              <a:defRPr>
                <a:solidFill>
                  <a:srgbClr val="888888"/>
                </a:solidFill>
              </a:defRPr>
            </a:lvl4pPr>
            <a:lvl5pPr lvl="4" algn="ctr">
              <a:spcBef>
                <a:spcPts val="300"/>
              </a:spcBef>
              <a:spcAft>
                <a:spcPts val="0"/>
              </a:spcAft>
              <a:buClr>
                <a:srgbClr val="888888"/>
              </a:buClr>
              <a:buSzPts val="1500"/>
              <a:buNone/>
              <a:defRPr>
                <a:solidFill>
                  <a:srgbClr val="888888"/>
                </a:solidFill>
              </a:defRPr>
            </a:lvl5pPr>
            <a:lvl6pPr lvl="5" algn="ctr">
              <a:spcBef>
                <a:spcPts val="300"/>
              </a:spcBef>
              <a:spcAft>
                <a:spcPts val="0"/>
              </a:spcAft>
              <a:buClr>
                <a:srgbClr val="888888"/>
              </a:buClr>
              <a:buSzPts val="1500"/>
              <a:buNone/>
              <a:defRPr>
                <a:solidFill>
                  <a:srgbClr val="888888"/>
                </a:solidFill>
              </a:defRPr>
            </a:lvl6pPr>
            <a:lvl7pPr lvl="6" algn="ctr">
              <a:spcBef>
                <a:spcPts val="300"/>
              </a:spcBef>
              <a:spcAft>
                <a:spcPts val="0"/>
              </a:spcAft>
              <a:buClr>
                <a:srgbClr val="888888"/>
              </a:buClr>
              <a:buSzPts val="1500"/>
              <a:buNone/>
              <a:defRPr>
                <a:solidFill>
                  <a:srgbClr val="888888"/>
                </a:solidFill>
              </a:defRPr>
            </a:lvl7pPr>
            <a:lvl8pPr lvl="7" algn="ctr">
              <a:spcBef>
                <a:spcPts val="300"/>
              </a:spcBef>
              <a:spcAft>
                <a:spcPts val="0"/>
              </a:spcAft>
              <a:buClr>
                <a:srgbClr val="888888"/>
              </a:buClr>
              <a:buSzPts val="1500"/>
              <a:buNone/>
              <a:defRPr>
                <a:solidFill>
                  <a:srgbClr val="888888"/>
                </a:solidFill>
              </a:defRPr>
            </a:lvl8pPr>
            <a:lvl9pPr lvl="8" algn="ctr">
              <a:spcBef>
                <a:spcPts val="300"/>
              </a:spcBef>
              <a:spcAft>
                <a:spcPts val="0"/>
              </a:spcAft>
              <a:buClr>
                <a:srgbClr val="888888"/>
              </a:buClr>
              <a:buSzPts val="1500"/>
              <a:buNone/>
              <a:defRPr>
                <a:solidFill>
                  <a:srgbClr val="888888"/>
                </a:solidFill>
              </a:defRPr>
            </a:lvl9pPr>
          </a:lstStyle>
          <a:p/>
        </p:txBody>
      </p:sp>
      <p:sp>
        <p:nvSpPr>
          <p:cNvPr id="298" name="Google Shape;298;p19"/>
          <p:cNvSpPr txBox="1"/>
          <p:nvPr>
            <p:ph idx="10" type="dt"/>
          </p:nvPr>
        </p:nvSpPr>
        <p:spPr>
          <a:xfrm>
            <a:off x="457200" y="4767265"/>
            <a:ext cx="21336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99" name="Google Shape;299;p19"/>
          <p:cNvSpPr txBox="1"/>
          <p:nvPr>
            <p:ph idx="11" type="ftr"/>
          </p:nvPr>
        </p:nvSpPr>
        <p:spPr>
          <a:xfrm>
            <a:off x="3124200" y="4767265"/>
            <a:ext cx="2895600" cy="273900"/>
          </a:xfrm>
          <a:prstGeom prst="rect">
            <a:avLst/>
          </a:prstGeom>
          <a:noFill/>
          <a:ln>
            <a:noFill/>
          </a:ln>
        </p:spPr>
        <p:txBody>
          <a:bodyPr anchorCtr="0" anchor="t" bIns="34275" lIns="68575" spcFirstLastPara="1" rIns="68575" wrap="square" tIns="34275">
            <a:noAutofit/>
          </a:bodyPr>
          <a:lstStyle>
            <a:lvl1pPr lvl="0" marR="0" algn="l">
              <a:spcBef>
                <a:spcPts val="0"/>
              </a:spcBef>
              <a:spcAft>
                <a:spcPts val="0"/>
              </a:spcAft>
              <a:buSzPts val="1100"/>
              <a:buNone/>
              <a:defRPr sz="1400">
                <a:solidFill>
                  <a:schemeClr val="dk1"/>
                </a:solidFill>
                <a:latin typeface="Arial"/>
                <a:ea typeface="Arial"/>
                <a:cs typeface="Arial"/>
                <a:sym typeface="Arial"/>
              </a:defRPr>
            </a:lvl1pPr>
            <a:lvl2pPr lvl="1" marR="0" algn="l">
              <a:spcBef>
                <a:spcPts val="0"/>
              </a:spcBef>
              <a:spcAft>
                <a:spcPts val="0"/>
              </a:spcAft>
              <a:buSzPts val="1100"/>
              <a:buNone/>
              <a:defRPr b="0" i="0" sz="1400" u="none" cap="none" strike="noStrike">
                <a:solidFill>
                  <a:schemeClr val="dk1"/>
                </a:solidFill>
                <a:latin typeface="Arial"/>
                <a:ea typeface="Arial"/>
                <a:cs typeface="Arial"/>
                <a:sym typeface="Arial"/>
              </a:defRPr>
            </a:lvl2pPr>
            <a:lvl3pPr lvl="2" marR="0" algn="l">
              <a:spcBef>
                <a:spcPts val="0"/>
              </a:spcBef>
              <a:spcAft>
                <a:spcPts val="0"/>
              </a:spcAft>
              <a:buSzPts val="1100"/>
              <a:buNone/>
              <a:defRPr b="0" i="0" sz="1400" u="none" cap="none" strike="noStrike">
                <a:solidFill>
                  <a:schemeClr val="dk1"/>
                </a:solidFill>
                <a:latin typeface="Arial"/>
                <a:ea typeface="Arial"/>
                <a:cs typeface="Arial"/>
                <a:sym typeface="Arial"/>
              </a:defRPr>
            </a:lvl3pPr>
            <a:lvl4pPr lvl="3" marR="0" algn="l">
              <a:spcBef>
                <a:spcPts val="0"/>
              </a:spcBef>
              <a:spcAft>
                <a:spcPts val="0"/>
              </a:spcAft>
              <a:buSzPts val="1100"/>
              <a:buNone/>
              <a:defRPr b="0" i="0" sz="1400" u="none" cap="none" strike="noStrike">
                <a:solidFill>
                  <a:schemeClr val="dk1"/>
                </a:solidFill>
                <a:latin typeface="Arial"/>
                <a:ea typeface="Arial"/>
                <a:cs typeface="Arial"/>
                <a:sym typeface="Arial"/>
              </a:defRPr>
            </a:lvl4pPr>
            <a:lvl5pPr lvl="4" marR="0" algn="l">
              <a:spcBef>
                <a:spcPts val="0"/>
              </a:spcBef>
              <a:spcAft>
                <a:spcPts val="0"/>
              </a:spcAft>
              <a:buSzPts val="1100"/>
              <a:buNone/>
              <a:defRPr b="0" i="0" sz="1400" u="none" cap="none" strike="noStrike">
                <a:solidFill>
                  <a:schemeClr val="dk1"/>
                </a:solidFill>
                <a:latin typeface="Arial"/>
                <a:ea typeface="Arial"/>
                <a:cs typeface="Arial"/>
                <a:sym typeface="Arial"/>
              </a:defRPr>
            </a:lvl5pPr>
            <a:lvl6pPr lvl="5" marR="0" algn="l">
              <a:spcBef>
                <a:spcPts val="0"/>
              </a:spcBef>
              <a:spcAft>
                <a:spcPts val="0"/>
              </a:spcAft>
              <a:buSzPts val="1100"/>
              <a:buNone/>
              <a:defRPr b="0" i="0" sz="1400" u="none" cap="none" strike="noStrike">
                <a:solidFill>
                  <a:schemeClr val="dk1"/>
                </a:solidFill>
                <a:latin typeface="Arial"/>
                <a:ea typeface="Arial"/>
                <a:cs typeface="Arial"/>
                <a:sym typeface="Arial"/>
              </a:defRPr>
            </a:lvl6pPr>
            <a:lvl7pPr lvl="6" marR="0" algn="l">
              <a:spcBef>
                <a:spcPts val="0"/>
              </a:spcBef>
              <a:spcAft>
                <a:spcPts val="0"/>
              </a:spcAft>
              <a:buSzPts val="1100"/>
              <a:buNone/>
              <a:defRPr b="0" i="0" sz="1400" u="none" cap="none" strike="noStrike">
                <a:solidFill>
                  <a:schemeClr val="dk1"/>
                </a:solidFill>
                <a:latin typeface="Arial"/>
                <a:ea typeface="Arial"/>
                <a:cs typeface="Arial"/>
                <a:sym typeface="Arial"/>
              </a:defRPr>
            </a:lvl7pPr>
            <a:lvl8pPr lvl="7" marR="0" algn="l">
              <a:spcBef>
                <a:spcPts val="0"/>
              </a:spcBef>
              <a:spcAft>
                <a:spcPts val="0"/>
              </a:spcAft>
              <a:buSzPts val="1100"/>
              <a:buNone/>
              <a:defRPr b="0" i="0" sz="1400" u="none" cap="none" strike="noStrike">
                <a:solidFill>
                  <a:schemeClr val="dk1"/>
                </a:solidFill>
                <a:latin typeface="Arial"/>
                <a:ea typeface="Arial"/>
                <a:cs typeface="Arial"/>
                <a:sym typeface="Arial"/>
              </a:defRPr>
            </a:lvl8pPr>
            <a:lvl9pPr lvl="8" marR="0" algn="l">
              <a:spcBef>
                <a:spcPts val="0"/>
              </a:spcBef>
              <a:spcAft>
                <a:spcPts val="0"/>
              </a:spcAft>
              <a:buSzPts val="1100"/>
              <a:buNone/>
              <a:defRPr b="0" i="0" sz="1400" u="none" cap="none" strike="noStrike">
                <a:solidFill>
                  <a:schemeClr val="dk1"/>
                </a:solidFill>
                <a:latin typeface="Arial"/>
                <a:ea typeface="Arial"/>
                <a:cs typeface="Arial"/>
                <a:sym typeface="Arial"/>
              </a:defRPr>
            </a:lvl9pPr>
          </a:lstStyle>
          <a:p/>
        </p:txBody>
      </p:sp>
      <p:sp>
        <p:nvSpPr>
          <p:cNvPr id="300" name="Google Shape;300;p19"/>
          <p:cNvSpPr txBox="1"/>
          <p:nvPr>
            <p:ph idx="12" type="sldNum"/>
          </p:nvPr>
        </p:nvSpPr>
        <p:spPr>
          <a:xfrm>
            <a:off x="6553200" y="4767265"/>
            <a:ext cx="2133600" cy="273900"/>
          </a:xfrm>
          <a:prstGeom prst="rect">
            <a:avLst/>
          </a:prstGeom>
          <a:noFill/>
          <a:ln>
            <a:noFill/>
          </a:ln>
        </p:spPr>
        <p:txBody>
          <a:bodyPr anchorCtr="0" anchor="ctr" bIns="34275" lIns="68575" spcFirstLastPara="1" rIns="68575" wrap="square" tIns="34275">
            <a:noAutofit/>
          </a:bodyPr>
          <a:lstStyle>
            <a:lvl1pPr indent="0" lvl="0" marL="0" marR="0" algn="r">
              <a:spcBef>
                <a:spcPts val="0"/>
              </a:spcBef>
              <a:spcAft>
                <a:spcPts val="0"/>
              </a:spcAft>
              <a:buNone/>
              <a:defRPr sz="900">
                <a:solidFill>
                  <a:schemeClr val="lt1"/>
                </a:solidFill>
                <a:latin typeface="Arial"/>
                <a:ea typeface="Arial"/>
                <a:cs typeface="Arial"/>
                <a:sym typeface="Arial"/>
              </a:defRPr>
            </a:lvl1pPr>
            <a:lvl2pPr indent="0" lvl="1" marL="0" marR="0" algn="r">
              <a:spcBef>
                <a:spcPts val="0"/>
              </a:spcBef>
              <a:spcAft>
                <a:spcPts val="0"/>
              </a:spcAft>
              <a:buNone/>
              <a:defRPr sz="900">
                <a:solidFill>
                  <a:schemeClr val="lt1"/>
                </a:solidFill>
                <a:latin typeface="Arial"/>
                <a:ea typeface="Arial"/>
                <a:cs typeface="Arial"/>
                <a:sym typeface="Arial"/>
              </a:defRPr>
            </a:lvl2pPr>
            <a:lvl3pPr indent="0" lvl="2" marL="0" marR="0" algn="r">
              <a:spcBef>
                <a:spcPts val="0"/>
              </a:spcBef>
              <a:spcAft>
                <a:spcPts val="0"/>
              </a:spcAft>
              <a:buNone/>
              <a:defRPr sz="900">
                <a:solidFill>
                  <a:schemeClr val="lt1"/>
                </a:solidFill>
                <a:latin typeface="Arial"/>
                <a:ea typeface="Arial"/>
                <a:cs typeface="Arial"/>
                <a:sym typeface="Arial"/>
              </a:defRPr>
            </a:lvl3pPr>
            <a:lvl4pPr indent="0" lvl="3" marL="0" marR="0" algn="r">
              <a:spcBef>
                <a:spcPts val="0"/>
              </a:spcBef>
              <a:spcAft>
                <a:spcPts val="0"/>
              </a:spcAft>
              <a:buNone/>
              <a:defRPr sz="900">
                <a:solidFill>
                  <a:schemeClr val="lt1"/>
                </a:solidFill>
                <a:latin typeface="Arial"/>
                <a:ea typeface="Arial"/>
                <a:cs typeface="Arial"/>
                <a:sym typeface="Arial"/>
              </a:defRPr>
            </a:lvl4pPr>
            <a:lvl5pPr indent="0" lvl="4" marL="0" marR="0" algn="r">
              <a:spcBef>
                <a:spcPts val="0"/>
              </a:spcBef>
              <a:spcAft>
                <a:spcPts val="0"/>
              </a:spcAft>
              <a:buNone/>
              <a:defRPr sz="900">
                <a:solidFill>
                  <a:schemeClr val="lt1"/>
                </a:solidFill>
                <a:latin typeface="Arial"/>
                <a:ea typeface="Arial"/>
                <a:cs typeface="Arial"/>
                <a:sym typeface="Arial"/>
              </a:defRPr>
            </a:lvl5pPr>
            <a:lvl6pPr indent="0" lvl="5" marL="0" marR="0" algn="r">
              <a:spcBef>
                <a:spcPts val="0"/>
              </a:spcBef>
              <a:spcAft>
                <a:spcPts val="0"/>
              </a:spcAft>
              <a:buNone/>
              <a:defRPr sz="900">
                <a:solidFill>
                  <a:schemeClr val="lt1"/>
                </a:solidFill>
                <a:latin typeface="Arial"/>
                <a:ea typeface="Arial"/>
                <a:cs typeface="Arial"/>
                <a:sym typeface="Arial"/>
              </a:defRPr>
            </a:lvl6pPr>
            <a:lvl7pPr indent="0" lvl="6" marL="0" marR="0" algn="r">
              <a:spcBef>
                <a:spcPts val="0"/>
              </a:spcBef>
              <a:spcAft>
                <a:spcPts val="0"/>
              </a:spcAft>
              <a:buNone/>
              <a:defRPr sz="900">
                <a:solidFill>
                  <a:schemeClr val="lt1"/>
                </a:solidFill>
                <a:latin typeface="Arial"/>
                <a:ea typeface="Arial"/>
                <a:cs typeface="Arial"/>
                <a:sym typeface="Arial"/>
              </a:defRPr>
            </a:lvl7pPr>
            <a:lvl8pPr indent="0" lvl="7" marL="0" marR="0" algn="r">
              <a:spcBef>
                <a:spcPts val="0"/>
              </a:spcBef>
              <a:spcAft>
                <a:spcPts val="0"/>
              </a:spcAft>
              <a:buNone/>
              <a:defRPr sz="900">
                <a:solidFill>
                  <a:schemeClr val="lt1"/>
                </a:solidFill>
                <a:latin typeface="Arial"/>
                <a:ea typeface="Arial"/>
                <a:cs typeface="Arial"/>
                <a:sym typeface="Arial"/>
              </a:defRPr>
            </a:lvl8pPr>
            <a:lvl9pPr indent="0" lvl="8" marL="0" marR="0" algn="r">
              <a:spcBef>
                <a:spcPts val="0"/>
              </a:spcBef>
              <a:spcAft>
                <a:spcPts val="0"/>
              </a:spcAft>
              <a:buNone/>
              <a:defRPr sz="9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grpSp>
        <p:nvGrpSpPr>
          <p:cNvPr id="301" name="Google Shape;301;p19"/>
          <p:cNvGrpSpPr/>
          <p:nvPr/>
        </p:nvGrpSpPr>
        <p:grpSpPr>
          <a:xfrm>
            <a:off x="5985300" y="2457490"/>
            <a:ext cx="3158819" cy="2686159"/>
            <a:chOff x="7980400" y="3276653"/>
            <a:chExt cx="4211759" cy="3581545"/>
          </a:xfrm>
        </p:grpSpPr>
        <p:grpSp>
          <p:nvGrpSpPr>
            <p:cNvPr id="302" name="Google Shape;302;p19"/>
            <p:cNvGrpSpPr/>
            <p:nvPr/>
          </p:nvGrpSpPr>
          <p:grpSpPr>
            <a:xfrm>
              <a:off x="8662821" y="3276653"/>
              <a:ext cx="3529338" cy="3581545"/>
              <a:chOff x="4114800" y="1423987"/>
              <a:chExt cx="3961542" cy="4007547"/>
            </a:xfrm>
          </p:grpSpPr>
          <p:sp>
            <p:nvSpPr>
              <p:cNvPr id="303" name="Google Shape;303;p19"/>
              <p:cNvSpPr/>
              <p:nvPr/>
            </p:nvSpPr>
            <p:spPr>
              <a:xfrm>
                <a:off x="4395978" y="2441733"/>
                <a:ext cx="3665410" cy="2985611"/>
              </a:xfrm>
              <a:custGeom>
                <a:rect b="b" l="l" r="r" t="t"/>
                <a:pathLst>
                  <a:path extrusionOk="0" h="2985611" w="3665410">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04" name="Google Shape;304;p19"/>
              <p:cNvSpPr/>
              <p:nvPr/>
            </p:nvSpPr>
            <p:spPr>
              <a:xfrm>
                <a:off x="7790402" y="5229700"/>
                <a:ext cx="285940" cy="199072"/>
              </a:xfrm>
              <a:custGeom>
                <a:rect b="b" l="l" r="r" t="t"/>
                <a:pathLst>
                  <a:path extrusionOk="0" h="199072" w="285940">
                    <a:moveTo>
                      <a:pt x="0" y="199073"/>
                    </a:moveTo>
                    <a:cubicBezTo>
                      <a:pt x="0" y="199073"/>
                      <a:pt x="242125" y="39243"/>
                      <a:pt x="285940" y="0"/>
                    </a:cubicBezTo>
                  </a:path>
                </a:pathLst>
              </a:custGeom>
              <a:noFill/>
              <a:ln cap="rnd" cmpd="sng" w="9525">
                <a:solidFill>
                  <a:schemeClr val="accent2">
                    <a:alpha val="34900"/>
                  </a:scheme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05" name="Google Shape;305;p19"/>
              <p:cNvSpPr/>
              <p:nvPr/>
            </p:nvSpPr>
            <p:spPr>
              <a:xfrm>
                <a:off x="7393114" y="5049773"/>
                <a:ext cx="655796" cy="381190"/>
              </a:xfrm>
              <a:custGeom>
                <a:rect b="b" l="l" r="r" t="t"/>
                <a:pathLst>
                  <a:path extrusionOk="0" h="381190" w="655796">
                    <a:moveTo>
                      <a:pt x="0" y="381190"/>
                    </a:moveTo>
                    <a:cubicBezTo>
                      <a:pt x="0" y="381190"/>
                      <a:pt x="461105" y="172117"/>
                      <a:pt x="655796" y="0"/>
                    </a:cubicBezTo>
                  </a:path>
                </a:pathLst>
              </a:custGeom>
              <a:noFill/>
              <a:ln cap="rnd" cmpd="sng" w="9525">
                <a:solidFill>
                  <a:schemeClr val="accent2">
                    <a:alpha val="34900"/>
                  </a:scheme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06" name="Google Shape;306;p19"/>
              <p:cNvSpPr/>
              <p:nvPr/>
            </p:nvSpPr>
            <p:spPr>
              <a:xfrm>
                <a:off x="5154072" y="3867816"/>
                <a:ext cx="2907315" cy="1544764"/>
              </a:xfrm>
              <a:custGeom>
                <a:rect b="b" l="l" r="r" t="t"/>
                <a:pathLst>
                  <a:path extrusionOk="0" h="1544764" w="2907315">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07" name="Google Shape;307;p19"/>
              <p:cNvSpPr/>
              <p:nvPr/>
            </p:nvSpPr>
            <p:spPr>
              <a:xfrm>
                <a:off x="4907946" y="3479100"/>
                <a:ext cx="3168300" cy="1952434"/>
              </a:xfrm>
              <a:custGeom>
                <a:rect b="b" l="l" r="r" t="t"/>
                <a:pathLst>
                  <a:path extrusionOk="0" h="1952434" w="3168300">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08" name="Google Shape;308;p19"/>
              <p:cNvSpPr/>
              <p:nvPr/>
            </p:nvSpPr>
            <p:spPr>
              <a:xfrm>
                <a:off x="4704778" y="2976752"/>
                <a:ext cx="3356800" cy="2452020"/>
              </a:xfrm>
              <a:custGeom>
                <a:rect b="b" l="l" r="r" t="t"/>
                <a:pathLst>
                  <a:path extrusionOk="0" h="2452020" w="335680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09" name="Google Shape;309;p19"/>
              <p:cNvSpPr/>
              <p:nvPr/>
            </p:nvSpPr>
            <p:spPr>
              <a:xfrm>
                <a:off x="4114800" y="1423987"/>
                <a:ext cx="3946874" cy="3989641"/>
              </a:xfrm>
              <a:custGeom>
                <a:rect b="b" l="l" r="r" t="t"/>
                <a:pathLst>
                  <a:path extrusionOk="0" h="3989641" w="3946874">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310" name="Google Shape;310;p19"/>
            <p:cNvSpPr/>
            <p:nvPr/>
          </p:nvSpPr>
          <p:spPr>
            <a:xfrm>
              <a:off x="7980400" y="5197178"/>
              <a:ext cx="4211600" cy="1660822"/>
            </a:xfrm>
            <a:custGeom>
              <a:rect b="b" l="l" r="r" t="t"/>
              <a:pathLst>
                <a:path extrusionOk="0" h="1660822" w="4211600">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rgbClr val="0880AD"/>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grpSp>
      <p:grpSp>
        <p:nvGrpSpPr>
          <p:cNvPr id="311" name="Google Shape;311;p19"/>
          <p:cNvGrpSpPr/>
          <p:nvPr/>
        </p:nvGrpSpPr>
        <p:grpSpPr>
          <a:xfrm>
            <a:off x="0" y="9401"/>
            <a:ext cx="1411364" cy="2138122"/>
            <a:chOff x="10849" y="15178"/>
            <a:chExt cx="2200444" cy="3333523"/>
          </a:xfrm>
        </p:grpSpPr>
        <p:sp>
          <p:nvSpPr>
            <p:cNvPr id="312" name="Google Shape;312;p19"/>
            <p:cNvSpPr/>
            <p:nvPr/>
          </p:nvSpPr>
          <p:spPr>
            <a:xfrm>
              <a:off x="19394" y="15241"/>
              <a:ext cx="2191899" cy="3333460"/>
            </a:xfrm>
            <a:custGeom>
              <a:rect b="b" l="l" r="r" t="t"/>
              <a:pathLst>
                <a:path extrusionOk="0" h="5012722" w="3296088">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13" name="Google Shape;313;p19"/>
            <p:cNvSpPr/>
            <p:nvPr/>
          </p:nvSpPr>
          <p:spPr>
            <a:xfrm>
              <a:off x="10849" y="15178"/>
              <a:ext cx="1980022" cy="3077054"/>
            </a:xfrm>
            <a:custGeom>
              <a:rect b="b" l="l" r="r" t="t"/>
              <a:pathLst>
                <a:path extrusionOk="0" h="4627149" w="2977477">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14" name="Google Shape;314;p19"/>
            <p:cNvSpPr/>
            <p:nvPr/>
          </p:nvSpPr>
          <p:spPr>
            <a:xfrm>
              <a:off x="25092" y="15178"/>
              <a:ext cx="1567213" cy="2739129"/>
            </a:xfrm>
            <a:custGeom>
              <a:rect b="b" l="l" r="r" t="t"/>
              <a:pathLst>
                <a:path extrusionOk="0" h="4118991" w="2356712">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15" name="Google Shape;315;p19"/>
            <p:cNvSpPr/>
            <p:nvPr/>
          </p:nvSpPr>
          <p:spPr>
            <a:xfrm>
              <a:off x="10849" y="15178"/>
              <a:ext cx="1369363" cy="2646777"/>
            </a:xfrm>
            <a:custGeom>
              <a:rect b="b" l="l" r="r" t="t"/>
              <a:pathLst>
                <a:path extrusionOk="0" h="3980116" w="2059193">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16" name="Google Shape;316;p19"/>
            <p:cNvSpPr/>
            <p:nvPr/>
          </p:nvSpPr>
          <p:spPr>
            <a:xfrm>
              <a:off x="18825" y="543780"/>
              <a:ext cx="494624" cy="1906888"/>
            </a:xfrm>
            <a:custGeom>
              <a:rect b="b" l="l" r="r" t="t"/>
              <a:pathLst>
                <a:path extrusionOk="0" h="2867501" w="743796">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17" name="Google Shape;317;p19"/>
            <p:cNvSpPr/>
            <p:nvPr/>
          </p:nvSpPr>
          <p:spPr>
            <a:xfrm>
              <a:off x="10849" y="672286"/>
              <a:ext cx="397201" cy="1691454"/>
            </a:xfrm>
            <a:custGeom>
              <a:rect b="b" l="l" r="r" t="t"/>
              <a:pathLst>
                <a:path extrusionOk="0" h="2543540" w="597294">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18" name="Google Shape;318;p19"/>
            <p:cNvSpPr/>
            <p:nvPr/>
          </p:nvSpPr>
          <p:spPr>
            <a:xfrm>
              <a:off x="23002" y="881264"/>
              <a:ext cx="258968" cy="1337472"/>
            </a:xfrm>
            <a:custGeom>
              <a:rect b="b" l="l" r="r" t="t"/>
              <a:pathLst>
                <a:path extrusionOk="0" h="2011236" w="389425">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p:cSld name="Team">
    <p:spTree>
      <p:nvGrpSpPr>
        <p:cNvPr id="319" name="Shape 319"/>
        <p:cNvGrpSpPr/>
        <p:nvPr/>
      </p:nvGrpSpPr>
      <p:grpSpPr>
        <a:xfrm>
          <a:off x="0" y="0"/>
          <a:ext cx="0" cy="0"/>
          <a:chOff x="0" y="0"/>
          <a:chExt cx="0" cy="0"/>
        </a:xfrm>
      </p:grpSpPr>
      <p:sp>
        <p:nvSpPr>
          <p:cNvPr id="320" name="Google Shape;320;p20"/>
          <p:cNvSpPr/>
          <p:nvPr>
            <p:ph idx="2" type="pic"/>
          </p:nvPr>
        </p:nvSpPr>
        <p:spPr>
          <a:xfrm>
            <a:off x="785813" y="1032595"/>
            <a:ext cx="1556700" cy="1554900"/>
          </a:xfrm>
          <a:prstGeom prst="round2DiagRect">
            <a:avLst>
              <a:gd fmla="val 16667" name="adj1"/>
              <a:gd fmla="val 0" name="adj2"/>
            </a:avLst>
          </a:prstGeom>
          <a:noFill/>
          <a:ln>
            <a:noFill/>
          </a:ln>
        </p:spPr>
      </p:sp>
      <p:sp>
        <p:nvSpPr>
          <p:cNvPr id="321" name="Google Shape;321;p20"/>
          <p:cNvSpPr/>
          <p:nvPr>
            <p:ph idx="3" type="pic"/>
          </p:nvPr>
        </p:nvSpPr>
        <p:spPr>
          <a:xfrm>
            <a:off x="2791220" y="1032595"/>
            <a:ext cx="1556700" cy="1554900"/>
          </a:xfrm>
          <a:prstGeom prst="round2DiagRect">
            <a:avLst>
              <a:gd fmla="val 16667" name="adj1"/>
              <a:gd fmla="val 0" name="adj2"/>
            </a:avLst>
          </a:prstGeom>
          <a:noFill/>
          <a:ln>
            <a:noFill/>
          </a:ln>
        </p:spPr>
      </p:sp>
      <p:sp>
        <p:nvSpPr>
          <p:cNvPr id="322" name="Google Shape;322;p20"/>
          <p:cNvSpPr/>
          <p:nvPr>
            <p:ph idx="4" type="pic"/>
          </p:nvPr>
        </p:nvSpPr>
        <p:spPr>
          <a:xfrm>
            <a:off x="4795695" y="1032595"/>
            <a:ext cx="1556700" cy="1554900"/>
          </a:xfrm>
          <a:prstGeom prst="round2DiagRect">
            <a:avLst>
              <a:gd fmla="val 16667" name="adj1"/>
              <a:gd fmla="val 0" name="adj2"/>
            </a:avLst>
          </a:prstGeom>
          <a:noFill/>
          <a:ln>
            <a:noFill/>
          </a:ln>
        </p:spPr>
      </p:sp>
      <p:sp>
        <p:nvSpPr>
          <p:cNvPr id="323" name="Google Shape;323;p20"/>
          <p:cNvSpPr/>
          <p:nvPr>
            <p:ph idx="5" type="pic"/>
          </p:nvPr>
        </p:nvSpPr>
        <p:spPr>
          <a:xfrm>
            <a:off x="6792935" y="1032595"/>
            <a:ext cx="1556700" cy="1554900"/>
          </a:xfrm>
          <a:prstGeom prst="round2DiagRect">
            <a:avLst>
              <a:gd fmla="val 16667" name="adj1"/>
              <a:gd fmla="val 0" name="adj2"/>
            </a:avLst>
          </a:prstGeom>
          <a:noFill/>
          <a:ln>
            <a:noFill/>
          </a:ln>
        </p:spPr>
      </p:sp>
      <p:sp>
        <p:nvSpPr>
          <p:cNvPr id="324" name="Google Shape;324;p20"/>
          <p:cNvSpPr txBox="1"/>
          <p:nvPr>
            <p:ph type="title"/>
          </p:nvPr>
        </p:nvSpPr>
        <p:spPr>
          <a:xfrm>
            <a:off x="898636" y="3469264"/>
            <a:ext cx="7491300" cy="11217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ctr">
              <a:spcBef>
                <a:spcPts val="0"/>
              </a:spcBef>
              <a:spcAft>
                <a:spcPts val="0"/>
              </a:spcAft>
              <a:buSzPts val="1100"/>
              <a:buNone/>
              <a:defRPr/>
            </a:lvl2pPr>
            <a:lvl3pPr lvl="2" algn="ctr">
              <a:spcBef>
                <a:spcPts val="0"/>
              </a:spcBef>
              <a:spcAft>
                <a:spcPts val="0"/>
              </a:spcAft>
              <a:buSzPts val="1100"/>
              <a:buNone/>
              <a:defRPr/>
            </a:lvl3pPr>
            <a:lvl4pPr lvl="3" algn="ctr">
              <a:spcBef>
                <a:spcPts val="0"/>
              </a:spcBef>
              <a:spcAft>
                <a:spcPts val="0"/>
              </a:spcAft>
              <a:buSzPts val="1100"/>
              <a:buNone/>
              <a:defRPr/>
            </a:lvl4pPr>
            <a:lvl5pPr lvl="4" algn="ctr">
              <a:spcBef>
                <a:spcPts val="0"/>
              </a:spcBef>
              <a:spcAft>
                <a:spcPts val="0"/>
              </a:spcAft>
              <a:buSzPts val="1100"/>
              <a:buNone/>
              <a:defRPr/>
            </a:lvl5pPr>
            <a:lvl6pPr lvl="5" algn="ctr">
              <a:spcBef>
                <a:spcPts val="0"/>
              </a:spcBef>
              <a:spcAft>
                <a:spcPts val="0"/>
              </a:spcAft>
              <a:buSzPts val="1100"/>
              <a:buNone/>
              <a:defRPr/>
            </a:lvl6pPr>
            <a:lvl7pPr lvl="6" algn="ctr">
              <a:spcBef>
                <a:spcPts val="0"/>
              </a:spcBef>
              <a:spcAft>
                <a:spcPts val="0"/>
              </a:spcAft>
              <a:buSzPts val="1100"/>
              <a:buNone/>
              <a:defRPr/>
            </a:lvl7pPr>
            <a:lvl8pPr lvl="7" algn="ctr">
              <a:spcBef>
                <a:spcPts val="0"/>
              </a:spcBef>
              <a:spcAft>
                <a:spcPts val="0"/>
              </a:spcAft>
              <a:buSzPts val="1100"/>
              <a:buNone/>
              <a:defRPr/>
            </a:lvl8pPr>
            <a:lvl9pPr lvl="8" algn="ctr">
              <a:spcBef>
                <a:spcPts val="0"/>
              </a:spcBef>
              <a:spcAft>
                <a:spcPts val="0"/>
              </a:spcAft>
              <a:buSzPts val="1100"/>
              <a:buNone/>
              <a:defRPr/>
            </a:lvl9pPr>
          </a:lstStyle>
          <a:p/>
        </p:txBody>
      </p:sp>
      <p:sp>
        <p:nvSpPr>
          <p:cNvPr id="325" name="Google Shape;325;p20"/>
          <p:cNvSpPr txBox="1"/>
          <p:nvPr>
            <p:ph idx="1" type="body"/>
          </p:nvPr>
        </p:nvSpPr>
        <p:spPr>
          <a:xfrm>
            <a:off x="785494" y="2752421"/>
            <a:ext cx="1556700" cy="205800"/>
          </a:xfrm>
          <a:prstGeom prst="rect">
            <a:avLst/>
          </a:prstGeom>
          <a:noFill/>
          <a:ln>
            <a:noFill/>
          </a:ln>
        </p:spPr>
        <p:txBody>
          <a:bodyPr anchorCtr="0" anchor="ctr" bIns="34275" lIns="68575" spcFirstLastPara="1" rIns="68575" wrap="square" tIns="34275">
            <a:noAutofit/>
          </a:bodyPr>
          <a:lstStyle>
            <a:lvl1pPr indent="-228600" lvl="0" marL="457200" algn="ctr">
              <a:spcBef>
                <a:spcPts val="300"/>
              </a:spcBef>
              <a:spcAft>
                <a:spcPts val="0"/>
              </a:spcAft>
              <a:buClr>
                <a:schemeClr val="accent1"/>
              </a:buClr>
              <a:buSzPts val="1500"/>
              <a:buFont typeface="Arial"/>
              <a:buNone/>
              <a:defRPr b="0" sz="1500">
                <a:solidFill>
                  <a:schemeClr val="accent1"/>
                </a:solidFill>
                <a:latin typeface="Quattrocento Sans"/>
                <a:ea typeface="Quattrocento Sans"/>
                <a:cs typeface="Quattrocento Sans"/>
                <a:sym typeface="Quattrocento Sans"/>
              </a:defRPr>
            </a:lvl1pPr>
            <a:lvl2pPr indent="-317500" lvl="1" marL="914400" algn="l">
              <a:spcBef>
                <a:spcPts val="300"/>
              </a:spcBef>
              <a:spcAft>
                <a:spcPts val="0"/>
              </a:spcAft>
              <a:buClr>
                <a:schemeClr val="dk1"/>
              </a:buClr>
              <a:buSzPts val="1400"/>
              <a:buChar char="–"/>
              <a:defRPr/>
            </a:lvl2pPr>
            <a:lvl3pPr indent="-317500" lvl="2" marL="1371600" algn="l">
              <a:spcBef>
                <a:spcPts val="300"/>
              </a:spcBef>
              <a:spcAft>
                <a:spcPts val="0"/>
              </a:spcAft>
              <a:buClr>
                <a:schemeClr val="dk1"/>
              </a:buClr>
              <a:buSzPts val="1400"/>
              <a:buChar char="•"/>
              <a:defRPr/>
            </a:lvl3pPr>
            <a:lvl4pPr indent="-317500" lvl="3" marL="1828800" algn="l">
              <a:spcBef>
                <a:spcPts val="300"/>
              </a:spcBef>
              <a:spcAft>
                <a:spcPts val="0"/>
              </a:spcAft>
              <a:buClr>
                <a:schemeClr val="dk1"/>
              </a:buClr>
              <a:buSzPts val="1400"/>
              <a:buChar char="–"/>
              <a:defRPr/>
            </a:lvl4pPr>
            <a:lvl5pPr indent="-317500" lvl="4" marL="2286000" algn="l">
              <a:spcBef>
                <a:spcPts val="300"/>
              </a:spcBef>
              <a:spcAft>
                <a:spcPts val="0"/>
              </a:spcAft>
              <a:buClr>
                <a:schemeClr val="dk1"/>
              </a:buClr>
              <a:buSzPts val="1400"/>
              <a:buChar char="»"/>
              <a:defRPr/>
            </a:lvl5pPr>
            <a:lvl6pPr indent="-317500" lvl="5" marL="2743200" algn="l">
              <a:spcBef>
                <a:spcPts val="300"/>
              </a:spcBef>
              <a:spcAft>
                <a:spcPts val="0"/>
              </a:spcAft>
              <a:buClr>
                <a:schemeClr val="dk1"/>
              </a:buClr>
              <a:buSzPts val="1400"/>
              <a:buChar char="•"/>
              <a:defRPr/>
            </a:lvl6pPr>
            <a:lvl7pPr indent="-317500" lvl="6" marL="3200400" algn="l">
              <a:spcBef>
                <a:spcPts val="300"/>
              </a:spcBef>
              <a:spcAft>
                <a:spcPts val="0"/>
              </a:spcAft>
              <a:buClr>
                <a:schemeClr val="dk1"/>
              </a:buClr>
              <a:buSzPts val="1400"/>
              <a:buChar char="•"/>
              <a:defRPr/>
            </a:lvl7pPr>
            <a:lvl8pPr indent="-317500" lvl="7" marL="3657600" algn="l">
              <a:spcBef>
                <a:spcPts val="300"/>
              </a:spcBef>
              <a:spcAft>
                <a:spcPts val="0"/>
              </a:spcAft>
              <a:buClr>
                <a:schemeClr val="dk1"/>
              </a:buClr>
              <a:buSzPts val="1400"/>
              <a:buChar char="•"/>
              <a:defRPr/>
            </a:lvl8pPr>
            <a:lvl9pPr indent="-317500" lvl="8" marL="4114800" algn="l">
              <a:spcBef>
                <a:spcPts val="300"/>
              </a:spcBef>
              <a:spcAft>
                <a:spcPts val="0"/>
              </a:spcAft>
              <a:buClr>
                <a:schemeClr val="dk1"/>
              </a:buClr>
              <a:buSzPts val="1400"/>
              <a:buChar char="•"/>
              <a:defRPr/>
            </a:lvl9pPr>
          </a:lstStyle>
          <a:p/>
        </p:txBody>
      </p:sp>
      <p:sp>
        <p:nvSpPr>
          <p:cNvPr id="326" name="Google Shape;326;p20"/>
          <p:cNvSpPr txBox="1"/>
          <p:nvPr>
            <p:ph idx="6" type="body"/>
          </p:nvPr>
        </p:nvSpPr>
        <p:spPr>
          <a:xfrm>
            <a:off x="785494" y="2964459"/>
            <a:ext cx="1556700" cy="205800"/>
          </a:xfrm>
          <a:prstGeom prst="rect">
            <a:avLst/>
          </a:prstGeom>
          <a:noFill/>
          <a:ln>
            <a:noFill/>
          </a:ln>
        </p:spPr>
        <p:txBody>
          <a:bodyPr anchorCtr="0" anchor="ctr" bIns="34275" lIns="68575" spcFirstLastPara="1" rIns="68575" wrap="square" tIns="34275">
            <a:noAutofit/>
          </a:bodyPr>
          <a:lstStyle>
            <a:lvl1pPr indent="-228600" lvl="0" marL="457200" algn="ctr">
              <a:spcBef>
                <a:spcPts val="200"/>
              </a:spcBef>
              <a:spcAft>
                <a:spcPts val="0"/>
              </a:spcAft>
              <a:buClr>
                <a:schemeClr val="dk1"/>
              </a:buClr>
              <a:buSzPts val="1200"/>
              <a:buFont typeface="Arial"/>
              <a:buNone/>
              <a:defRPr b="0" sz="1200">
                <a:solidFill>
                  <a:schemeClr val="dk1"/>
                </a:solidFill>
                <a:latin typeface="Arial"/>
                <a:ea typeface="Arial"/>
                <a:cs typeface="Arial"/>
                <a:sym typeface="Arial"/>
              </a:defRPr>
            </a:lvl1pPr>
            <a:lvl2pPr indent="-317500" lvl="1" marL="914400" algn="l">
              <a:spcBef>
                <a:spcPts val="300"/>
              </a:spcBef>
              <a:spcAft>
                <a:spcPts val="0"/>
              </a:spcAft>
              <a:buClr>
                <a:schemeClr val="dk1"/>
              </a:buClr>
              <a:buSzPts val="1400"/>
              <a:buChar char="–"/>
              <a:defRPr/>
            </a:lvl2pPr>
            <a:lvl3pPr indent="-317500" lvl="2" marL="1371600" algn="l">
              <a:spcBef>
                <a:spcPts val="300"/>
              </a:spcBef>
              <a:spcAft>
                <a:spcPts val="0"/>
              </a:spcAft>
              <a:buClr>
                <a:schemeClr val="dk1"/>
              </a:buClr>
              <a:buSzPts val="1400"/>
              <a:buChar char="•"/>
              <a:defRPr/>
            </a:lvl3pPr>
            <a:lvl4pPr indent="-317500" lvl="3" marL="1828800" algn="l">
              <a:spcBef>
                <a:spcPts val="300"/>
              </a:spcBef>
              <a:spcAft>
                <a:spcPts val="0"/>
              </a:spcAft>
              <a:buClr>
                <a:schemeClr val="dk1"/>
              </a:buClr>
              <a:buSzPts val="1400"/>
              <a:buChar char="–"/>
              <a:defRPr/>
            </a:lvl4pPr>
            <a:lvl5pPr indent="-317500" lvl="4" marL="2286000" algn="l">
              <a:spcBef>
                <a:spcPts val="300"/>
              </a:spcBef>
              <a:spcAft>
                <a:spcPts val="0"/>
              </a:spcAft>
              <a:buClr>
                <a:schemeClr val="dk1"/>
              </a:buClr>
              <a:buSzPts val="1400"/>
              <a:buChar char="»"/>
              <a:defRPr/>
            </a:lvl5pPr>
            <a:lvl6pPr indent="-317500" lvl="5" marL="2743200" algn="l">
              <a:spcBef>
                <a:spcPts val="300"/>
              </a:spcBef>
              <a:spcAft>
                <a:spcPts val="0"/>
              </a:spcAft>
              <a:buClr>
                <a:schemeClr val="dk1"/>
              </a:buClr>
              <a:buSzPts val="1400"/>
              <a:buChar char="•"/>
              <a:defRPr/>
            </a:lvl6pPr>
            <a:lvl7pPr indent="-317500" lvl="6" marL="3200400" algn="l">
              <a:spcBef>
                <a:spcPts val="300"/>
              </a:spcBef>
              <a:spcAft>
                <a:spcPts val="0"/>
              </a:spcAft>
              <a:buClr>
                <a:schemeClr val="dk1"/>
              </a:buClr>
              <a:buSzPts val="1400"/>
              <a:buChar char="•"/>
              <a:defRPr/>
            </a:lvl7pPr>
            <a:lvl8pPr indent="-317500" lvl="7" marL="3657600" algn="l">
              <a:spcBef>
                <a:spcPts val="300"/>
              </a:spcBef>
              <a:spcAft>
                <a:spcPts val="0"/>
              </a:spcAft>
              <a:buClr>
                <a:schemeClr val="dk1"/>
              </a:buClr>
              <a:buSzPts val="1400"/>
              <a:buChar char="•"/>
              <a:defRPr/>
            </a:lvl8pPr>
            <a:lvl9pPr indent="-317500" lvl="8" marL="4114800" algn="l">
              <a:spcBef>
                <a:spcPts val="300"/>
              </a:spcBef>
              <a:spcAft>
                <a:spcPts val="0"/>
              </a:spcAft>
              <a:buClr>
                <a:schemeClr val="dk1"/>
              </a:buClr>
              <a:buSzPts val="1400"/>
              <a:buChar char="•"/>
              <a:defRPr/>
            </a:lvl9pPr>
          </a:lstStyle>
          <a:p/>
        </p:txBody>
      </p:sp>
      <p:sp>
        <p:nvSpPr>
          <p:cNvPr id="327" name="Google Shape;327;p20"/>
          <p:cNvSpPr txBox="1"/>
          <p:nvPr>
            <p:ph idx="7" type="body"/>
          </p:nvPr>
        </p:nvSpPr>
        <p:spPr>
          <a:xfrm>
            <a:off x="2791220" y="2747829"/>
            <a:ext cx="1556700" cy="205800"/>
          </a:xfrm>
          <a:prstGeom prst="rect">
            <a:avLst/>
          </a:prstGeom>
          <a:noFill/>
          <a:ln>
            <a:noFill/>
          </a:ln>
        </p:spPr>
        <p:txBody>
          <a:bodyPr anchorCtr="0" anchor="ctr" bIns="34275" lIns="68575" spcFirstLastPara="1" rIns="68575" wrap="square" tIns="34275">
            <a:noAutofit/>
          </a:bodyPr>
          <a:lstStyle>
            <a:lvl1pPr indent="-228600" lvl="0" marL="457200" algn="ctr">
              <a:spcBef>
                <a:spcPts val="300"/>
              </a:spcBef>
              <a:spcAft>
                <a:spcPts val="0"/>
              </a:spcAft>
              <a:buClr>
                <a:schemeClr val="accent1"/>
              </a:buClr>
              <a:buSzPts val="1500"/>
              <a:buFont typeface="Arial"/>
              <a:buNone/>
              <a:defRPr b="0" sz="1500">
                <a:solidFill>
                  <a:schemeClr val="accent1"/>
                </a:solidFill>
                <a:latin typeface="Quattrocento Sans"/>
                <a:ea typeface="Quattrocento Sans"/>
                <a:cs typeface="Quattrocento Sans"/>
                <a:sym typeface="Quattrocento Sans"/>
              </a:defRPr>
            </a:lvl1pPr>
            <a:lvl2pPr indent="-317500" lvl="1" marL="914400" algn="l">
              <a:spcBef>
                <a:spcPts val="300"/>
              </a:spcBef>
              <a:spcAft>
                <a:spcPts val="0"/>
              </a:spcAft>
              <a:buClr>
                <a:schemeClr val="dk1"/>
              </a:buClr>
              <a:buSzPts val="1400"/>
              <a:buChar char="–"/>
              <a:defRPr/>
            </a:lvl2pPr>
            <a:lvl3pPr indent="-317500" lvl="2" marL="1371600" algn="l">
              <a:spcBef>
                <a:spcPts val="300"/>
              </a:spcBef>
              <a:spcAft>
                <a:spcPts val="0"/>
              </a:spcAft>
              <a:buClr>
                <a:schemeClr val="dk1"/>
              </a:buClr>
              <a:buSzPts val="1400"/>
              <a:buChar char="•"/>
              <a:defRPr/>
            </a:lvl3pPr>
            <a:lvl4pPr indent="-317500" lvl="3" marL="1828800" algn="l">
              <a:spcBef>
                <a:spcPts val="300"/>
              </a:spcBef>
              <a:spcAft>
                <a:spcPts val="0"/>
              </a:spcAft>
              <a:buClr>
                <a:schemeClr val="dk1"/>
              </a:buClr>
              <a:buSzPts val="1400"/>
              <a:buChar char="–"/>
              <a:defRPr/>
            </a:lvl4pPr>
            <a:lvl5pPr indent="-317500" lvl="4" marL="2286000" algn="l">
              <a:spcBef>
                <a:spcPts val="300"/>
              </a:spcBef>
              <a:spcAft>
                <a:spcPts val="0"/>
              </a:spcAft>
              <a:buClr>
                <a:schemeClr val="dk1"/>
              </a:buClr>
              <a:buSzPts val="1400"/>
              <a:buChar char="»"/>
              <a:defRPr/>
            </a:lvl5pPr>
            <a:lvl6pPr indent="-317500" lvl="5" marL="2743200" algn="l">
              <a:spcBef>
                <a:spcPts val="300"/>
              </a:spcBef>
              <a:spcAft>
                <a:spcPts val="0"/>
              </a:spcAft>
              <a:buClr>
                <a:schemeClr val="dk1"/>
              </a:buClr>
              <a:buSzPts val="1400"/>
              <a:buChar char="•"/>
              <a:defRPr/>
            </a:lvl6pPr>
            <a:lvl7pPr indent="-317500" lvl="6" marL="3200400" algn="l">
              <a:spcBef>
                <a:spcPts val="300"/>
              </a:spcBef>
              <a:spcAft>
                <a:spcPts val="0"/>
              </a:spcAft>
              <a:buClr>
                <a:schemeClr val="dk1"/>
              </a:buClr>
              <a:buSzPts val="1400"/>
              <a:buChar char="•"/>
              <a:defRPr/>
            </a:lvl7pPr>
            <a:lvl8pPr indent="-317500" lvl="7" marL="3657600" algn="l">
              <a:spcBef>
                <a:spcPts val="300"/>
              </a:spcBef>
              <a:spcAft>
                <a:spcPts val="0"/>
              </a:spcAft>
              <a:buClr>
                <a:schemeClr val="dk1"/>
              </a:buClr>
              <a:buSzPts val="1400"/>
              <a:buChar char="•"/>
              <a:defRPr/>
            </a:lvl8pPr>
            <a:lvl9pPr indent="-317500" lvl="8" marL="4114800" algn="l">
              <a:spcBef>
                <a:spcPts val="300"/>
              </a:spcBef>
              <a:spcAft>
                <a:spcPts val="0"/>
              </a:spcAft>
              <a:buClr>
                <a:schemeClr val="dk1"/>
              </a:buClr>
              <a:buSzPts val="1400"/>
              <a:buChar char="•"/>
              <a:defRPr/>
            </a:lvl9pPr>
          </a:lstStyle>
          <a:p/>
        </p:txBody>
      </p:sp>
      <p:sp>
        <p:nvSpPr>
          <p:cNvPr id="328" name="Google Shape;328;p20"/>
          <p:cNvSpPr txBox="1"/>
          <p:nvPr>
            <p:ph idx="8" type="body"/>
          </p:nvPr>
        </p:nvSpPr>
        <p:spPr>
          <a:xfrm>
            <a:off x="2791220" y="2959868"/>
            <a:ext cx="1556700" cy="205800"/>
          </a:xfrm>
          <a:prstGeom prst="rect">
            <a:avLst/>
          </a:prstGeom>
          <a:noFill/>
          <a:ln>
            <a:noFill/>
          </a:ln>
        </p:spPr>
        <p:txBody>
          <a:bodyPr anchorCtr="0" anchor="ctr" bIns="34275" lIns="68575" spcFirstLastPara="1" rIns="68575" wrap="square" tIns="34275">
            <a:noAutofit/>
          </a:bodyPr>
          <a:lstStyle>
            <a:lvl1pPr indent="-228600" lvl="0" marL="457200" algn="ctr">
              <a:spcBef>
                <a:spcPts val="200"/>
              </a:spcBef>
              <a:spcAft>
                <a:spcPts val="0"/>
              </a:spcAft>
              <a:buClr>
                <a:schemeClr val="dk1"/>
              </a:buClr>
              <a:buSzPts val="1200"/>
              <a:buFont typeface="Arial"/>
              <a:buNone/>
              <a:defRPr b="0" sz="1200">
                <a:solidFill>
                  <a:schemeClr val="dk1"/>
                </a:solidFill>
                <a:latin typeface="Arial"/>
                <a:ea typeface="Arial"/>
                <a:cs typeface="Arial"/>
                <a:sym typeface="Arial"/>
              </a:defRPr>
            </a:lvl1pPr>
            <a:lvl2pPr indent="-317500" lvl="1" marL="914400" algn="l">
              <a:spcBef>
                <a:spcPts val="300"/>
              </a:spcBef>
              <a:spcAft>
                <a:spcPts val="0"/>
              </a:spcAft>
              <a:buClr>
                <a:schemeClr val="dk1"/>
              </a:buClr>
              <a:buSzPts val="1400"/>
              <a:buChar char="–"/>
              <a:defRPr/>
            </a:lvl2pPr>
            <a:lvl3pPr indent="-317500" lvl="2" marL="1371600" algn="l">
              <a:spcBef>
                <a:spcPts val="300"/>
              </a:spcBef>
              <a:spcAft>
                <a:spcPts val="0"/>
              </a:spcAft>
              <a:buClr>
                <a:schemeClr val="dk1"/>
              </a:buClr>
              <a:buSzPts val="1400"/>
              <a:buChar char="•"/>
              <a:defRPr/>
            </a:lvl3pPr>
            <a:lvl4pPr indent="-317500" lvl="3" marL="1828800" algn="l">
              <a:spcBef>
                <a:spcPts val="300"/>
              </a:spcBef>
              <a:spcAft>
                <a:spcPts val="0"/>
              </a:spcAft>
              <a:buClr>
                <a:schemeClr val="dk1"/>
              </a:buClr>
              <a:buSzPts val="1400"/>
              <a:buChar char="–"/>
              <a:defRPr/>
            </a:lvl4pPr>
            <a:lvl5pPr indent="-317500" lvl="4" marL="2286000" algn="l">
              <a:spcBef>
                <a:spcPts val="300"/>
              </a:spcBef>
              <a:spcAft>
                <a:spcPts val="0"/>
              </a:spcAft>
              <a:buClr>
                <a:schemeClr val="dk1"/>
              </a:buClr>
              <a:buSzPts val="1400"/>
              <a:buChar char="»"/>
              <a:defRPr/>
            </a:lvl5pPr>
            <a:lvl6pPr indent="-317500" lvl="5" marL="2743200" algn="l">
              <a:spcBef>
                <a:spcPts val="300"/>
              </a:spcBef>
              <a:spcAft>
                <a:spcPts val="0"/>
              </a:spcAft>
              <a:buClr>
                <a:schemeClr val="dk1"/>
              </a:buClr>
              <a:buSzPts val="1400"/>
              <a:buChar char="•"/>
              <a:defRPr/>
            </a:lvl6pPr>
            <a:lvl7pPr indent="-317500" lvl="6" marL="3200400" algn="l">
              <a:spcBef>
                <a:spcPts val="300"/>
              </a:spcBef>
              <a:spcAft>
                <a:spcPts val="0"/>
              </a:spcAft>
              <a:buClr>
                <a:schemeClr val="dk1"/>
              </a:buClr>
              <a:buSzPts val="1400"/>
              <a:buChar char="•"/>
              <a:defRPr/>
            </a:lvl7pPr>
            <a:lvl8pPr indent="-317500" lvl="7" marL="3657600" algn="l">
              <a:spcBef>
                <a:spcPts val="300"/>
              </a:spcBef>
              <a:spcAft>
                <a:spcPts val="0"/>
              </a:spcAft>
              <a:buClr>
                <a:schemeClr val="dk1"/>
              </a:buClr>
              <a:buSzPts val="1400"/>
              <a:buChar char="•"/>
              <a:defRPr/>
            </a:lvl8pPr>
            <a:lvl9pPr indent="-317500" lvl="8" marL="4114800" algn="l">
              <a:spcBef>
                <a:spcPts val="300"/>
              </a:spcBef>
              <a:spcAft>
                <a:spcPts val="0"/>
              </a:spcAft>
              <a:buClr>
                <a:schemeClr val="dk1"/>
              </a:buClr>
              <a:buSzPts val="1400"/>
              <a:buChar char="•"/>
              <a:defRPr/>
            </a:lvl9pPr>
          </a:lstStyle>
          <a:p/>
        </p:txBody>
      </p:sp>
      <p:sp>
        <p:nvSpPr>
          <p:cNvPr id="329" name="Google Shape;329;p20"/>
          <p:cNvSpPr txBox="1"/>
          <p:nvPr>
            <p:ph idx="9" type="body"/>
          </p:nvPr>
        </p:nvSpPr>
        <p:spPr>
          <a:xfrm>
            <a:off x="4795695" y="2755047"/>
            <a:ext cx="1556700" cy="205800"/>
          </a:xfrm>
          <a:prstGeom prst="rect">
            <a:avLst/>
          </a:prstGeom>
          <a:noFill/>
          <a:ln>
            <a:noFill/>
          </a:ln>
        </p:spPr>
        <p:txBody>
          <a:bodyPr anchorCtr="0" anchor="ctr" bIns="34275" lIns="68575" spcFirstLastPara="1" rIns="68575" wrap="square" tIns="34275">
            <a:noAutofit/>
          </a:bodyPr>
          <a:lstStyle>
            <a:lvl1pPr indent="-228600" lvl="0" marL="457200" algn="ctr">
              <a:spcBef>
                <a:spcPts val="300"/>
              </a:spcBef>
              <a:spcAft>
                <a:spcPts val="0"/>
              </a:spcAft>
              <a:buClr>
                <a:schemeClr val="accent1"/>
              </a:buClr>
              <a:buSzPts val="1500"/>
              <a:buFont typeface="Arial"/>
              <a:buNone/>
              <a:defRPr b="0" sz="1500">
                <a:solidFill>
                  <a:schemeClr val="accent1"/>
                </a:solidFill>
                <a:latin typeface="Quattrocento Sans"/>
                <a:ea typeface="Quattrocento Sans"/>
                <a:cs typeface="Quattrocento Sans"/>
                <a:sym typeface="Quattrocento Sans"/>
              </a:defRPr>
            </a:lvl1pPr>
            <a:lvl2pPr indent="-317500" lvl="1" marL="914400" algn="l">
              <a:spcBef>
                <a:spcPts val="300"/>
              </a:spcBef>
              <a:spcAft>
                <a:spcPts val="0"/>
              </a:spcAft>
              <a:buClr>
                <a:schemeClr val="dk1"/>
              </a:buClr>
              <a:buSzPts val="1400"/>
              <a:buChar char="–"/>
              <a:defRPr/>
            </a:lvl2pPr>
            <a:lvl3pPr indent="-317500" lvl="2" marL="1371600" algn="l">
              <a:spcBef>
                <a:spcPts val="300"/>
              </a:spcBef>
              <a:spcAft>
                <a:spcPts val="0"/>
              </a:spcAft>
              <a:buClr>
                <a:schemeClr val="dk1"/>
              </a:buClr>
              <a:buSzPts val="1400"/>
              <a:buChar char="•"/>
              <a:defRPr/>
            </a:lvl3pPr>
            <a:lvl4pPr indent="-317500" lvl="3" marL="1828800" algn="l">
              <a:spcBef>
                <a:spcPts val="300"/>
              </a:spcBef>
              <a:spcAft>
                <a:spcPts val="0"/>
              </a:spcAft>
              <a:buClr>
                <a:schemeClr val="dk1"/>
              </a:buClr>
              <a:buSzPts val="1400"/>
              <a:buChar char="–"/>
              <a:defRPr/>
            </a:lvl4pPr>
            <a:lvl5pPr indent="-317500" lvl="4" marL="2286000" algn="l">
              <a:spcBef>
                <a:spcPts val="300"/>
              </a:spcBef>
              <a:spcAft>
                <a:spcPts val="0"/>
              </a:spcAft>
              <a:buClr>
                <a:schemeClr val="dk1"/>
              </a:buClr>
              <a:buSzPts val="1400"/>
              <a:buChar char="»"/>
              <a:defRPr/>
            </a:lvl5pPr>
            <a:lvl6pPr indent="-317500" lvl="5" marL="2743200" algn="l">
              <a:spcBef>
                <a:spcPts val="300"/>
              </a:spcBef>
              <a:spcAft>
                <a:spcPts val="0"/>
              </a:spcAft>
              <a:buClr>
                <a:schemeClr val="dk1"/>
              </a:buClr>
              <a:buSzPts val="1400"/>
              <a:buChar char="•"/>
              <a:defRPr/>
            </a:lvl6pPr>
            <a:lvl7pPr indent="-317500" lvl="6" marL="3200400" algn="l">
              <a:spcBef>
                <a:spcPts val="300"/>
              </a:spcBef>
              <a:spcAft>
                <a:spcPts val="0"/>
              </a:spcAft>
              <a:buClr>
                <a:schemeClr val="dk1"/>
              </a:buClr>
              <a:buSzPts val="1400"/>
              <a:buChar char="•"/>
              <a:defRPr/>
            </a:lvl7pPr>
            <a:lvl8pPr indent="-317500" lvl="7" marL="3657600" algn="l">
              <a:spcBef>
                <a:spcPts val="300"/>
              </a:spcBef>
              <a:spcAft>
                <a:spcPts val="0"/>
              </a:spcAft>
              <a:buClr>
                <a:schemeClr val="dk1"/>
              </a:buClr>
              <a:buSzPts val="1400"/>
              <a:buChar char="•"/>
              <a:defRPr/>
            </a:lvl8pPr>
            <a:lvl9pPr indent="-317500" lvl="8" marL="4114800" algn="l">
              <a:spcBef>
                <a:spcPts val="300"/>
              </a:spcBef>
              <a:spcAft>
                <a:spcPts val="0"/>
              </a:spcAft>
              <a:buClr>
                <a:schemeClr val="dk1"/>
              </a:buClr>
              <a:buSzPts val="1400"/>
              <a:buChar char="•"/>
              <a:defRPr/>
            </a:lvl9pPr>
          </a:lstStyle>
          <a:p/>
        </p:txBody>
      </p:sp>
      <p:sp>
        <p:nvSpPr>
          <p:cNvPr id="330" name="Google Shape;330;p20"/>
          <p:cNvSpPr txBox="1"/>
          <p:nvPr>
            <p:ph idx="13" type="body"/>
          </p:nvPr>
        </p:nvSpPr>
        <p:spPr>
          <a:xfrm>
            <a:off x="4795695" y="2967086"/>
            <a:ext cx="1556700" cy="205800"/>
          </a:xfrm>
          <a:prstGeom prst="rect">
            <a:avLst/>
          </a:prstGeom>
          <a:noFill/>
          <a:ln>
            <a:noFill/>
          </a:ln>
        </p:spPr>
        <p:txBody>
          <a:bodyPr anchorCtr="0" anchor="ctr" bIns="34275" lIns="68575" spcFirstLastPara="1" rIns="68575" wrap="square" tIns="34275">
            <a:noAutofit/>
          </a:bodyPr>
          <a:lstStyle>
            <a:lvl1pPr indent="-228600" lvl="0" marL="457200" algn="ctr">
              <a:spcBef>
                <a:spcPts val="200"/>
              </a:spcBef>
              <a:spcAft>
                <a:spcPts val="0"/>
              </a:spcAft>
              <a:buClr>
                <a:schemeClr val="dk1"/>
              </a:buClr>
              <a:buSzPts val="1200"/>
              <a:buFont typeface="Arial"/>
              <a:buNone/>
              <a:defRPr b="0" sz="1200">
                <a:solidFill>
                  <a:schemeClr val="dk1"/>
                </a:solidFill>
                <a:latin typeface="Arial"/>
                <a:ea typeface="Arial"/>
                <a:cs typeface="Arial"/>
                <a:sym typeface="Arial"/>
              </a:defRPr>
            </a:lvl1pPr>
            <a:lvl2pPr indent="-317500" lvl="1" marL="914400" algn="l">
              <a:spcBef>
                <a:spcPts val="300"/>
              </a:spcBef>
              <a:spcAft>
                <a:spcPts val="0"/>
              </a:spcAft>
              <a:buClr>
                <a:schemeClr val="dk1"/>
              </a:buClr>
              <a:buSzPts val="1400"/>
              <a:buChar char="–"/>
              <a:defRPr/>
            </a:lvl2pPr>
            <a:lvl3pPr indent="-317500" lvl="2" marL="1371600" algn="l">
              <a:spcBef>
                <a:spcPts val="300"/>
              </a:spcBef>
              <a:spcAft>
                <a:spcPts val="0"/>
              </a:spcAft>
              <a:buClr>
                <a:schemeClr val="dk1"/>
              </a:buClr>
              <a:buSzPts val="1400"/>
              <a:buChar char="•"/>
              <a:defRPr/>
            </a:lvl3pPr>
            <a:lvl4pPr indent="-317500" lvl="3" marL="1828800" algn="l">
              <a:spcBef>
                <a:spcPts val="300"/>
              </a:spcBef>
              <a:spcAft>
                <a:spcPts val="0"/>
              </a:spcAft>
              <a:buClr>
                <a:schemeClr val="dk1"/>
              </a:buClr>
              <a:buSzPts val="1400"/>
              <a:buChar char="–"/>
              <a:defRPr/>
            </a:lvl4pPr>
            <a:lvl5pPr indent="-317500" lvl="4" marL="2286000" algn="l">
              <a:spcBef>
                <a:spcPts val="300"/>
              </a:spcBef>
              <a:spcAft>
                <a:spcPts val="0"/>
              </a:spcAft>
              <a:buClr>
                <a:schemeClr val="dk1"/>
              </a:buClr>
              <a:buSzPts val="1400"/>
              <a:buChar char="»"/>
              <a:defRPr/>
            </a:lvl5pPr>
            <a:lvl6pPr indent="-317500" lvl="5" marL="2743200" algn="l">
              <a:spcBef>
                <a:spcPts val="300"/>
              </a:spcBef>
              <a:spcAft>
                <a:spcPts val="0"/>
              </a:spcAft>
              <a:buClr>
                <a:schemeClr val="dk1"/>
              </a:buClr>
              <a:buSzPts val="1400"/>
              <a:buChar char="•"/>
              <a:defRPr/>
            </a:lvl6pPr>
            <a:lvl7pPr indent="-317500" lvl="6" marL="3200400" algn="l">
              <a:spcBef>
                <a:spcPts val="300"/>
              </a:spcBef>
              <a:spcAft>
                <a:spcPts val="0"/>
              </a:spcAft>
              <a:buClr>
                <a:schemeClr val="dk1"/>
              </a:buClr>
              <a:buSzPts val="1400"/>
              <a:buChar char="•"/>
              <a:defRPr/>
            </a:lvl7pPr>
            <a:lvl8pPr indent="-317500" lvl="7" marL="3657600" algn="l">
              <a:spcBef>
                <a:spcPts val="300"/>
              </a:spcBef>
              <a:spcAft>
                <a:spcPts val="0"/>
              </a:spcAft>
              <a:buClr>
                <a:schemeClr val="dk1"/>
              </a:buClr>
              <a:buSzPts val="1400"/>
              <a:buChar char="•"/>
              <a:defRPr/>
            </a:lvl8pPr>
            <a:lvl9pPr indent="-317500" lvl="8" marL="4114800" algn="l">
              <a:spcBef>
                <a:spcPts val="300"/>
              </a:spcBef>
              <a:spcAft>
                <a:spcPts val="0"/>
              </a:spcAft>
              <a:buClr>
                <a:schemeClr val="dk1"/>
              </a:buClr>
              <a:buSzPts val="1400"/>
              <a:buChar char="•"/>
              <a:defRPr/>
            </a:lvl9pPr>
          </a:lstStyle>
          <a:p/>
        </p:txBody>
      </p:sp>
      <p:sp>
        <p:nvSpPr>
          <p:cNvPr id="331" name="Google Shape;331;p20"/>
          <p:cNvSpPr txBox="1"/>
          <p:nvPr>
            <p:ph idx="14" type="body"/>
          </p:nvPr>
        </p:nvSpPr>
        <p:spPr>
          <a:xfrm>
            <a:off x="6792935" y="2755047"/>
            <a:ext cx="1556700" cy="205800"/>
          </a:xfrm>
          <a:prstGeom prst="rect">
            <a:avLst/>
          </a:prstGeom>
          <a:noFill/>
          <a:ln>
            <a:noFill/>
          </a:ln>
        </p:spPr>
        <p:txBody>
          <a:bodyPr anchorCtr="0" anchor="ctr" bIns="34275" lIns="68575" spcFirstLastPara="1" rIns="68575" wrap="square" tIns="34275">
            <a:noAutofit/>
          </a:bodyPr>
          <a:lstStyle>
            <a:lvl1pPr indent="-228600" lvl="0" marL="457200" algn="ctr">
              <a:spcBef>
                <a:spcPts val="300"/>
              </a:spcBef>
              <a:spcAft>
                <a:spcPts val="0"/>
              </a:spcAft>
              <a:buClr>
                <a:schemeClr val="accent1"/>
              </a:buClr>
              <a:buSzPts val="1500"/>
              <a:buFont typeface="Arial"/>
              <a:buNone/>
              <a:defRPr b="0" sz="1500">
                <a:solidFill>
                  <a:schemeClr val="accent1"/>
                </a:solidFill>
                <a:latin typeface="Quattrocento Sans"/>
                <a:ea typeface="Quattrocento Sans"/>
                <a:cs typeface="Quattrocento Sans"/>
                <a:sym typeface="Quattrocento Sans"/>
              </a:defRPr>
            </a:lvl1pPr>
            <a:lvl2pPr indent="-317500" lvl="1" marL="914400" algn="l">
              <a:spcBef>
                <a:spcPts val="300"/>
              </a:spcBef>
              <a:spcAft>
                <a:spcPts val="0"/>
              </a:spcAft>
              <a:buClr>
                <a:schemeClr val="dk1"/>
              </a:buClr>
              <a:buSzPts val="1400"/>
              <a:buChar char="–"/>
              <a:defRPr/>
            </a:lvl2pPr>
            <a:lvl3pPr indent="-317500" lvl="2" marL="1371600" algn="l">
              <a:spcBef>
                <a:spcPts val="300"/>
              </a:spcBef>
              <a:spcAft>
                <a:spcPts val="0"/>
              </a:spcAft>
              <a:buClr>
                <a:schemeClr val="dk1"/>
              </a:buClr>
              <a:buSzPts val="1400"/>
              <a:buChar char="•"/>
              <a:defRPr/>
            </a:lvl3pPr>
            <a:lvl4pPr indent="-317500" lvl="3" marL="1828800" algn="l">
              <a:spcBef>
                <a:spcPts val="300"/>
              </a:spcBef>
              <a:spcAft>
                <a:spcPts val="0"/>
              </a:spcAft>
              <a:buClr>
                <a:schemeClr val="dk1"/>
              </a:buClr>
              <a:buSzPts val="1400"/>
              <a:buChar char="–"/>
              <a:defRPr/>
            </a:lvl4pPr>
            <a:lvl5pPr indent="-317500" lvl="4" marL="2286000" algn="l">
              <a:spcBef>
                <a:spcPts val="300"/>
              </a:spcBef>
              <a:spcAft>
                <a:spcPts val="0"/>
              </a:spcAft>
              <a:buClr>
                <a:schemeClr val="dk1"/>
              </a:buClr>
              <a:buSzPts val="1400"/>
              <a:buChar char="»"/>
              <a:defRPr/>
            </a:lvl5pPr>
            <a:lvl6pPr indent="-317500" lvl="5" marL="2743200" algn="l">
              <a:spcBef>
                <a:spcPts val="300"/>
              </a:spcBef>
              <a:spcAft>
                <a:spcPts val="0"/>
              </a:spcAft>
              <a:buClr>
                <a:schemeClr val="dk1"/>
              </a:buClr>
              <a:buSzPts val="1400"/>
              <a:buChar char="•"/>
              <a:defRPr/>
            </a:lvl6pPr>
            <a:lvl7pPr indent="-317500" lvl="6" marL="3200400" algn="l">
              <a:spcBef>
                <a:spcPts val="300"/>
              </a:spcBef>
              <a:spcAft>
                <a:spcPts val="0"/>
              </a:spcAft>
              <a:buClr>
                <a:schemeClr val="dk1"/>
              </a:buClr>
              <a:buSzPts val="1400"/>
              <a:buChar char="•"/>
              <a:defRPr/>
            </a:lvl7pPr>
            <a:lvl8pPr indent="-317500" lvl="7" marL="3657600" algn="l">
              <a:spcBef>
                <a:spcPts val="300"/>
              </a:spcBef>
              <a:spcAft>
                <a:spcPts val="0"/>
              </a:spcAft>
              <a:buClr>
                <a:schemeClr val="dk1"/>
              </a:buClr>
              <a:buSzPts val="1400"/>
              <a:buChar char="•"/>
              <a:defRPr/>
            </a:lvl8pPr>
            <a:lvl9pPr indent="-317500" lvl="8" marL="4114800" algn="l">
              <a:spcBef>
                <a:spcPts val="300"/>
              </a:spcBef>
              <a:spcAft>
                <a:spcPts val="0"/>
              </a:spcAft>
              <a:buClr>
                <a:schemeClr val="dk1"/>
              </a:buClr>
              <a:buSzPts val="1400"/>
              <a:buChar char="•"/>
              <a:defRPr/>
            </a:lvl9pPr>
          </a:lstStyle>
          <a:p/>
        </p:txBody>
      </p:sp>
      <p:sp>
        <p:nvSpPr>
          <p:cNvPr id="332" name="Google Shape;332;p20"/>
          <p:cNvSpPr txBox="1"/>
          <p:nvPr>
            <p:ph idx="15" type="body"/>
          </p:nvPr>
        </p:nvSpPr>
        <p:spPr>
          <a:xfrm>
            <a:off x="6792935" y="2967086"/>
            <a:ext cx="1556700" cy="205800"/>
          </a:xfrm>
          <a:prstGeom prst="rect">
            <a:avLst/>
          </a:prstGeom>
          <a:noFill/>
          <a:ln>
            <a:noFill/>
          </a:ln>
        </p:spPr>
        <p:txBody>
          <a:bodyPr anchorCtr="0" anchor="ctr" bIns="34275" lIns="68575" spcFirstLastPara="1" rIns="68575" wrap="square" tIns="34275">
            <a:noAutofit/>
          </a:bodyPr>
          <a:lstStyle>
            <a:lvl1pPr indent="-228600" lvl="0" marL="457200" algn="ctr">
              <a:spcBef>
                <a:spcPts val="200"/>
              </a:spcBef>
              <a:spcAft>
                <a:spcPts val="0"/>
              </a:spcAft>
              <a:buClr>
                <a:schemeClr val="dk1"/>
              </a:buClr>
              <a:buSzPts val="1200"/>
              <a:buFont typeface="Arial"/>
              <a:buNone/>
              <a:defRPr b="0" sz="1200">
                <a:solidFill>
                  <a:schemeClr val="dk1"/>
                </a:solidFill>
                <a:latin typeface="Arial"/>
                <a:ea typeface="Arial"/>
                <a:cs typeface="Arial"/>
                <a:sym typeface="Arial"/>
              </a:defRPr>
            </a:lvl1pPr>
            <a:lvl2pPr indent="-317500" lvl="1" marL="914400" algn="l">
              <a:spcBef>
                <a:spcPts val="300"/>
              </a:spcBef>
              <a:spcAft>
                <a:spcPts val="0"/>
              </a:spcAft>
              <a:buClr>
                <a:schemeClr val="dk1"/>
              </a:buClr>
              <a:buSzPts val="1400"/>
              <a:buChar char="–"/>
              <a:defRPr/>
            </a:lvl2pPr>
            <a:lvl3pPr indent="-317500" lvl="2" marL="1371600" algn="l">
              <a:spcBef>
                <a:spcPts val="300"/>
              </a:spcBef>
              <a:spcAft>
                <a:spcPts val="0"/>
              </a:spcAft>
              <a:buClr>
                <a:schemeClr val="dk1"/>
              </a:buClr>
              <a:buSzPts val="1400"/>
              <a:buChar char="•"/>
              <a:defRPr/>
            </a:lvl3pPr>
            <a:lvl4pPr indent="-317500" lvl="3" marL="1828800" algn="l">
              <a:spcBef>
                <a:spcPts val="300"/>
              </a:spcBef>
              <a:spcAft>
                <a:spcPts val="0"/>
              </a:spcAft>
              <a:buClr>
                <a:schemeClr val="dk1"/>
              </a:buClr>
              <a:buSzPts val="1400"/>
              <a:buChar char="–"/>
              <a:defRPr/>
            </a:lvl4pPr>
            <a:lvl5pPr indent="-317500" lvl="4" marL="2286000" algn="l">
              <a:spcBef>
                <a:spcPts val="300"/>
              </a:spcBef>
              <a:spcAft>
                <a:spcPts val="0"/>
              </a:spcAft>
              <a:buClr>
                <a:schemeClr val="dk1"/>
              </a:buClr>
              <a:buSzPts val="1400"/>
              <a:buChar char="»"/>
              <a:defRPr/>
            </a:lvl5pPr>
            <a:lvl6pPr indent="-317500" lvl="5" marL="2743200" algn="l">
              <a:spcBef>
                <a:spcPts val="300"/>
              </a:spcBef>
              <a:spcAft>
                <a:spcPts val="0"/>
              </a:spcAft>
              <a:buClr>
                <a:schemeClr val="dk1"/>
              </a:buClr>
              <a:buSzPts val="1400"/>
              <a:buChar char="•"/>
              <a:defRPr/>
            </a:lvl6pPr>
            <a:lvl7pPr indent="-317500" lvl="6" marL="3200400" algn="l">
              <a:spcBef>
                <a:spcPts val="300"/>
              </a:spcBef>
              <a:spcAft>
                <a:spcPts val="0"/>
              </a:spcAft>
              <a:buClr>
                <a:schemeClr val="dk1"/>
              </a:buClr>
              <a:buSzPts val="1400"/>
              <a:buChar char="•"/>
              <a:defRPr/>
            </a:lvl7pPr>
            <a:lvl8pPr indent="-317500" lvl="7" marL="3657600" algn="l">
              <a:spcBef>
                <a:spcPts val="300"/>
              </a:spcBef>
              <a:spcAft>
                <a:spcPts val="0"/>
              </a:spcAft>
              <a:buClr>
                <a:schemeClr val="dk1"/>
              </a:buClr>
              <a:buSzPts val="1400"/>
              <a:buChar char="•"/>
              <a:defRPr/>
            </a:lvl8pPr>
            <a:lvl9pPr indent="-317500" lvl="8" marL="4114800" algn="l">
              <a:spcBef>
                <a:spcPts val="300"/>
              </a:spcBef>
              <a:spcAft>
                <a:spcPts val="0"/>
              </a:spcAft>
              <a:buClr>
                <a:schemeClr val="dk1"/>
              </a:buClr>
              <a:buSzPts val="1400"/>
              <a:buChar char="•"/>
              <a:defRPr/>
            </a:lvl9pPr>
          </a:lstStyle>
          <a:p/>
        </p:txBody>
      </p:sp>
      <p:grpSp>
        <p:nvGrpSpPr>
          <p:cNvPr id="333" name="Google Shape;333;p20"/>
          <p:cNvGrpSpPr/>
          <p:nvPr/>
        </p:nvGrpSpPr>
        <p:grpSpPr>
          <a:xfrm>
            <a:off x="5985300" y="2457490"/>
            <a:ext cx="3158819" cy="2686159"/>
            <a:chOff x="7980400" y="3276653"/>
            <a:chExt cx="4211759" cy="3581545"/>
          </a:xfrm>
        </p:grpSpPr>
        <p:grpSp>
          <p:nvGrpSpPr>
            <p:cNvPr id="334" name="Google Shape;334;p20"/>
            <p:cNvGrpSpPr/>
            <p:nvPr/>
          </p:nvGrpSpPr>
          <p:grpSpPr>
            <a:xfrm>
              <a:off x="8662821" y="3276653"/>
              <a:ext cx="3529338" cy="3581545"/>
              <a:chOff x="4114800" y="1423987"/>
              <a:chExt cx="3961542" cy="4007547"/>
            </a:xfrm>
          </p:grpSpPr>
          <p:sp>
            <p:nvSpPr>
              <p:cNvPr id="335" name="Google Shape;335;p20"/>
              <p:cNvSpPr/>
              <p:nvPr/>
            </p:nvSpPr>
            <p:spPr>
              <a:xfrm>
                <a:off x="4395978" y="2441733"/>
                <a:ext cx="3665410" cy="2985611"/>
              </a:xfrm>
              <a:custGeom>
                <a:rect b="b" l="l" r="r" t="t"/>
                <a:pathLst>
                  <a:path extrusionOk="0" h="2985611" w="3665410">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36" name="Google Shape;336;p20"/>
              <p:cNvSpPr/>
              <p:nvPr/>
            </p:nvSpPr>
            <p:spPr>
              <a:xfrm>
                <a:off x="7790402" y="5229700"/>
                <a:ext cx="285940" cy="199072"/>
              </a:xfrm>
              <a:custGeom>
                <a:rect b="b" l="l" r="r" t="t"/>
                <a:pathLst>
                  <a:path extrusionOk="0" h="199072" w="285940">
                    <a:moveTo>
                      <a:pt x="0" y="199073"/>
                    </a:moveTo>
                    <a:cubicBezTo>
                      <a:pt x="0" y="199073"/>
                      <a:pt x="242125" y="39243"/>
                      <a:pt x="285940" y="0"/>
                    </a:cubicBezTo>
                  </a:path>
                </a:pathLst>
              </a:custGeom>
              <a:noFill/>
              <a:ln cap="rnd" cmpd="sng" w="9525">
                <a:solidFill>
                  <a:schemeClr val="accent2">
                    <a:alpha val="34900"/>
                  </a:scheme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37" name="Google Shape;337;p20"/>
              <p:cNvSpPr/>
              <p:nvPr/>
            </p:nvSpPr>
            <p:spPr>
              <a:xfrm>
                <a:off x="7393114" y="5049773"/>
                <a:ext cx="655796" cy="381190"/>
              </a:xfrm>
              <a:custGeom>
                <a:rect b="b" l="l" r="r" t="t"/>
                <a:pathLst>
                  <a:path extrusionOk="0" h="381190" w="655796">
                    <a:moveTo>
                      <a:pt x="0" y="381190"/>
                    </a:moveTo>
                    <a:cubicBezTo>
                      <a:pt x="0" y="381190"/>
                      <a:pt x="461105" y="172117"/>
                      <a:pt x="655796" y="0"/>
                    </a:cubicBezTo>
                  </a:path>
                </a:pathLst>
              </a:custGeom>
              <a:noFill/>
              <a:ln cap="rnd" cmpd="sng" w="9525">
                <a:solidFill>
                  <a:schemeClr val="accent2">
                    <a:alpha val="34900"/>
                  </a:scheme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38" name="Google Shape;338;p20"/>
              <p:cNvSpPr/>
              <p:nvPr/>
            </p:nvSpPr>
            <p:spPr>
              <a:xfrm>
                <a:off x="5154072" y="3867816"/>
                <a:ext cx="2907315" cy="1544764"/>
              </a:xfrm>
              <a:custGeom>
                <a:rect b="b" l="l" r="r" t="t"/>
                <a:pathLst>
                  <a:path extrusionOk="0" h="1544764" w="2907315">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39" name="Google Shape;339;p20"/>
              <p:cNvSpPr/>
              <p:nvPr/>
            </p:nvSpPr>
            <p:spPr>
              <a:xfrm>
                <a:off x="4907946" y="3479100"/>
                <a:ext cx="3168300" cy="1952434"/>
              </a:xfrm>
              <a:custGeom>
                <a:rect b="b" l="l" r="r" t="t"/>
                <a:pathLst>
                  <a:path extrusionOk="0" h="1952434" w="3168300">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40" name="Google Shape;340;p20"/>
              <p:cNvSpPr/>
              <p:nvPr/>
            </p:nvSpPr>
            <p:spPr>
              <a:xfrm>
                <a:off x="4704778" y="2976752"/>
                <a:ext cx="3356800" cy="2452020"/>
              </a:xfrm>
              <a:custGeom>
                <a:rect b="b" l="l" r="r" t="t"/>
                <a:pathLst>
                  <a:path extrusionOk="0" h="2452020" w="335680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41" name="Google Shape;341;p20"/>
              <p:cNvSpPr/>
              <p:nvPr/>
            </p:nvSpPr>
            <p:spPr>
              <a:xfrm>
                <a:off x="4114800" y="1423987"/>
                <a:ext cx="3946874" cy="3989641"/>
              </a:xfrm>
              <a:custGeom>
                <a:rect b="b" l="l" r="r" t="t"/>
                <a:pathLst>
                  <a:path extrusionOk="0" h="3989641" w="3946874">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342" name="Google Shape;342;p20"/>
            <p:cNvSpPr/>
            <p:nvPr/>
          </p:nvSpPr>
          <p:spPr>
            <a:xfrm>
              <a:off x="7980400" y="5197178"/>
              <a:ext cx="4211600" cy="1660822"/>
            </a:xfrm>
            <a:custGeom>
              <a:rect b="b" l="l" r="r" t="t"/>
              <a:pathLst>
                <a:path extrusionOk="0" h="1660822" w="4211600">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rgbClr val="0880AD"/>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grpSp>
      <p:grpSp>
        <p:nvGrpSpPr>
          <p:cNvPr id="343" name="Google Shape;343;p20"/>
          <p:cNvGrpSpPr/>
          <p:nvPr/>
        </p:nvGrpSpPr>
        <p:grpSpPr>
          <a:xfrm>
            <a:off x="0" y="9401"/>
            <a:ext cx="1411364" cy="2138122"/>
            <a:chOff x="10849" y="15178"/>
            <a:chExt cx="2200444" cy="3333523"/>
          </a:xfrm>
        </p:grpSpPr>
        <p:sp>
          <p:nvSpPr>
            <p:cNvPr id="344" name="Google Shape;344;p20"/>
            <p:cNvSpPr/>
            <p:nvPr/>
          </p:nvSpPr>
          <p:spPr>
            <a:xfrm>
              <a:off x="19394" y="15241"/>
              <a:ext cx="2191899" cy="3333460"/>
            </a:xfrm>
            <a:custGeom>
              <a:rect b="b" l="l" r="r" t="t"/>
              <a:pathLst>
                <a:path extrusionOk="0" h="5012722" w="3296088">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45" name="Google Shape;345;p20"/>
            <p:cNvSpPr/>
            <p:nvPr/>
          </p:nvSpPr>
          <p:spPr>
            <a:xfrm>
              <a:off x="10849" y="15178"/>
              <a:ext cx="1980022" cy="3077054"/>
            </a:xfrm>
            <a:custGeom>
              <a:rect b="b" l="l" r="r" t="t"/>
              <a:pathLst>
                <a:path extrusionOk="0" h="4627149" w="2977477">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46" name="Google Shape;346;p20"/>
            <p:cNvSpPr/>
            <p:nvPr/>
          </p:nvSpPr>
          <p:spPr>
            <a:xfrm>
              <a:off x="25092" y="15178"/>
              <a:ext cx="1567213" cy="2739129"/>
            </a:xfrm>
            <a:custGeom>
              <a:rect b="b" l="l" r="r" t="t"/>
              <a:pathLst>
                <a:path extrusionOk="0" h="4118991" w="2356712">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47" name="Google Shape;347;p20"/>
            <p:cNvSpPr/>
            <p:nvPr/>
          </p:nvSpPr>
          <p:spPr>
            <a:xfrm>
              <a:off x="10849" y="15178"/>
              <a:ext cx="1369363" cy="2646777"/>
            </a:xfrm>
            <a:custGeom>
              <a:rect b="b" l="l" r="r" t="t"/>
              <a:pathLst>
                <a:path extrusionOk="0" h="3980116" w="2059193">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48" name="Google Shape;348;p20"/>
            <p:cNvSpPr/>
            <p:nvPr/>
          </p:nvSpPr>
          <p:spPr>
            <a:xfrm>
              <a:off x="18825" y="543780"/>
              <a:ext cx="494624" cy="1906888"/>
            </a:xfrm>
            <a:custGeom>
              <a:rect b="b" l="l" r="r" t="t"/>
              <a:pathLst>
                <a:path extrusionOk="0" h="2867501" w="743796">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49" name="Google Shape;349;p20"/>
            <p:cNvSpPr/>
            <p:nvPr/>
          </p:nvSpPr>
          <p:spPr>
            <a:xfrm>
              <a:off x="10849" y="672286"/>
              <a:ext cx="397201" cy="1691454"/>
            </a:xfrm>
            <a:custGeom>
              <a:rect b="b" l="l" r="r" t="t"/>
              <a:pathLst>
                <a:path extrusionOk="0" h="2543540" w="597294">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50" name="Google Shape;350;p20"/>
            <p:cNvSpPr/>
            <p:nvPr/>
          </p:nvSpPr>
          <p:spPr>
            <a:xfrm>
              <a:off x="23002" y="881264"/>
              <a:ext cx="258968" cy="1337472"/>
            </a:xfrm>
            <a:custGeom>
              <a:rect b="b" l="l" r="r" t="t"/>
              <a:pathLst>
                <a:path extrusionOk="0" h="2011236" w="389425">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351" name="Google Shape;351;p20"/>
          <p:cNvSpPr txBox="1"/>
          <p:nvPr>
            <p:ph idx="12" type="sldNum"/>
          </p:nvPr>
        </p:nvSpPr>
        <p:spPr>
          <a:xfrm>
            <a:off x="6553200" y="4767265"/>
            <a:ext cx="21336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spcAft>
                <a:spcPts val="0"/>
              </a:spcAft>
              <a:buNone/>
              <a:defRPr sz="900">
                <a:solidFill>
                  <a:schemeClr val="lt1"/>
                </a:solidFill>
                <a:latin typeface="Arial"/>
                <a:ea typeface="Arial"/>
                <a:cs typeface="Arial"/>
                <a:sym typeface="Arial"/>
              </a:defRPr>
            </a:lvl1pPr>
            <a:lvl2pPr indent="0" lvl="1" marL="0" algn="r">
              <a:spcBef>
                <a:spcPts val="0"/>
              </a:spcBef>
              <a:spcAft>
                <a:spcPts val="0"/>
              </a:spcAft>
              <a:buNone/>
              <a:defRPr sz="900">
                <a:solidFill>
                  <a:schemeClr val="lt1"/>
                </a:solidFill>
                <a:latin typeface="Arial"/>
                <a:ea typeface="Arial"/>
                <a:cs typeface="Arial"/>
                <a:sym typeface="Arial"/>
              </a:defRPr>
            </a:lvl2pPr>
            <a:lvl3pPr indent="0" lvl="2" marL="0" algn="r">
              <a:spcBef>
                <a:spcPts val="0"/>
              </a:spcBef>
              <a:spcAft>
                <a:spcPts val="0"/>
              </a:spcAft>
              <a:buNone/>
              <a:defRPr sz="900">
                <a:solidFill>
                  <a:schemeClr val="lt1"/>
                </a:solidFill>
                <a:latin typeface="Arial"/>
                <a:ea typeface="Arial"/>
                <a:cs typeface="Arial"/>
                <a:sym typeface="Arial"/>
              </a:defRPr>
            </a:lvl3pPr>
            <a:lvl4pPr indent="0" lvl="3" marL="0" algn="r">
              <a:spcBef>
                <a:spcPts val="0"/>
              </a:spcBef>
              <a:spcAft>
                <a:spcPts val="0"/>
              </a:spcAft>
              <a:buNone/>
              <a:defRPr sz="900">
                <a:solidFill>
                  <a:schemeClr val="lt1"/>
                </a:solidFill>
                <a:latin typeface="Arial"/>
                <a:ea typeface="Arial"/>
                <a:cs typeface="Arial"/>
                <a:sym typeface="Arial"/>
              </a:defRPr>
            </a:lvl4pPr>
            <a:lvl5pPr indent="0" lvl="4" marL="0" algn="r">
              <a:spcBef>
                <a:spcPts val="0"/>
              </a:spcBef>
              <a:spcAft>
                <a:spcPts val="0"/>
              </a:spcAft>
              <a:buNone/>
              <a:defRPr sz="900">
                <a:solidFill>
                  <a:schemeClr val="lt1"/>
                </a:solidFill>
                <a:latin typeface="Arial"/>
                <a:ea typeface="Arial"/>
                <a:cs typeface="Arial"/>
                <a:sym typeface="Arial"/>
              </a:defRPr>
            </a:lvl5pPr>
            <a:lvl6pPr indent="0" lvl="5" marL="0" algn="r">
              <a:spcBef>
                <a:spcPts val="0"/>
              </a:spcBef>
              <a:spcAft>
                <a:spcPts val="0"/>
              </a:spcAft>
              <a:buNone/>
              <a:defRPr sz="900">
                <a:solidFill>
                  <a:schemeClr val="lt1"/>
                </a:solidFill>
                <a:latin typeface="Arial"/>
                <a:ea typeface="Arial"/>
                <a:cs typeface="Arial"/>
                <a:sym typeface="Arial"/>
              </a:defRPr>
            </a:lvl6pPr>
            <a:lvl7pPr indent="0" lvl="6" marL="0" algn="r">
              <a:spcBef>
                <a:spcPts val="0"/>
              </a:spcBef>
              <a:spcAft>
                <a:spcPts val="0"/>
              </a:spcAft>
              <a:buNone/>
              <a:defRPr sz="900">
                <a:solidFill>
                  <a:schemeClr val="lt1"/>
                </a:solidFill>
                <a:latin typeface="Arial"/>
                <a:ea typeface="Arial"/>
                <a:cs typeface="Arial"/>
                <a:sym typeface="Arial"/>
              </a:defRPr>
            </a:lvl7pPr>
            <a:lvl8pPr indent="0" lvl="7" marL="0" algn="r">
              <a:spcBef>
                <a:spcPts val="0"/>
              </a:spcBef>
              <a:spcAft>
                <a:spcPts val="0"/>
              </a:spcAft>
              <a:buNone/>
              <a:defRPr sz="900">
                <a:solidFill>
                  <a:schemeClr val="lt1"/>
                </a:solidFill>
                <a:latin typeface="Arial"/>
                <a:ea typeface="Arial"/>
                <a:cs typeface="Arial"/>
                <a:sym typeface="Arial"/>
              </a:defRPr>
            </a:lvl8pPr>
            <a:lvl9pPr indent="0" lvl="8" marL="0" algn="r">
              <a:spcBef>
                <a:spcPts val="0"/>
              </a:spcBef>
              <a:spcAft>
                <a:spcPts val="0"/>
              </a:spcAft>
              <a:buNone/>
              <a:defRPr sz="9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Dark Background">
  <p:cSld name="Team Dark Background">
    <p:spTree>
      <p:nvGrpSpPr>
        <p:cNvPr id="352" name="Shape 352"/>
        <p:cNvGrpSpPr/>
        <p:nvPr/>
      </p:nvGrpSpPr>
      <p:grpSpPr>
        <a:xfrm>
          <a:off x="0" y="0"/>
          <a:ext cx="0" cy="0"/>
          <a:chOff x="0" y="0"/>
          <a:chExt cx="0" cy="0"/>
        </a:xfrm>
      </p:grpSpPr>
      <p:sp>
        <p:nvSpPr>
          <p:cNvPr id="353" name="Google Shape;353;p21"/>
          <p:cNvSpPr/>
          <p:nvPr>
            <p:ph idx="2" type="pic"/>
          </p:nvPr>
        </p:nvSpPr>
        <p:spPr>
          <a:xfrm>
            <a:off x="785813" y="1032595"/>
            <a:ext cx="1556700" cy="1554900"/>
          </a:xfrm>
          <a:prstGeom prst="round2DiagRect">
            <a:avLst>
              <a:gd fmla="val 16667" name="adj1"/>
              <a:gd fmla="val 0" name="adj2"/>
            </a:avLst>
          </a:prstGeom>
          <a:noFill/>
          <a:ln>
            <a:noFill/>
          </a:ln>
        </p:spPr>
      </p:sp>
      <p:sp>
        <p:nvSpPr>
          <p:cNvPr id="354" name="Google Shape;354;p21"/>
          <p:cNvSpPr/>
          <p:nvPr>
            <p:ph idx="3" type="pic"/>
          </p:nvPr>
        </p:nvSpPr>
        <p:spPr>
          <a:xfrm>
            <a:off x="2791220" y="1032595"/>
            <a:ext cx="1556700" cy="1554900"/>
          </a:xfrm>
          <a:prstGeom prst="round2DiagRect">
            <a:avLst>
              <a:gd fmla="val 16667" name="adj1"/>
              <a:gd fmla="val 0" name="adj2"/>
            </a:avLst>
          </a:prstGeom>
          <a:noFill/>
          <a:ln>
            <a:noFill/>
          </a:ln>
        </p:spPr>
      </p:sp>
      <p:sp>
        <p:nvSpPr>
          <p:cNvPr id="355" name="Google Shape;355;p21"/>
          <p:cNvSpPr/>
          <p:nvPr>
            <p:ph idx="4" type="pic"/>
          </p:nvPr>
        </p:nvSpPr>
        <p:spPr>
          <a:xfrm>
            <a:off x="4795695" y="1032595"/>
            <a:ext cx="1556700" cy="1554900"/>
          </a:xfrm>
          <a:prstGeom prst="round2DiagRect">
            <a:avLst>
              <a:gd fmla="val 16667" name="adj1"/>
              <a:gd fmla="val 0" name="adj2"/>
            </a:avLst>
          </a:prstGeom>
          <a:noFill/>
          <a:ln>
            <a:noFill/>
          </a:ln>
        </p:spPr>
      </p:sp>
      <p:sp>
        <p:nvSpPr>
          <p:cNvPr id="356" name="Google Shape;356;p21"/>
          <p:cNvSpPr/>
          <p:nvPr>
            <p:ph idx="5" type="pic"/>
          </p:nvPr>
        </p:nvSpPr>
        <p:spPr>
          <a:xfrm>
            <a:off x="6792935" y="1032595"/>
            <a:ext cx="1556700" cy="1554900"/>
          </a:xfrm>
          <a:prstGeom prst="round2DiagRect">
            <a:avLst>
              <a:gd fmla="val 16667" name="adj1"/>
              <a:gd fmla="val 0" name="adj2"/>
            </a:avLst>
          </a:prstGeom>
          <a:noFill/>
          <a:ln>
            <a:noFill/>
          </a:ln>
        </p:spPr>
      </p:sp>
      <p:sp>
        <p:nvSpPr>
          <p:cNvPr id="357" name="Google Shape;357;p21"/>
          <p:cNvSpPr txBox="1"/>
          <p:nvPr>
            <p:ph type="title"/>
          </p:nvPr>
        </p:nvSpPr>
        <p:spPr>
          <a:xfrm>
            <a:off x="898636" y="3469264"/>
            <a:ext cx="7491300" cy="11217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ctr">
              <a:spcBef>
                <a:spcPts val="0"/>
              </a:spcBef>
              <a:spcAft>
                <a:spcPts val="0"/>
              </a:spcAft>
              <a:buSzPts val="1100"/>
              <a:buNone/>
              <a:defRPr/>
            </a:lvl2pPr>
            <a:lvl3pPr lvl="2" algn="ctr">
              <a:spcBef>
                <a:spcPts val="0"/>
              </a:spcBef>
              <a:spcAft>
                <a:spcPts val="0"/>
              </a:spcAft>
              <a:buSzPts val="1100"/>
              <a:buNone/>
              <a:defRPr/>
            </a:lvl3pPr>
            <a:lvl4pPr lvl="3" algn="ctr">
              <a:spcBef>
                <a:spcPts val="0"/>
              </a:spcBef>
              <a:spcAft>
                <a:spcPts val="0"/>
              </a:spcAft>
              <a:buSzPts val="1100"/>
              <a:buNone/>
              <a:defRPr/>
            </a:lvl4pPr>
            <a:lvl5pPr lvl="4" algn="ctr">
              <a:spcBef>
                <a:spcPts val="0"/>
              </a:spcBef>
              <a:spcAft>
                <a:spcPts val="0"/>
              </a:spcAft>
              <a:buSzPts val="1100"/>
              <a:buNone/>
              <a:defRPr/>
            </a:lvl5pPr>
            <a:lvl6pPr lvl="5" algn="ctr">
              <a:spcBef>
                <a:spcPts val="0"/>
              </a:spcBef>
              <a:spcAft>
                <a:spcPts val="0"/>
              </a:spcAft>
              <a:buSzPts val="1100"/>
              <a:buNone/>
              <a:defRPr/>
            </a:lvl6pPr>
            <a:lvl7pPr lvl="6" algn="ctr">
              <a:spcBef>
                <a:spcPts val="0"/>
              </a:spcBef>
              <a:spcAft>
                <a:spcPts val="0"/>
              </a:spcAft>
              <a:buSzPts val="1100"/>
              <a:buNone/>
              <a:defRPr/>
            </a:lvl7pPr>
            <a:lvl8pPr lvl="7" algn="ctr">
              <a:spcBef>
                <a:spcPts val="0"/>
              </a:spcBef>
              <a:spcAft>
                <a:spcPts val="0"/>
              </a:spcAft>
              <a:buSzPts val="1100"/>
              <a:buNone/>
              <a:defRPr/>
            </a:lvl8pPr>
            <a:lvl9pPr lvl="8" algn="ctr">
              <a:spcBef>
                <a:spcPts val="0"/>
              </a:spcBef>
              <a:spcAft>
                <a:spcPts val="0"/>
              </a:spcAft>
              <a:buSzPts val="1100"/>
              <a:buNone/>
              <a:defRPr/>
            </a:lvl9pPr>
          </a:lstStyle>
          <a:p/>
        </p:txBody>
      </p:sp>
      <p:sp>
        <p:nvSpPr>
          <p:cNvPr id="358" name="Google Shape;358;p21"/>
          <p:cNvSpPr txBox="1"/>
          <p:nvPr>
            <p:ph idx="1" type="body"/>
          </p:nvPr>
        </p:nvSpPr>
        <p:spPr>
          <a:xfrm>
            <a:off x="785494" y="2752421"/>
            <a:ext cx="1556700" cy="205800"/>
          </a:xfrm>
          <a:prstGeom prst="rect">
            <a:avLst/>
          </a:prstGeom>
          <a:noFill/>
          <a:ln>
            <a:noFill/>
          </a:ln>
        </p:spPr>
        <p:txBody>
          <a:bodyPr anchorCtr="0" anchor="ctr" bIns="34275" lIns="68575" spcFirstLastPara="1" rIns="68575" wrap="square" tIns="34275">
            <a:noAutofit/>
          </a:bodyPr>
          <a:lstStyle>
            <a:lvl1pPr indent="-228600" lvl="0" marL="457200" algn="ctr">
              <a:spcBef>
                <a:spcPts val="300"/>
              </a:spcBef>
              <a:spcAft>
                <a:spcPts val="0"/>
              </a:spcAft>
              <a:buClr>
                <a:schemeClr val="accent1"/>
              </a:buClr>
              <a:buSzPts val="1500"/>
              <a:buFont typeface="Arial"/>
              <a:buNone/>
              <a:defRPr b="0" sz="1500">
                <a:solidFill>
                  <a:schemeClr val="accent1"/>
                </a:solidFill>
                <a:latin typeface="Quattrocento Sans"/>
                <a:ea typeface="Quattrocento Sans"/>
                <a:cs typeface="Quattrocento Sans"/>
                <a:sym typeface="Quattrocento Sans"/>
              </a:defRPr>
            </a:lvl1pPr>
            <a:lvl2pPr indent="-317500" lvl="1" marL="914400" algn="l">
              <a:spcBef>
                <a:spcPts val="300"/>
              </a:spcBef>
              <a:spcAft>
                <a:spcPts val="0"/>
              </a:spcAft>
              <a:buClr>
                <a:schemeClr val="dk1"/>
              </a:buClr>
              <a:buSzPts val="1400"/>
              <a:buChar char="–"/>
              <a:defRPr/>
            </a:lvl2pPr>
            <a:lvl3pPr indent="-317500" lvl="2" marL="1371600" algn="l">
              <a:spcBef>
                <a:spcPts val="300"/>
              </a:spcBef>
              <a:spcAft>
                <a:spcPts val="0"/>
              </a:spcAft>
              <a:buClr>
                <a:schemeClr val="dk1"/>
              </a:buClr>
              <a:buSzPts val="1400"/>
              <a:buChar char="•"/>
              <a:defRPr/>
            </a:lvl3pPr>
            <a:lvl4pPr indent="-317500" lvl="3" marL="1828800" algn="l">
              <a:spcBef>
                <a:spcPts val="300"/>
              </a:spcBef>
              <a:spcAft>
                <a:spcPts val="0"/>
              </a:spcAft>
              <a:buClr>
                <a:schemeClr val="dk1"/>
              </a:buClr>
              <a:buSzPts val="1400"/>
              <a:buChar char="–"/>
              <a:defRPr/>
            </a:lvl4pPr>
            <a:lvl5pPr indent="-317500" lvl="4" marL="2286000" algn="l">
              <a:spcBef>
                <a:spcPts val="300"/>
              </a:spcBef>
              <a:spcAft>
                <a:spcPts val="0"/>
              </a:spcAft>
              <a:buClr>
                <a:schemeClr val="dk1"/>
              </a:buClr>
              <a:buSzPts val="1400"/>
              <a:buChar char="»"/>
              <a:defRPr/>
            </a:lvl5pPr>
            <a:lvl6pPr indent="-317500" lvl="5" marL="2743200" algn="l">
              <a:spcBef>
                <a:spcPts val="300"/>
              </a:spcBef>
              <a:spcAft>
                <a:spcPts val="0"/>
              </a:spcAft>
              <a:buClr>
                <a:schemeClr val="dk1"/>
              </a:buClr>
              <a:buSzPts val="1400"/>
              <a:buChar char="•"/>
              <a:defRPr/>
            </a:lvl6pPr>
            <a:lvl7pPr indent="-317500" lvl="6" marL="3200400" algn="l">
              <a:spcBef>
                <a:spcPts val="300"/>
              </a:spcBef>
              <a:spcAft>
                <a:spcPts val="0"/>
              </a:spcAft>
              <a:buClr>
                <a:schemeClr val="dk1"/>
              </a:buClr>
              <a:buSzPts val="1400"/>
              <a:buChar char="•"/>
              <a:defRPr/>
            </a:lvl7pPr>
            <a:lvl8pPr indent="-317500" lvl="7" marL="3657600" algn="l">
              <a:spcBef>
                <a:spcPts val="300"/>
              </a:spcBef>
              <a:spcAft>
                <a:spcPts val="0"/>
              </a:spcAft>
              <a:buClr>
                <a:schemeClr val="dk1"/>
              </a:buClr>
              <a:buSzPts val="1400"/>
              <a:buChar char="•"/>
              <a:defRPr/>
            </a:lvl8pPr>
            <a:lvl9pPr indent="-317500" lvl="8" marL="4114800" algn="l">
              <a:spcBef>
                <a:spcPts val="300"/>
              </a:spcBef>
              <a:spcAft>
                <a:spcPts val="0"/>
              </a:spcAft>
              <a:buClr>
                <a:schemeClr val="dk1"/>
              </a:buClr>
              <a:buSzPts val="1400"/>
              <a:buChar char="•"/>
              <a:defRPr/>
            </a:lvl9pPr>
          </a:lstStyle>
          <a:p/>
        </p:txBody>
      </p:sp>
      <p:sp>
        <p:nvSpPr>
          <p:cNvPr id="359" name="Google Shape;359;p21"/>
          <p:cNvSpPr txBox="1"/>
          <p:nvPr>
            <p:ph idx="6" type="body"/>
          </p:nvPr>
        </p:nvSpPr>
        <p:spPr>
          <a:xfrm>
            <a:off x="785494" y="2964459"/>
            <a:ext cx="1556700" cy="205800"/>
          </a:xfrm>
          <a:prstGeom prst="rect">
            <a:avLst/>
          </a:prstGeom>
          <a:noFill/>
          <a:ln>
            <a:noFill/>
          </a:ln>
        </p:spPr>
        <p:txBody>
          <a:bodyPr anchorCtr="0" anchor="ctr" bIns="34275" lIns="68575" spcFirstLastPara="1" rIns="68575" wrap="square" tIns="34275">
            <a:noAutofit/>
          </a:bodyPr>
          <a:lstStyle>
            <a:lvl1pPr indent="-228600" lvl="0" marL="457200" algn="ctr">
              <a:spcBef>
                <a:spcPts val="200"/>
              </a:spcBef>
              <a:spcAft>
                <a:spcPts val="0"/>
              </a:spcAft>
              <a:buClr>
                <a:schemeClr val="dk1"/>
              </a:buClr>
              <a:buSzPts val="1200"/>
              <a:buFont typeface="Arial"/>
              <a:buNone/>
              <a:defRPr b="0" sz="1200">
                <a:solidFill>
                  <a:schemeClr val="dk1"/>
                </a:solidFill>
                <a:latin typeface="Arial"/>
                <a:ea typeface="Arial"/>
                <a:cs typeface="Arial"/>
                <a:sym typeface="Arial"/>
              </a:defRPr>
            </a:lvl1pPr>
            <a:lvl2pPr indent="-317500" lvl="1" marL="914400" algn="l">
              <a:spcBef>
                <a:spcPts val="300"/>
              </a:spcBef>
              <a:spcAft>
                <a:spcPts val="0"/>
              </a:spcAft>
              <a:buClr>
                <a:schemeClr val="dk1"/>
              </a:buClr>
              <a:buSzPts val="1400"/>
              <a:buChar char="–"/>
              <a:defRPr/>
            </a:lvl2pPr>
            <a:lvl3pPr indent="-317500" lvl="2" marL="1371600" algn="l">
              <a:spcBef>
                <a:spcPts val="300"/>
              </a:spcBef>
              <a:spcAft>
                <a:spcPts val="0"/>
              </a:spcAft>
              <a:buClr>
                <a:schemeClr val="dk1"/>
              </a:buClr>
              <a:buSzPts val="1400"/>
              <a:buChar char="•"/>
              <a:defRPr/>
            </a:lvl3pPr>
            <a:lvl4pPr indent="-317500" lvl="3" marL="1828800" algn="l">
              <a:spcBef>
                <a:spcPts val="300"/>
              </a:spcBef>
              <a:spcAft>
                <a:spcPts val="0"/>
              </a:spcAft>
              <a:buClr>
                <a:schemeClr val="dk1"/>
              </a:buClr>
              <a:buSzPts val="1400"/>
              <a:buChar char="–"/>
              <a:defRPr/>
            </a:lvl4pPr>
            <a:lvl5pPr indent="-317500" lvl="4" marL="2286000" algn="l">
              <a:spcBef>
                <a:spcPts val="300"/>
              </a:spcBef>
              <a:spcAft>
                <a:spcPts val="0"/>
              </a:spcAft>
              <a:buClr>
                <a:schemeClr val="dk1"/>
              </a:buClr>
              <a:buSzPts val="1400"/>
              <a:buChar char="»"/>
              <a:defRPr/>
            </a:lvl5pPr>
            <a:lvl6pPr indent="-317500" lvl="5" marL="2743200" algn="l">
              <a:spcBef>
                <a:spcPts val="300"/>
              </a:spcBef>
              <a:spcAft>
                <a:spcPts val="0"/>
              </a:spcAft>
              <a:buClr>
                <a:schemeClr val="dk1"/>
              </a:buClr>
              <a:buSzPts val="1400"/>
              <a:buChar char="•"/>
              <a:defRPr/>
            </a:lvl6pPr>
            <a:lvl7pPr indent="-317500" lvl="6" marL="3200400" algn="l">
              <a:spcBef>
                <a:spcPts val="300"/>
              </a:spcBef>
              <a:spcAft>
                <a:spcPts val="0"/>
              </a:spcAft>
              <a:buClr>
                <a:schemeClr val="dk1"/>
              </a:buClr>
              <a:buSzPts val="1400"/>
              <a:buChar char="•"/>
              <a:defRPr/>
            </a:lvl7pPr>
            <a:lvl8pPr indent="-317500" lvl="7" marL="3657600" algn="l">
              <a:spcBef>
                <a:spcPts val="300"/>
              </a:spcBef>
              <a:spcAft>
                <a:spcPts val="0"/>
              </a:spcAft>
              <a:buClr>
                <a:schemeClr val="dk1"/>
              </a:buClr>
              <a:buSzPts val="1400"/>
              <a:buChar char="•"/>
              <a:defRPr/>
            </a:lvl8pPr>
            <a:lvl9pPr indent="-317500" lvl="8" marL="4114800" algn="l">
              <a:spcBef>
                <a:spcPts val="300"/>
              </a:spcBef>
              <a:spcAft>
                <a:spcPts val="0"/>
              </a:spcAft>
              <a:buClr>
                <a:schemeClr val="dk1"/>
              </a:buClr>
              <a:buSzPts val="1400"/>
              <a:buChar char="•"/>
              <a:defRPr/>
            </a:lvl9pPr>
          </a:lstStyle>
          <a:p/>
        </p:txBody>
      </p:sp>
      <p:sp>
        <p:nvSpPr>
          <p:cNvPr id="360" name="Google Shape;360;p21"/>
          <p:cNvSpPr txBox="1"/>
          <p:nvPr>
            <p:ph idx="7" type="body"/>
          </p:nvPr>
        </p:nvSpPr>
        <p:spPr>
          <a:xfrm>
            <a:off x="2791220" y="2747829"/>
            <a:ext cx="1556700" cy="205800"/>
          </a:xfrm>
          <a:prstGeom prst="rect">
            <a:avLst/>
          </a:prstGeom>
          <a:noFill/>
          <a:ln>
            <a:noFill/>
          </a:ln>
        </p:spPr>
        <p:txBody>
          <a:bodyPr anchorCtr="0" anchor="ctr" bIns="34275" lIns="68575" spcFirstLastPara="1" rIns="68575" wrap="square" tIns="34275">
            <a:noAutofit/>
          </a:bodyPr>
          <a:lstStyle>
            <a:lvl1pPr indent="-228600" lvl="0" marL="457200" algn="ctr">
              <a:spcBef>
                <a:spcPts val="300"/>
              </a:spcBef>
              <a:spcAft>
                <a:spcPts val="0"/>
              </a:spcAft>
              <a:buClr>
                <a:schemeClr val="accent1"/>
              </a:buClr>
              <a:buSzPts val="1500"/>
              <a:buFont typeface="Arial"/>
              <a:buNone/>
              <a:defRPr b="0" sz="1500">
                <a:solidFill>
                  <a:schemeClr val="accent1"/>
                </a:solidFill>
                <a:latin typeface="Quattrocento Sans"/>
                <a:ea typeface="Quattrocento Sans"/>
                <a:cs typeface="Quattrocento Sans"/>
                <a:sym typeface="Quattrocento Sans"/>
              </a:defRPr>
            </a:lvl1pPr>
            <a:lvl2pPr indent="-317500" lvl="1" marL="914400" algn="l">
              <a:spcBef>
                <a:spcPts val="300"/>
              </a:spcBef>
              <a:spcAft>
                <a:spcPts val="0"/>
              </a:spcAft>
              <a:buClr>
                <a:schemeClr val="dk1"/>
              </a:buClr>
              <a:buSzPts val="1400"/>
              <a:buChar char="–"/>
              <a:defRPr/>
            </a:lvl2pPr>
            <a:lvl3pPr indent="-317500" lvl="2" marL="1371600" algn="l">
              <a:spcBef>
                <a:spcPts val="300"/>
              </a:spcBef>
              <a:spcAft>
                <a:spcPts val="0"/>
              </a:spcAft>
              <a:buClr>
                <a:schemeClr val="dk1"/>
              </a:buClr>
              <a:buSzPts val="1400"/>
              <a:buChar char="•"/>
              <a:defRPr/>
            </a:lvl3pPr>
            <a:lvl4pPr indent="-317500" lvl="3" marL="1828800" algn="l">
              <a:spcBef>
                <a:spcPts val="300"/>
              </a:spcBef>
              <a:spcAft>
                <a:spcPts val="0"/>
              </a:spcAft>
              <a:buClr>
                <a:schemeClr val="dk1"/>
              </a:buClr>
              <a:buSzPts val="1400"/>
              <a:buChar char="–"/>
              <a:defRPr/>
            </a:lvl4pPr>
            <a:lvl5pPr indent="-317500" lvl="4" marL="2286000" algn="l">
              <a:spcBef>
                <a:spcPts val="300"/>
              </a:spcBef>
              <a:spcAft>
                <a:spcPts val="0"/>
              </a:spcAft>
              <a:buClr>
                <a:schemeClr val="dk1"/>
              </a:buClr>
              <a:buSzPts val="1400"/>
              <a:buChar char="»"/>
              <a:defRPr/>
            </a:lvl5pPr>
            <a:lvl6pPr indent="-317500" lvl="5" marL="2743200" algn="l">
              <a:spcBef>
                <a:spcPts val="300"/>
              </a:spcBef>
              <a:spcAft>
                <a:spcPts val="0"/>
              </a:spcAft>
              <a:buClr>
                <a:schemeClr val="dk1"/>
              </a:buClr>
              <a:buSzPts val="1400"/>
              <a:buChar char="•"/>
              <a:defRPr/>
            </a:lvl6pPr>
            <a:lvl7pPr indent="-317500" lvl="6" marL="3200400" algn="l">
              <a:spcBef>
                <a:spcPts val="300"/>
              </a:spcBef>
              <a:spcAft>
                <a:spcPts val="0"/>
              </a:spcAft>
              <a:buClr>
                <a:schemeClr val="dk1"/>
              </a:buClr>
              <a:buSzPts val="1400"/>
              <a:buChar char="•"/>
              <a:defRPr/>
            </a:lvl7pPr>
            <a:lvl8pPr indent="-317500" lvl="7" marL="3657600" algn="l">
              <a:spcBef>
                <a:spcPts val="300"/>
              </a:spcBef>
              <a:spcAft>
                <a:spcPts val="0"/>
              </a:spcAft>
              <a:buClr>
                <a:schemeClr val="dk1"/>
              </a:buClr>
              <a:buSzPts val="1400"/>
              <a:buChar char="•"/>
              <a:defRPr/>
            </a:lvl8pPr>
            <a:lvl9pPr indent="-317500" lvl="8" marL="4114800" algn="l">
              <a:spcBef>
                <a:spcPts val="300"/>
              </a:spcBef>
              <a:spcAft>
                <a:spcPts val="0"/>
              </a:spcAft>
              <a:buClr>
                <a:schemeClr val="dk1"/>
              </a:buClr>
              <a:buSzPts val="1400"/>
              <a:buChar char="•"/>
              <a:defRPr/>
            </a:lvl9pPr>
          </a:lstStyle>
          <a:p/>
        </p:txBody>
      </p:sp>
      <p:sp>
        <p:nvSpPr>
          <p:cNvPr id="361" name="Google Shape;361;p21"/>
          <p:cNvSpPr txBox="1"/>
          <p:nvPr>
            <p:ph idx="8" type="body"/>
          </p:nvPr>
        </p:nvSpPr>
        <p:spPr>
          <a:xfrm>
            <a:off x="2791220" y="2959868"/>
            <a:ext cx="1556700" cy="205800"/>
          </a:xfrm>
          <a:prstGeom prst="rect">
            <a:avLst/>
          </a:prstGeom>
          <a:noFill/>
          <a:ln>
            <a:noFill/>
          </a:ln>
        </p:spPr>
        <p:txBody>
          <a:bodyPr anchorCtr="0" anchor="ctr" bIns="34275" lIns="68575" spcFirstLastPara="1" rIns="68575" wrap="square" tIns="34275">
            <a:noAutofit/>
          </a:bodyPr>
          <a:lstStyle>
            <a:lvl1pPr indent="-228600" lvl="0" marL="457200" algn="ctr">
              <a:spcBef>
                <a:spcPts val="200"/>
              </a:spcBef>
              <a:spcAft>
                <a:spcPts val="0"/>
              </a:spcAft>
              <a:buClr>
                <a:schemeClr val="dk1"/>
              </a:buClr>
              <a:buSzPts val="1200"/>
              <a:buFont typeface="Arial"/>
              <a:buNone/>
              <a:defRPr b="0" sz="1200">
                <a:solidFill>
                  <a:schemeClr val="dk1"/>
                </a:solidFill>
                <a:latin typeface="Arial"/>
                <a:ea typeface="Arial"/>
                <a:cs typeface="Arial"/>
                <a:sym typeface="Arial"/>
              </a:defRPr>
            </a:lvl1pPr>
            <a:lvl2pPr indent="-317500" lvl="1" marL="914400" algn="l">
              <a:spcBef>
                <a:spcPts val="300"/>
              </a:spcBef>
              <a:spcAft>
                <a:spcPts val="0"/>
              </a:spcAft>
              <a:buClr>
                <a:schemeClr val="dk1"/>
              </a:buClr>
              <a:buSzPts val="1400"/>
              <a:buChar char="–"/>
              <a:defRPr/>
            </a:lvl2pPr>
            <a:lvl3pPr indent="-317500" lvl="2" marL="1371600" algn="l">
              <a:spcBef>
                <a:spcPts val="300"/>
              </a:spcBef>
              <a:spcAft>
                <a:spcPts val="0"/>
              </a:spcAft>
              <a:buClr>
                <a:schemeClr val="dk1"/>
              </a:buClr>
              <a:buSzPts val="1400"/>
              <a:buChar char="•"/>
              <a:defRPr/>
            </a:lvl3pPr>
            <a:lvl4pPr indent="-317500" lvl="3" marL="1828800" algn="l">
              <a:spcBef>
                <a:spcPts val="300"/>
              </a:spcBef>
              <a:spcAft>
                <a:spcPts val="0"/>
              </a:spcAft>
              <a:buClr>
                <a:schemeClr val="dk1"/>
              </a:buClr>
              <a:buSzPts val="1400"/>
              <a:buChar char="–"/>
              <a:defRPr/>
            </a:lvl4pPr>
            <a:lvl5pPr indent="-317500" lvl="4" marL="2286000" algn="l">
              <a:spcBef>
                <a:spcPts val="300"/>
              </a:spcBef>
              <a:spcAft>
                <a:spcPts val="0"/>
              </a:spcAft>
              <a:buClr>
                <a:schemeClr val="dk1"/>
              </a:buClr>
              <a:buSzPts val="1400"/>
              <a:buChar char="»"/>
              <a:defRPr/>
            </a:lvl5pPr>
            <a:lvl6pPr indent="-317500" lvl="5" marL="2743200" algn="l">
              <a:spcBef>
                <a:spcPts val="300"/>
              </a:spcBef>
              <a:spcAft>
                <a:spcPts val="0"/>
              </a:spcAft>
              <a:buClr>
                <a:schemeClr val="dk1"/>
              </a:buClr>
              <a:buSzPts val="1400"/>
              <a:buChar char="•"/>
              <a:defRPr/>
            </a:lvl6pPr>
            <a:lvl7pPr indent="-317500" lvl="6" marL="3200400" algn="l">
              <a:spcBef>
                <a:spcPts val="300"/>
              </a:spcBef>
              <a:spcAft>
                <a:spcPts val="0"/>
              </a:spcAft>
              <a:buClr>
                <a:schemeClr val="dk1"/>
              </a:buClr>
              <a:buSzPts val="1400"/>
              <a:buChar char="•"/>
              <a:defRPr/>
            </a:lvl7pPr>
            <a:lvl8pPr indent="-317500" lvl="7" marL="3657600" algn="l">
              <a:spcBef>
                <a:spcPts val="300"/>
              </a:spcBef>
              <a:spcAft>
                <a:spcPts val="0"/>
              </a:spcAft>
              <a:buClr>
                <a:schemeClr val="dk1"/>
              </a:buClr>
              <a:buSzPts val="1400"/>
              <a:buChar char="•"/>
              <a:defRPr/>
            </a:lvl8pPr>
            <a:lvl9pPr indent="-317500" lvl="8" marL="4114800" algn="l">
              <a:spcBef>
                <a:spcPts val="300"/>
              </a:spcBef>
              <a:spcAft>
                <a:spcPts val="0"/>
              </a:spcAft>
              <a:buClr>
                <a:schemeClr val="dk1"/>
              </a:buClr>
              <a:buSzPts val="1400"/>
              <a:buChar char="•"/>
              <a:defRPr/>
            </a:lvl9pPr>
          </a:lstStyle>
          <a:p/>
        </p:txBody>
      </p:sp>
      <p:sp>
        <p:nvSpPr>
          <p:cNvPr id="362" name="Google Shape;362;p21"/>
          <p:cNvSpPr txBox="1"/>
          <p:nvPr>
            <p:ph idx="9" type="body"/>
          </p:nvPr>
        </p:nvSpPr>
        <p:spPr>
          <a:xfrm>
            <a:off x="4795695" y="2755047"/>
            <a:ext cx="1556700" cy="205800"/>
          </a:xfrm>
          <a:prstGeom prst="rect">
            <a:avLst/>
          </a:prstGeom>
          <a:noFill/>
          <a:ln>
            <a:noFill/>
          </a:ln>
        </p:spPr>
        <p:txBody>
          <a:bodyPr anchorCtr="0" anchor="ctr" bIns="34275" lIns="68575" spcFirstLastPara="1" rIns="68575" wrap="square" tIns="34275">
            <a:noAutofit/>
          </a:bodyPr>
          <a:lstStyle>
            <a:lvl1pPr indent="-228600" lvl="0" marL="457200" algn="ctr">
              <a:spcBef>
                <a:spcPts val="300"/>
              </a:spcBef>
              <a:spcAft>
                <a:spcPts val="0"/>
              </a:spcAft>
              <a:buClr>
                <a:schemeClr val="accent1"/>
              </a:buClr>
              <a:buSzPts val="1500"/>
              <a:buFont typeface="Arial"/>
              <a:buNone/>
              <a:defRPr b="0" sz="1500">
                <a:solidFill>
                  <a:schemeClr val="accent1"/>
                </a:solidFill>
                <a:latin typeface="Quattrocento Sans"/>
                <a:ea typeface="Quattrocento Sans"/>
                <a:cs typeface="Quattrocento Sans"/>
                <a:sym typeface="Quattrocento Sans"/>
              </a:defRPr>
            </a:lvl1pPr>
            <a:lvl2pPr indent="-317500" lvl="1" marL="914400" algn="l">
              <a:spcBef>
                <a:spcPts val="300"/>
              </a:spcBef>
              <a:spcAft>
                <a:spcPts val="0"/>
              </a:spcAft>
              <a:buClr>
                <a:schemeClr val="dk1"/>
              </a:buClr>
              <a:buSzPts val="1400"/>
              <a:buChar char="–"/>
              <a:defRPr/>
            </a:lvl2pPr>
            <a:lvl3pPr indent="-317500" lvl="2" marL="1371600" algn="l">
              <a:spcBef>
                <a:spcPts val="300"/>
              </a:spcBef>
              <a:spcAft>
                <a:spcPts val="0"/>
              </a:spcAft>
              <a:buClr>
                <a:schemeClr val="dk1"/>
              </a:buClr>
              <a:buSzPts val="1400"/>
              <a:buChar char="•"/>
              <a:defRPr/>
            </a:lvl3pPr>
            <a:lvl4pPr indent="-317500" lvl="3" marL="1828800" algn="l">
              <a:spcBef>
                <a:spcPts val="300"/>
              </a:spcBef>
              <a:spcAft>
                <a:spcPts val="0"/>
              </a:spcAft>
              <a:buClr>
                <a:schemeClr val="dk1"/>
              </a:buClr>
              <a:buSzPts val="1400"/>
              <a:buChar char="–"/>
              <a:defRPr/>
            </a:lvl4pPr>
            <a:lvl5pPr indent="-317500" lvl="4" marL="2286000" algn="l">
              <a:spcBef>
                <a:spcPts val="300"/>
              </a:spcBef>
              <a:spcAft>
                <a:spcPts val="0"/>
              </a:spcAft>
              <a:buClr>
                <a:schemeClr val="dk1"/>
              </a:buClr>
              <a:buSzPts val="1400"/>
              <a:buChar char="»"/>
              <a:defRPr/>
            </a:lvl5pPr>
            <a:lvl6pPr indent="-317500" lvl="5" marL="2743200" algn="l">
              <a:spcBef>
                <a:spcPts val="300"/>
              </a:spcBef>
              <a:spcAft>
                <a:spcPts val="0"/>
              </a:spcAft>
              <a:buClr>
                <a:schemeClr val="dk1"/>
              </a:buClr>
              <a:buSzPts val="1400"/>
              <a:buChar char="•"/>
              <a:defRPr/>
            </a:lvl6pPr>
            <a:lvl7pPr indent="-317500" lvl="6" marL="3200400" algn="l">
              <a:spcBef>
                <a:spcPts val="300"/>
              </a:spcBef>
              <a:spcAft>
                <a:spcPts val="0"/>
              </a:spcAft>
              <a:buClr>
                <a:schemeClr val="dk1"/>
              </a:buClr>
              <a:buSzPts val="1400"/>
              <a:buChar char="•"/>
              <a:defRPr/>
            </a:lvl7pPr>
            <a:lvl8pPr indent="-317500" lvl="7" marL="3657600" algn="l">
              <a:spcBef>
                <a:spcPts val="300"/>
              </a:spcBef>
              <a:spcAft>
                <a:spcPts val="0"/>
              </a:spcAft>
              <a:buClr>
                <a:schemeClr val="dk1"/>
              </a:buClr>
              <a:buSzPts val="1400"/>
              <a:buChar char="•"/>
              <a:defRPr/>
            </a:lvl8pPr>
            <a:lvl9pPr indent="-317500" lvl="8" marL="4114800" algn="l">
              <a:spcBef>
                <a:spcPts val="300"/>
              </a:spcBef>
              <a:spcAft>
                <a:spcPts val="0"/>
              </a:spcAft>
              <a:buClr>
                <a:schemeClr val="dk1"/>
              </a:buClr>
              <a:buSzPts val="1400"/>
              <a:buChar char="•"/>
              <a:defRPr/>
            </a:lvl9pPr>
          </a:lstStyle>
          <a:p/>
        </p:txBody>
      </p:sp>
      <p:sp>
        <p:nvSpPr>
          <p:cNvPr id="363" name="Google Shape;363;p21"/>
          <p:cNvSpPr txBox="1"/>
          <p:nvPr>
            <p:ph idx="13" type="body"/>
          </p:nvPr>
        </p:nvSpPr>
        <p:spPr>
          <a:xfrm>
            <a:off x="4795695" y="2967086"/>
            <a:ext cx="1556700" cy="205800"/>
          </a:xfrm>
          <a:prstGeom prst="rect">
            <a:avLst/>
          </a:prstGeom>
          <a:noFill/>
          <a:ln>
            <a:noFill/>
          </a:ln>
        </p:spPr>
        <p:txBody>
          <a:bodyPr anchorCtr="0" anchor="ctr" bIns="34275" lIns="68575" spcFirstLastPara="1" rIns="68575" wrap="square" tIns="34275">
            <a:noAutofit/>
          </a:bodyPr>
          <a:lstStyle>
            <a:lvl1pPr indent="-228600" lvl="0" marL="457200" algn="ctr">
              <a:spcBef>
                <a:spcPts val="200"/>
              </a:spcBef>
              <a:spcAft>
                <a:spcPts val="0"/>
              </a:spcAft>
              <a:buClr>
                <a:schemeClr val="dk1"/>
              </a:buClr>
              <a:buSzPts val="1200"/>
              <a:buFont typeface="Arial"/>
              <a:buNone/>
              <a:defRPr b="0" sz="1200">
                <a:solidFill>
                  <a:schemeClr val="dk1"/>
                </a:solidFill>
                <a:latin typeface="Arial"/>
                <a:ea typeface="Arial"/>
                <a:cs typeface="Arial"/>
                <a:sym typeface="Arial"/>
              </a:defRPr>
            </a:lvl1pPr>
            <a:lvl2pPr indent="-317500" lvl="1" marL="914400" algn="l">
              <a:spcBef>
                <a:spcPts val="300"/>
              </a:spcBef>
              <a:spcAft>
                <a:spcPts val="0"/>
              </a:spcAft>
              <a:buClr>
                <a:schemeClr val="dk1"/>
              </a:buClr>
              <a:buSzPts val="1400"/>
              <a:buChar char="–"/>
              <a:defRPr/>
            </a:lvl2pPr>
            <a:lvl3pPr indent="-317500" lvl="2" marL="1371600" algn="l">
              <a:spcBef>
                <a:spcPts val="300"/>
              </a:spcBef>
              <a:spcAft>
                <a:spcPts val="0"/>
              </a:spcAft>
              <a:buClr>
                <a:schemeClr val="dk1"/>
              </a:buClr>
              <a:buSzPts val="1400"/>
              <a:buChar char="•"/>
              <a:defRPr/>
            </a:lvl3pPr>
            <a:lvl4pPr indent="-317500" lvl="3" marL="1828800" algn="l">
              <a:spcBef>
                <a:spcPts val="300"/>
              </a:spcBef>
              <a:spcAft>
                <a:spcPts val="0"/>
              </a:spcAft>
              <a:buClr>
                <a:schemeClr val="dk1"/>
              </a:buClr>
              <a:buSzPts val="1400"/>
              <a:buChar char="–"/>
              <a:defRPr/>
            </a:lvl4pPr>
            <a:lvl5pPr indent="-317500" lvl="4" marL="2286000" algn="l">
              <a:spcBef>
                <a:spcPts val="300"/>
              </a:spcBef>
              <a:spcAft>
                <a:spcPts val="0"/>
              </a:spcAft>
              <a:buClr>
                <a:schemeClr val="dk1"/>
              </a:buClr>
              <a:buSzPts val="1400"/>
              <a:buChar char="»"/>
              <a:defRPr/>
            </a:lvl5pPr>
            <a:lvl6pPr indent="-317500" lvl="5" marL="2743200" algn="l">
              <a:spcBef>
                <a:spcPts val="300"/>
              </a:spcBef>
              <a:spcAft>
                <a:spcPts val="0"/>
              </a:spcAft>
              <a:buClr>
                <a:schemeClr val="dk1"/>
              </a:buClr>
              <a:buSzPts val="1400"/>
              <a:buChar char="•"/>
              <a:defRPr/>
            </a:lvl6pPr>
            <a:lvl7pPr indent="-317500" lvl="6" marL="3200400" algn="l">
              <a:spcBef>
                <a:spcPts val="300"/>
              </a:spcBef>
              <a:spcAft>
                <a:spcPts val="0"/>
              </a:spcAft>
              <a:buClr>
                <a:schemeClr val="dk1"/>
              </a:buClr>
              <a:buSzPts val="1400"/>
              <a:buChar char="•"/>
              <a:defRPr/>
            </a:lvl7pPr>
            <a:lvl8pPr indent="-317500" lvl="7" marL="3657600" algn="l">
              <a:spcBef>
                <a:spcPts val="300"/>
              </a:spcBef>
              <a:spcAft>
                <a:spcPts val="0"/>
              </a:spcAft>
              <a:buClr>
                <a:schemeClr val="dk1"/>
              </a:buClr>
              <a:buSzPts val="1400"/>
              <a:buChar char="•"/>
              <a:defRPr/>
            </a:lvl8pPr>
            <a:lvl9pPr indent="-317500" lvl="8" marL="4114800" algn="l">
              <a:spcBef>
                <a:spcPts val="300"/>
              </a:spcBef>
              <a:spcAft>
                <a:spcPts val="0"/>
              </a:spcAft>
              <a:buClr>
                <a:schemeClr val="dk1"/>
              </a:buClr>
              <a:buSzPts val="1400"/>
              <a:buChar char="•"/>
              <a:defRPr/>
            </a:lvl9pPr>
          </a:lstStyle>
          <a:p/>
        </p:txBody>
      </p:sp>
      <p:sp>
        <p:nvSpPr>
          <p:cNvPr id="364" name="Google Shape;364;p21"/>
          <p:cNvSpPr txBox="1"/>
          <p:nvPr>
            <p:ph idx="14" type="body"/>
          </p:nvPr>
        </p:nvSpPr>
        <p:spPr>
          <a:xfrm>
            <a:off x="6792935" y="2755047"/>
            <a:ext cx="1556700" cy="205800"/>
          </a:xfrm>
          <a:prstGeom prst="rect">
            <a:avLst/>
          </a:prstGeom>
          <a:noFill/>
          <a:ln>
            <a:noFill/>
          </a:ln>
        </p:spPr>
        <p:txBody>
          <a:bodyPr anchorCtr="0" anchor="ctr" bIns="34275" lIns="68575" spcFirstLastPara="1" rIns="68575" wrap="square" tIns="34275">
            <a:noAutofit/>
          </a:bodyPr>
          <a:lstStyle>
            <a:lvl1pPr indent="-228600" lvl="0" marL="457200" algn="ctr">
              <a:spcBef>
                <a:spcPts val="300"/>
              </a:spcBef>
              <a:spcAft>
                <a:spcPts val="0"/>
              </a:spcAft>
              <a:buClr>
                <a:schemeClr val="accent1"/>
              </a:buClr>
              <a:buSzPts val="1500"/>
              <a:buFont typeface="Arial"/>
              <a:buNone/>
              <a:defRPr b="0" sz="1500">
                <a:solidFill>
                  <a:schemeClr val="accent1"/>
                </a:solidFill>
                <a:latin typeface="Quattrocento Sans"/>
                <a:ea typeface="Quattrocento Sans"/>
                <a:cs typeface="Quattrocento Sans"/>
                <a:sym typeface="Quattrocento Sans"/>
              </a:defRPr>
            </a:lvl1pPr>
            <a:lvl2pPr indent="-317500" lvl="1" marL="914400" algn="l">
              <a:spcBef>
                <a:spcPts val="300"/>
              </a:spcBef>
              <a:spcAft>
                <a:spcPts val="0"/>
              </a:spcAft>
              <a:buClr>
                <a:schemeClr val="dk1"/>
              </a:buClr>
              <a:buSzPts val="1400"/>
              <a:buChar char="–"/>
              <a:defRPr/>
            </a:lvl2pPr>
            <a:lvl3pPr indent="-317500" lvl="2" marL="1371600" algn="l">
              <a:spcBef>
                <a:spcPts val="300"/>
              </a:spcBef>
              <a:spcAft>
                <a:spcPts val="0"/>
              </a:spcAft>
              <a:buClr>
                <a:schemeClr val="dk1"/>
              </a:buClr>
              <a:buSzPts val="1400"/>
              <a:buChar char="•"/>
              <a:defRPr/>
            </a:lvl3pPr>
            <a:lvl4pPr indent="-317500" lvl="3" marL="1828800" algn="l">
              <a:spcBef>
                <a:spcPts val="300"/>
              </a:spcBef>
              <a:spcAft>
                <a:spcPts val="0"/>
              </a:spcAft>
              <a:buClr>
                <a:schemeClr val="dk1"/>
              </a:buClr>
              <a:buSzPts val="1400"/>
              <a:buChar char="–"/>
              <a:defRPr/>
            </a:lvl4pPr>
            <a:lvl5pPr indent="-317500" lvl="4" marL="2286000" algn="l">
              <a:spcBef>
                <a:spcPts val="300"/>
              </a:spcBef>
              <a:spcAft>
                <a:spcPts val="0"/>
              </a:spcAft>
              <a:buClr>
                <a:schemeClr val="dk1"/>
              </a:buClr>
              <a:buSzPts val="1400"/>
              <a:buChar char="»"/>
              <a:defRPr/>
            </a:lvl5pPr>
            <a:lvl6pPr indent="-317500" lvl="5" marL="2743200" algn="l">
              <a:spcBef>
                <a:spcPts val="300"/>
              </a:spcBef>
              <a:spcAft>
                <a:spcPts val="0"/>
              </a:spcAft>
              <a:buClr>
                <a:schemeClr val="dk1"/>
              </a:buClr>
              <a:buSzPts val="1400"/>
              <a:buChar char="•"/>
              <a:defRPr/>
            </a:lvl6pPr>
            <a:lvl7pPr indent="-317500" lvl="6" marL="3200400" algn="l">
              <a:spcBef>
                <a:spcPts val="300"/>
              </a:spcBef>
              <a:spcAft>
                <a:spcPts val="0"/>
              </a:spcAft>
              <a:buClr>
                <a:schemeClr val="dk1"/>
              </a:buClr>
              <a:buSzPts val="1400"/>
              <a:buChar char="•"/>
              <a:defRPr/>
            </a:lvl7pPr>
            <a:lvl8pPr indent="-317500" lvl="7" marL="3657600" algn="l">
              <a:spcBef>
                <a:spcPts val="300"/>
              </a:spcBef>
              <a:spcAft>
                <a:spcPts val="0"/>
              </a:spcAft>
              <a:buClr>
                <a:schemeClr val="dk1"/>
              </a:buClr>
              <a:buSzPts val="1400"/>
              <a:buChar char="•"/>
              <a:defRPr/>
            </a:lvl8pPr>
            <a:lvl9pPr indent="-317500" lvl="8" marL="4114800" algn="l">
              <a:spcBef>
                <a:spcPts val="300"/>
              </a:spcBef>
              <a:spcAft>
                <a:spcPts val="0"/>
              </a:spcAft>
              <a:buClr>
                <a:schemeClr val="dk1"/>
              </a:buClr>
              <a:buSzPts val="1400"/>
              <a:buChar char="•"/>
              <a:defRPr/>
            </a:lvl9pPr>
          </a:lstStyle>
          <a:p/>
        </p:txBody>
      </p:sp>
      <p:sp>
        <p:nvSpPr>
          <p:cNvPr id="365" name="Google Shape;365;p21"/>
          <p:cNvSpPr txBox="1"/>
          <p:nvPr>
            <p:ph idx="15" type="body"/>
          </p:nvPr>
        </p:nvSpPr>
        <p:spPr>
          <a:xfrm>
            <a:off x="6792935" y="2967086"/>
            <a:ext cx="1556700" cy="205800"/>
          </a:xfrm>
          <a:prstGeom prst="rect">
            <a:avLst/>
          </a:prstGeom>
          <a:noFill/>
          <a:ln>
            <a:noFill/>
          </a:ln>
        </p:spPr>
        <p:txBody>
          <a:bodyPr anchorCtr="0" anchor="ctr" bIns="34275" lIns="68575" spcFirstLastPara="1" rIns="68575" wrap="square" tIns="34275">
            <a:noAutofit/>
          </a:bodyPr>
          <a:lstStyle>
            <a:lvl1pPr indent="-228600" lvl="0" marL="457200" algn="ctr">
              <a:spcBef>
                <a:spcPts val="200"/>
              </a:spcBef>
              <a:spcAft>
                <a:spcPts val="0"/>
              </a:spcAft>
              <a:buClr>
                <a:schemeClr val="dk1"/>
              </a:buClr>
              <a:buSzPts val="1200"/>
              <a:buFont typeface="Arial"/>
              <a:buNone/>
              <a:defRPr b="0" sz="1200">
                <a:solidFill>
                  <a:schemeClr val="dk1"/>
                </a:solidFill>
                <a:latin typeface="Arial"/>
                <a:ea typeface="Arial"/>
                <a:cs typeface="Arial"/>
                <a:sym typeface="Arial"/>
              </a:defRPr>
            </a:lvl1pPr>
            <a:lvl2pPr indent="-317500" lvl="1" marL="914400" algn="l">
              <a:spcBef>
                <a:spcPts val="300"/>
              </a:spcBef>
              <a:spcAft>
                <a:spcPts val="0"/>
              </a:spcAft>
              <a:buClr>
                <a:schemeClr val="dk1"/>
              </a:buClr>
              <a:buSzPts val="1400"/>
              <a:buChar char="–"/>
              <a:defRPr/>
            </a:lvl2pPr>
            <a:lvl3pPr indent="-317500" lvl="2" marL="1371600" algn="l">
              <a:spcBef>
                <a:spcPts val="300"/>
              </a:spcBef>
              <a:spcAft>
                <a:spcPts val="0"/>
              </a:spcAft>
              <a:buClr>
                <a:schemeClr val="dk1"/>
              </a:buClr>
              <a:buSzPts val="1400"/>
              <a:buChar char="•"/>
              <a:defRPr/>
            </a:lvl3pPr>
            <a:lvl4pPr indent="-317500" lvl="3" marL="1828800" algn="l">
              <a:spcBef>
                <a:spcPts val="300"/>
              </a:spcBef>
              <a:spcAft>
                <a:spcPts val="0"/>
              </a:spcAft>
              <a:buClr>
                <a:schemeClr val="dk1"/>
              </a:buClr>
              <a:buSzPts val="1400"/>
              <a:buChar char="–"/>
              <a:defRPr/>
            </a:lvl4pPr>
            <a:lvl5pPr indent="-317500" lvl="4" marL="2286000" algn="l">
              <a:spcBef>
                <a:spcPts val="300"/>
              </a:spcBef>
              <a:spcAft>
                <a:spcPts val="0"/>
              </a:spcAft>
              <a:buClr>
                <a:schemeClr val="dk1"/>
              </a:buClr>
              <a:buSzPts val="1400"/>
              <a:buChar char="»"/>
              <a:defRPr/>
            </a:lvl5pPr>
            <a:lvl6pPr indent="-317500" lvl="5" marL="2743200" algn="l">
              <a:spcBef>
                <a:spcPts val="300"/>
              </a:spcBef>
              <a:spcAft>
                <a:spcPts val="0"/>
              </a:spcAft>
              <a:buClr>
                <a:schemeClr val="dk1"/>
              </a:buClr>
              <a:buSzPts val="1400"/>
              <a:buChar char="•"/>
              <a:defRPr/>
            </a:lvl6pPr>
            <a:lvl7pPr indent="-317500" lvl="6" marL="3200400" algn="l">
              <a:spcBef>
                <a:spcPts val="300"/>
              </a:spcBef>
              <a:spcAft>
                <a:spcPts val="0"/>
              </a:spcAft>
              <a:buClr>
                <a:schemeClr val="dk1"/>
              </a:buClr>
              <a:buSzPts val="1400"/>
              <a:buChar char="•"/>
              <a:defRPr/>
            </a:lvl7pPr>
            <a:lvl8pPr indent="-317500" lvl="7" marL="3657600" algn="l">
              <a:spcBef>
                <a:spcPts val="300"/>
              </a:spcBef>
              <a:spcAft>
                <a:spcPts val="0"/>
              </a:spcAft>
              <a:buClr>
                <a:schemeClr val="dk1"/>
              </a:buClr>
              <a:buSzPts val="1400"/>
              <a:buChar char="•"/>
              <a:defRPr/>
            </a:lvl8pPr>
            <a:lvl9pPr indent="-317500" lvl="8" marL="4114800" algn="l">
              <a:spcBef>
                <a:spcPts val="300"/>
              </a:spcBef>
              <a:spcAft>
                <a:spcPts val="0"/>
              </a:spcAft>
              <a:buClr>
                <a:schemeClr val="dk1"/>
              </a:buClr>
              <a:buSzPts val="1400"/>
              <a:buChar char="•"/>
              <a:defRPr/>
            </a:lvl9pPr>
          </a:lstStyle>
          <a:p/>
        </p:txBody>
      </p:sp>
      <p:grpSp>
        <p:nvGrpSpPr>
          <p:cNvPr id="366" name="Google Shape;366;p21"/>
          <p:cNvGrpSpPr/>
          <p:nvPr/>
        </p:nvGrpSpPr>
        <p:grpSpPr>
          <a:xfrm>
            <a:off x="5984980" y="2457490"/>
            <a:ext cx="3158819" cy="2686159"/>
            <a:chOff x="7980400" y="3276653"/>
            <a:chExt cx="4211759" cy="3581545"/>
          </a:xfrm>
        </p:grpSpPr>
        <p:grpSp>
          <p:nvGrpSpPr>
            <p:cNvPr id="367" name="Google Shape;367;p21"/>
            <p:cNvGrpSpPr/>
            <p:nvPr/>
          </p:nvGrpSpPr>
          <p:grpSpPr>
            <a:xfrm>
              <a:off x="8662821" y="3276653"/>
              <a:ext cx="3529338" cy="3581545"/>
              <a:chOff x="4114800" y="1423987"/>
              <a:chExt cx="3961542" cy="4007547"/>
            </a:xfrm>
          </p:grpSpPr>
          <p:sp>
            <p:nvSpPr>
              <p:cNvPr id="368" name="Google Shape;368;p21"/>
              <p:cNvSpPr/>
              <p:nvPr/>
            </p:nvSpPr>
            <p:spPr>
              <a:xfrm>
                <a:off x="4395978" y="2441733"/>
                <a:ext cx="3665410" cy="2985611"/>
              </a:xfrm>
              <a:custGeom>
                <a:rect b="b" l="l" r="r" t="t"/>
                <a:pathLst>
                  <a:path extrusionOk="0" h="2985611" w="3665410">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69" name="Google Shape;369;p21"/>
              <p:cNvSpPr/>
              <p:nvPr/>
            </p:nvSpPr>
            <p:spPr>
              <a:xfrm>
                <a:off x="7790402" y="5229700"/>
                <a:ext cx="285940" cy="199072"/>
              </a:xfrm>
              <a:custGeom>
                <a:rect b="b" l="l" r="r" t="t"/>
                <a:pathLst>
                  <a:path extrusionOk="0" h="199072" w="285940">
                    <a:moveTo>
                      <a:pt x="0" y="199073"/>
                    </a:moveTo>
                    <a:cubicBezTo>
                      <a:pt x="0" y="199073"/>
                      <a:pt x="242125" y="39243"/>
                      <a:pt x="285940" y="0"/>
                    </a:cubicBezTo>
                  </a:path>
                </a:pathLst>
              </a:custGeom>
              <a:noFill/>
              <a:ln cap="rnd" cmpd="sng" w="9525">
                <a:solidFill>
                  <a:schemeClr val="accent2">
                    <a:alpha val="34900"/>
                  </a:scheme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70" name="Google Shape;370;p21"/>
              <p:cNvSpPr/>
              <p:nvPr/>
            </p:nvSpPr>
            <p:spPr>
              <a:xfrm>
                <a:off x="7393114" y="5049773"/>
                <a:ext cx="655796" cy="381190"/>
              </a:xfrm>
              <a:custGeom>
                <a:rect b="b" l="l" r="r" t="t"/>
                <a:pathLst>
                  <a:path extrusionOk="0" h="381190" w="655796">
                    <a:moveTo>
                      <a:pt x="0" y="381190"/>
                    </a:moveTo>
                    <a:cubicBezTo>
                      <a:pt x="0" y="381190"/>
                      <a:pt x="461105" y="172117"/>
                      <a:pt x="655796" y="0"/>
                    </a:cubicBezTo>
                  </a:path>
                </a:pathLst>
              </a:custGeom>
              <a:noFill/>
              <a:ln cap="rnd" cmpd="sng" w="9525">
                <a:solidFill>
                  <a:schemeClr val="accent2">
                    <a:alpha val="34900"/>
                  </a:scheme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71" name="Google Shape;371;p21"/>
              <p:cNvSpPr/>
              <p:nvPr/>
            </p:nvSpPr>
            <p:spPr>
              <a:xfrm>
                <a:off x="5154072" y="3867816"/>
                <a:ext cx="2907315" cy="1544764"/>
              </a:xfrm>
              <a:custGeom>
                <a:rect b="b" l="l" r="r" t="t"/>
                <a:pathLst>
                  <a:path extrusionOk="0" h="1544764" w="2907315">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72" name="Google Shape;372;p21"/>
              <p:cNvSpPr/>
              <p:nvPr/>
            </p:nvSpPr>
            <p:spPr>
              <a:xfrm>
                <a:off x="4907946" y="3479100"/>
                <a:ext cx="3168300" cy="1952434"/>
              </a:xfrm>
              <a:custGeom>
                <a:rect b="b" l="l" r="r" t="t"/>
                <a:pathLst>
                  <a:path extrusionOk="0" h="1952434" w="3168300">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73" name="Google Shape;373;p21"/>
              <p:cNvSpPr/>
              <p:nvPr/>
            </p:nvSpPr>
            <p:spPr>
              <a:xfrm>
                <a:off x="4704778" y="2976752"/>
                <a:ext cx="3356800" cy="2452020"/>
              </a:xfrm>
              <a:custGeom>
                <a:rect b="b" l="l" r="r" t="t"/>
                <a:pathLst>
                  <a:path extrusionOk="0" h="2452020" w="335680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74" name="Google Shape;374;p21"/>
              <p:cNvSpPr/>
              <p:nvPr/>
            </p:nvSpPr>
            <p:spPr>
              <a:xfrm>
                <a:off x="4114800" y="1423987"/>
                <a:ext cx="3946874" cy="3989641"/>
              </a:xfrm>
              <a:custGeom>
                <a:rect b="b" l="l" r="r" t="t"/>
                <a:pathLst>
                  <a:path extrusionOk="0" h="3989641" w="3946874">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375" name="Google Shape;375;p21"/>
            <p:cNvSpPr/>
            <p:nvPr/>
          </p:nvSpPr>
          <p:spPr>
            <a:xfrm>
              <a:off x="7980400" y="5197178"/>
              <a:ext cx="4211600" cy="1660822"/>
            </a:xfrm>
            <a:custGeom>
              <a:rect b="b" l="l" r="r" t="t"/>
              <a:pathLst>
                <a:path extrusionOk="0" h="1660822" w="4211600">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grpSp>
      <p:grpSp>
        <p:nvGrpSpPr>
          <p:cNvPr id="376" name="Google Shape;376;p21"/>
          <p:cNvGrpSpPr/>
          <p:nvPr/>
        </p:nvGrpSpPr>
        <p:grpSpPr>
          <a:xfrm>
            <a:off x="0" y="9401"/>
            <a:ext cx="1411364" cy="2138122"/>
            <a:chOff x="10849" y="15178"/>
            <a:chExt cx="2200444" cy="3333523"/>
          </a:xfrm>
        </p:grpSpPr>
        <p:sp>
          <p:nvSpPr>
            <p:cNvPr id="377" name="Google Shape;377;p21"/>
            <p:cNvSpPr/>
            <p:nvPr/>
          </p:nvSpPr>
          <p:spPr>
            <a:xfrm>
              <a:off x="19394" y="15241"/>
              <a:ext cx="2191899" cy="3333460"/>
            </a:xfrm>
            <a:custGeom>
              <a:rect b="b" l="l" r="r" t="t"/>
              <a:pathLst>
                <a:path extrusionOk="0" h="5012722" w="3296088">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78" name="Google Shape;378;p21"/>
            <p:cNvSpPr/>
            <p:nvPr/>
          </p:nvSpPr>
          <p:spPr>
            <a:xfrm>
              <a:off x="10849" y="15178"/>
              <a:ext cx="1980022" cy="3077054"/>
            </a:xfrm>
            <a:custGeom>
              <a:rect b="b" l="l" r="r" t="t"/>
              <a:pathLst>
                <a:path extrusionOk="0" h="4627149" w="2977477">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79" name="Google Shape;379;p21"/>
            <p:cNvSpPr/>
            <p:nvPr/>
          </p:nvSpPr>
          <p:spPr>
            <a:xfrm>
              <a:off x="25092" y="15178"/>
              <a:ext cx="1567213" cy="2739129"/>
            </a:xfrm>
            <a:custGeom>
              <a:rect b="b" l="l" r="r" t="t"/>
              <a:pathLst>
                <a:path extrusionOk="0" h="4118991" w="2356712">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80" name="Google Shape;380;p21"/>
            <p:cNvSpPr/>
            <p:nvPr/>
          </p:nvSpPr>
          <p:spPr>
            <a:xfrm>
              <a:off x="10849" y="15178"/>
              <a:ext cx="1369363" cy="2646777"/>
            </a:xfrm>
            <a:custGeom>
              <a:rect b="b" l="l" r="r" t="t"/>
              <a:pathLst>
                <a:path extrusionOk="0" h="3980116" w="2059193">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81" name="Google Shape;381;p21"/>
            <p:cNvSpPr/>
            <p:nvPr/>
          </p:nvSpPr>
          <p:spPr>
            <a:xfrm>
              <a:off x="18825" y="543780"/>
              <a:ext cx="494624" cy="1906888"/>
            </a:xfrm>
            <a:custGeom>
              <a:rect b="b" l="l" r="r" t="t"/>
              <a:pathLst>
                <a:path extrusionOk="0" h="2867501" w="743796">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82" name="Google Shape;382;p21"/>
            <p:cNvSpPr/>
            <p:nvPr/>
          </p:nvSpPr>
          <p:spPr>
            <a:xfrm>
              <a:off x="10849" y="672286"/>
              <a:ext cx="397201" cy="1691454"/>
            </a:xfrm>
            <a:custGeom>
              <a:rect b="b" l="l" r="r" t="t"/>
              <a:pathLst>
                <a:path extrusionOk="0" h="2543540" w="597294">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83" name="Google Shape;383;p21"/>
            <p:cNvSpPr/>
            <p:nvPr/>
          </p:nvSpPr>
          <p:spPr>
            <a:xfrm>
              <a:off x="23002" y="881264"/>
              <a:ext cx="258968" cy="1337472"/>
            </a:xfrm>
            <a:custGeom>
              <a:rect b="b" l="l" r="r" t="t"/>
              <a:pathLst>
                <a:path extrusionOk="0" h="2011236" w="389425">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384" name="Google Shape;384;p21"/>
          <p:cNvSpPr/>
          <p:nvPr/>
        </p:nvSpPr>
        <p:spPr>
          <a:xfrm>
            <a:off x="0" y="1"/>
            <a:ext cx="9144000" cy="4572000"/>
          </a:xfrm>
          <a:prstGeom prst="rect">
            <a:avLst/>
          </a:prstGeom>
          <a:solidFill>
            <a:srgbClr val="326297"/>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grpSp>
        <p:nvGrpSpPr>
          <p:cNvPr id="385" name="Google Shape;385;p21"/>
          <p:cNvGrpSpPr/>
          <p:nvPr/>
        </p:nvGrpSpPr>
        <p:grpSpPr>
          <a:xfrm>
            <a:off x="5985300" y="2457490"/>
            <a:ext cx="3158819" cy="2686159"/>
            <a:chOff x="7980400" y="3276653"/>
            <a:chExt cx="4211759" cy="3581545"/>
          </a:xfrm>
        </p:grpSpPr>
        <p:grpSp>
          <p:nvGrpSpPr>
            <p:cNvPr id="386" name="Google Shape;386;p21"/>
            <p:cNvGrpSpPr/>
            <p:nvPr/>
          </p:nvGrpSpPr>
          <p:grpSpPr>
            <a:xfrm>
              <a:off x="8662821" y="3276653"/>
              <a:ext cx="3529338" cy="3581545"/>
              <a:chOff x="4114800" y="1423987"/>
              <a:chExt cx="3961542" cy="4007547"/>
            </a:xfrm>
          </p:grpSpPr>
          <p:sp>
            <p:nvSpPr>
              <p:cNvPr id="387" name="Google Shape;387;p21"/>
              <p:cNvSpPr/>
              <p:nvPr/>
            </p:nvSpPr>
            <p:spPr>
              <a:xfrm>
                <a:off x="4395978" y="2441733"/>
                <a:ext cx="3665410" cy="2985611"/>
              </a:xfrm>
              <a:custGeom>
                <a:rect b="b" l="l" r="r" t="t"/>
                <a:pathLst>
                  <a:path extrusionOk="0" h="2985611" w="3665410">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88" name="Google Shape;388;p21"/>
              <p:cNvSpPr/>
              <p:nvPr/>
            </p:nvSpPr>
            <p:spPr>
              <a:xfrm>
                <a:off x="7790402" y="5229700"/>
                <a:ext cx="285940" cy="199072"/>
              </a:xfrm>
              <a:custGeom>
                <a:rect b="b" l="l" r="r" t="t"/>
                <a:pathLst>
                  <a:path extrusionOk="0" h="199072" w="285940">
                    <a:moveTo>
                      <a:pt x="0" y="199073"/>
                    </a:moveTo>
                    <a:cubicBezTo>
                      <a:pt x="0" y="199073"/>
                      <a:pt x="242125" y="39243"/>
                      <a:pt x="285940" y="0"/>
                    </a:cubicBezTo>
                  </a:path>
                </a:pathLst>
              </a:custGeom>
              <a:noFill/>
              <a:ln cap="rnd" cmpd="sng" w="9525">
                <a:solidFill>
                  <a:schemeClr val="accent2">
                    <a:alpha val="34900"/>
                  </a:scheme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89" name="Google Shape;389;p21"/>
              <p:cNvSpPr/>
              <p:nvPr/>
            </p:nvSpPr>
            <p:spPr>
              <a:xfrm>
                <a:off x="7393114" y="5049773"/>
                <a:ext cx="655796" cy="381190"/>
              </a:xfrm>
              <a:custGeom>
                <a:rect b="b" l="l" r="r" t="t"/>
                <a:pathLst>
                  <a:path extrusionOk="0" h="381190" w="655796">
                    <a:moveTo>
                      <a:pt x="0" y="381190"/>
                    </a:moveTo>
                    <a:cubicBezTo>
                      <a:pt x="0" y="381190"/>
                      <a:pt x="461105" y="172117"/>
                      <a:pt x="655796" y="0"/>
                    </a:cubicBezTo>
                  </a:path>
                </a:pathLst>
              </a:custGeom>
              <a:noFill/>
              <a:ln cap="rnd" cmpd="sng" w="9525">
                <a:solidFill>
                  <a:schemeClr val="accent2">
                    <a:alpha val="34900"/>
                  </a:scheme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90" name="Google Shape;390;p21"/>
              <p:cNvSpPr/>
              <p:nvPr/>
            </p:nvSpPr>
            <p:spPr>
              <a:xfrm>
                <a:off x="5154072" y="3867816"/>
                <a:ext cx="2907315" cy="1544764"/>
              </a:xfrm>
              <a:custGeom>
                <a:rect b="b" l="l" r="r" t="t"/>
                <a:pathLst>
                  <a:path extrusionOk="0" h="1544764" w="2907315">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91" name="Google Shape;391;p21"/>
              <p:cNvSpPr/>
              <p:nvPr/>
            </p:nvSpPr>
            <p:spPr>
              <a:xfrm>
                <a:off x="4907946" y="3479100"/>
                <a:ext cx="3168300" cy="1952434"/>
              </a:xfrm>
              <a:custGeom>
                <a:rect b="b" l="l" r="r" t="t"/>
                <a:pathLst>
                  <a:path extrusionOk="0" h="1952434" w="3168300">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92" name="Google Shape;392;p21"/>
              <p:cNvSpPr/>
              <p:nvPr/>
            </p:nvSpPr>
            <p:spPr>
              <a:xfrm>
                <a:off x="4704778" y="2976752"/>
                <a:ext cx="3356800" cy="2452020"/>
              </a:xfrm>
              <a:custGeom>
                <a:rect b="b" l="l" r="r" t="t"/>
                <a:pathLst>
                  <a:path extrusionOk="0" h="2452020" w="335680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93" name="Google Shape;393;p21"/>
              <p:cNvSpPr/>
              <p:nvPr/>
            </p:nvSpPr>
            <p:spPr>
              <a:xfrm>
                <a:off x="4114800" y="1423987"/>
                <a:ext cx="3946874" cy="3989641"/>
              </a:xfrm>
              <a:custGeom>
                <a:rect b="b" l="l" r="r" t="t"/>
                <a:pathLst>
                  <a:path extrusionOk="0" h="3989641" w="3946874">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394" name="Google Shape;394;p21"/>
            <p:cNvSpPr/>
            <p:nvPr/>
          </p:nvSpPr>
          <p:spPr>
            <a:xfrm>
              <a:off x="7980400" y="5197178"/>
              <a:ext cx="4211600" cy="1660822"/>
            </a:xfrm>
            <a:custGeom>
              <a:rect b="b" l="l" r="r" t="t"/>
              <a:pathLst>
                <a:path extrusionOk="0" h="1660822" w="4211600">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rgbClr val="0880AD"/>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grpSp>
      <p:sp>
        <p:nvSpPr>
          <p:cNvPr id="395" name="Google Shape;395;p21"/>
          <p:cNvSpPr txBox="1"/>
          <p:nvPr>
            <p:ph idx="12" type="sldNum"/>
          </p:nvPr>
        </p:nvSpPr>
        <p:spPr>
          <a:xfrm>
            <a:off x="6553200" y="4767265"/>
            <a:ext cx="21336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spcAft>
                <a:spcPts val="0"/>
              </a:spcAft>
              <a:buNone/>
              <a:defRPr sz="900">
                <a:solidFill>
                  <a:schemeClr val="lt1"/>
                </a:solidFill>
                <a:latin typeface="Arial"/>
                <a:ea typeface="Arial"/>
                <a:cs typeface="Arial"/>
                <a:sym typeface="Arial"/>
              </a:defRPr>
            </a:lvl1pPr>
            <a:lvl2pPr indent="0" lvl="1" marL="0" algn="r">
              <a:spcBef>
                <a:spcPts val="0"/>
              </a:spcBef>
              <a:spcAft>
                <a:spcPts val="0"/>
              </a:spcAft>
              <a:buNone/>
              <a:defRPr sz="900">
                <a:solidFill>
                  <a:schemeClr val="lt1"/>
                </a:solidFill>
                <a:latin typeface="Arial"/>
                <a:ea typeface="Arial"/>
                <a:cs typeface="Arial"/>
                <a:sym typeface="Arial"/>
              </a:defRPr>
            </a:lvl2pPr>
            <a:lvl3pPr indent="0" lvl="2" marL="0" algn="r">
              <a:spcBef>
                <a:spcPts val="0"/>
              </a:spcBef>
              <a:spcAft>
                <a:spcPts val="0"/>
              </a:spcAft>
              <a:buNone/>
              <a:defRPr sz="900">
                <a:solidFill>
                  <a:schemeClr val="lt1"/>
                </a:solidFill>
                <a:latin typeface="Arial"/>
                <a:ea typeface="Arial"/>
                <a:cs typeface="Arial"/>
                <a:sym typeface="Arial"/>
              </a:defRPr>
            </a:lvl3pPr>
            <a:lvl4pPr indent="0" lvl="3" marL="0" algn="r">
              <a:spcBef>
                <a:spcPts val="0"/>
              </a:spcBef>
              <a:spcAft>
                <a:spcPts val="0"/>
              </a:spcAft>
              <a:buNone/>
              <a:defRPr sz="900">
                <a:solidFill>
                  <a:schemeClr val="lt1"/>
                </a:solidFill>
                <a:latin typeface="Arial"/>
                <a:ea typeface="Arial"/>
                <a:cs typeface="Arial"/>
                <a:sym typeface="Arial"/>
              </a:defRPr>
            </a:lvl4pPr>
            <a:lvl5pPr indent="0" lvl="4" marL="0" algn="r">
              <a:spcBef>
                <a:spcPts val="0"/>
              </a:spcBef>
              <a:spcAft>
                <a:spcPts val="0"/>
              </a:spcAft>
              <a:buNone/>
              <a:defRPr sz="900">
                <a:solidFill>
                  <a:schemeClr val="lt1"/>
                </a:solidFill>
                <a:latin typeface="Arial"/>
                <a:ea typeface="Arial"/>
                <a:cs typeface="Arial"/>
                <a:sym typeface="Arial"/>
              </a:defRPr>
            </a:lvl5pPr>
            <a:lvl6pPr indent="0" lvl="5" marL="0" algn="r">
              <a:spcBef>
                <a:spcPts val="0"/>
              </a:spcBef>
              <a:spcAft>
                <a:spcPts val="0"/>
              </a:spcAft>
              <a:buNone/>
              <a:defRPr sz="900">
                <a:solidFill>
                  <a:schemeClr val="lt1"/>
                </a:solidFill>
                <a:latin typeface="Arial"/>
                <a:ea typeface="Arial"/>
                <a:cs typeface="Arial"/>
                <a:sym typeface="Arial"/>
              </a:defRPr>
            </a:lvl6pPr>
            <a:lvl7pPr indent="0" lvl="6" marL="0" algn="r">
              <a:spcBef>
                <a:spcPts val="0"/>
              </a:spcBef>
              <a:spcAft>
                <a:spcPts val="0"/>
              </a:spcAft>
              <a:buNone/>
              <a:defRPr sz="900">
                <a:solidFill>
                  <a:schemeClr val="lt1"/>
                </a:solidFill>
                <a:latin typeface="Arial"/>
                <a:ea typeface="Arial"/>
                <a:cs typeface="Arial"/>
                <a:sym typeface="Arial"/>
              </a:defRPr>
            </a:lvl7pPr>
            <a:lvl8pPr indent="0" lvl="7" marL="0" algn="r">
              <a:spcBef>
                <a:spcPts val="0"/>
              </a:spcBef>
              <a:spcAft>
                <a:spcPts val="0"/>
              </a:spcAft>
              <a:buNone/>
              <a:defRPr sz="900">
                <a:solidFill>
                  <a:schemeClr val="lt1"/>
                </a:solidFill>
                <a:latin typeface="Arial"/>
                <a:ea typeface="Arial"/>
                <a:cs typeface="Arial"/>
                <a:sym typeface="Arial"/>
              </a:defRPr>
            </a:lvl8pPr>
            <a:lvl9pPr indent="0" lvl="8" marL="0" algn="r">
              <a:spcBef>
                <a:spcPts val="0"/>
              </a:spcBef>
              <a:spcAft>
                <a:spcPts val="0"/>
              </a:spcAft>
              <a:buNone/>
              <a:defRPr sz="9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_2">
    <p:bg>
      <p:bgPr>
        <a:solidFill>
          <a:schemeClr val="dk1"/>
        </a:solidFill>
      </p:bgPr>
    </p:bg>
    <p:spTree>
      <p:nvGrpSpPr>
        <p:cNvPr id="21" name="Shape 21"/>
        <p:cNvGrpSpPr/>
        <p:nvPr/>
      </p:nvGrpSpPr>
      <p:grpSpPr>
        <a:xfrm>
          <a:off x="0" y="0"/>
          <a:ext cx="0" cy="0"/>
          <a:chOff x="0" y="0"/>
          <a:chExt cx="0" cy="0"/>
        </a:xfrm>
      </p:grpSpPr>
      <p:sp>
        <p:nvSpPr>
          <p:cNvPr id="22" name="Google Shape;22;p3"/>
          <p:cNvSpPr txBox="1"/>
          <p:nvPr>
            <p:ph type="ctrTitle"/>
          </p:nvPr>
        </p:nvSpPr>
        <p:spPr>
          <a:xfrm>
            <a:off x="311702" y="0"/>
            <a:ext cx="6317700" cy="20526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500"/>
              <a:buNone/>
              <a:defRPr b="1" sz="4500">
                <a:solidFill>
                  <a:schemeClr val="lt1"/>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23" name="Google Shape;23;p3"/>
          <p:cNvSpPr txBox="1"/>
          <p:nvPr>
            <p:ph idx="1" type="subTitle"/>
          </p:nvPr>
        </p:nvSpPr>
        <p:spPr>
          <a:xfrm>
            <a:off x="311700" y="1779150"/>
            <a:ext cx="4260300" cy="7926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lt1"/>
              </a:buClr>
              <a:buSzPts val="2400"/>
              <a:buFont typeface="Bricolage Grotesque"/>
              <a:buNone/>
              <a:defRPr sz="2400">
                <a:solidFill>
                  <a:schemeClr val="lt1"/>
                </a:solidFill>
                <a:latin typeface="Bricolage Grotesque"/>
                <a:ea typeface="Bricolage Grotesque"/>
                <a:cs typeface="Bricolage Grotesque"/>
                <a:sym typeface="Bricolage Grotesque"/>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cxnSp>
        <p:nvCxnSpPr>
          <p:cNvPr id="24" name="Google Shape;24;p3"/>
          <p:cNvCxnSpPr/>
          <p:nvPr/>
        </p:nvCxnSpPr>
        <p:spPr>
          <a:xfrm rot="5400000">
            <a:off x="-2180268" y="2574450"/>
            <a:ext cx="5148900" cy="0"/>
          </a:xfrm>
          <a:prstGeom prst="straightConnector1">
            <a:avLst/>
          </a:prstGeom>
          <a:solidFill>
            <a:srgbClr val="ED80B2"/>
          </a:solidFill>
          <a:ln cap="flat" cmpd="sng" w="9525">
            <a:solidFill>
              <a:srgbClr val="DADADA"/>
            </a:solidFill>
            <a:prstDash val="solid"/>
            <a:round/>
            <a:headEnd len="sm" w="sm" type="none"/>
            <a:tailEnd len="sm" w="sm" type="none"/>
          </a:ln>
        </p:spPr>
      </p:cxnSp>
      <p:cxnSp>
        <p:nvCxnSpPr>
          <p:cNvPr id="25" name="Google Shape;25;p3"/>
          <p:cNvCxnSpPr/>
          <p:nvPr/>
        </p:nvCxnSpPr>
        <p:spPr>
          <a:xfrm rot="5400000">
            <a:off x="-91583" y="2574450"/>
            <a:ext cx="5148900" cy="0"/>
          </a:xfrm>
          <a:prstGeom prst="straightConnector1">
            <a:avLst/>
          </a:prstGeom>
          <a:solidFill>
            <a:srgbClr val="ED80B2"/>
          </a:solidFill>
          <a:ln cap="flat" cmpd="sng" w="9525">
            <a:solidFill>
              <a:srgbClr val="DADADA"/>
            </a:solidFill>
            <a:prstDash val="solid"/>
            <a:round/>
            <a:headEnd len="sm" w="sm" type="none"/>
            <a:tailEnd len="sm" w="sm" type="none"/>
          </a:ln>
        </p:spPr>
      </p:cxnSp>
      <p:cxnSp>
        <p:nvCxnSpPr>
          <p:cNvPr id="26" name="Google Shape;26;p3"/>
          <p:cNvCxnSpPr/>
          <p:nvPr/>
        </p:nvCxnSpPr>
        <p:spPr>
          <a:xfrm rot="5400000">
            <a:off x="1997101" y="2574450"/>
            <a:ext cx="5148900" cy="0"/>
          </a:xfrm>
          <a:prstGeom prst="straightConnector1">
            <a:avLst/>
          </a:prstGeom>
          <a:solidFill>
            <a:srgbClr val="ED80B2"/>
          </a:solidFill>
          <a:ln cap="flat" cmpd="sng" w="9525">
            <a:solidFill>
              <a:srgbClr val="DADADA"/>
            </a:solidFill>
            <a:prstDash val="solid"/>
            <a:round/>
            <a:headEnd len="sm" w="sm" type="none"/>
            <a:tailEnd len="sm" w="sm" type="none"/>
          </a:ln>
        </p:spPr>
      </p:cxnSp>
      <p:cxnSp>
        <p:nvCxnSpPr>
          <p:cNvPr id="27" name="Google Shape;27;p3"/>
          <p:cNvCxnSpPr/>
          <p:nvPr/>
        </p:nvCxnSpPr>
        <p:spPr>
          <a:xfrm rot="5400000">
            <a:off x="4085785" y="2574450"/>
            <a:ext cx="5148900" cy="0"/>
          </a:xfrm>
          <a:prstGeom prst="straightConnector1">
            <a:avLst/>
          </a:prstGeom>
          <a:solidFill>
            <a:srgbClr val="ED80B2"/>
          </a:solidFill>
          <a:ln cap="flat" cmpd="sng" w="9525">
            <a:solidFill>
              <a:srgbClr val="DADADA"/>
            </a:solidFill>
            <a:prstDash val="solid"/>
            <a:round/>
            <a:headEnd len="sm" w="sm" type="none"/>
            <a:tailEnd len="sm" w="sm" type="none"/>
          </a:ln>
        </p:spPr>
      </p:cxnSp>
      <p:cxnSp>
        <p:nvCxnSpPr>
          <p:cNvPr id="28" name="Google Shape;28;p3"/>
          <p:cNvCxnSpPr/>
          <p:nvPr/>
        </p:nvCxnSpPr>
        <p:spPr>
          <a:xfrm rot="5400000">
            <a:off x="6174470" y="2574450"/>
            <a:ext cx="5148900" cy="0"/>
          </a:xfrm>
          <a:prstGeom prst="straightConnector1">
            <a:avLst/>
          </a:prstGeom>
          <a:solidFill>
            <a:srgbClr val="ED80B2"/>
          </a:solidFill>
          <a:ln cap="flat" cmpd="sng" w="9525">
            <a:solidFill>
              <a:srgbClr val="DADADA"/>
            </a:solidFill>
            <a:prstDash val="solid"/>
            <a:round/>
            <a:headEnd len="sm" w="sm" type="none"/>
            <a:tailEnd len="sm" w="sm" type="none"/>
          </a:ln>
        </p:spPr>
      </p:cxnSp>
      <p:pic>
        <p:nvPicPr>
          <p:cNvPr descr="https://pitch-assets-ccb95893-de3f-4266-973c-20049231b248.s3.eu-west-1.amazonaws.com/08f64963-9ba2-47ae-a322-8abd5f2abb7e?pitch-bytes=91747&amp;pitch-content-type=image%2Fpng" id="29" name="Google Shape;29;p3"/>
          <p:cNvPicPr preferRelativeResize="0"/>
          <p:nvPr/>
        </p:nvPicPr>
        <p:blipFill rotWithShape="1">
          <a:blip r:embed="rId2">
            <a:alphaModFix/>
          </a:blip>
          <a:srcRect b="0" l="0" r="0" t="0"/>
          <a:stretch/>
        </p:blipFill>
        <p:spPr>
          <a:xfrm>
            <a:off x="397066" y="4499715"/>
            <a:ext cx="1142999" cy="261592"/>
          </a:xfrm>
          <a:prstGeom prst="rect">
            <a:avLst/>
          </a:prstGeom>
          <a:noFill/>
          <a:ln>
            <a:noFill/>
          </a:ln>
        </p:spPr>
      </p:pic>
      <p:sp>
        <p:nvSpPr>
          <p:cNvPr id="30" name="Google Shape;30;p3"/>
          <p:cNvSpPr txBox="1"/>
          <p:nvPr>
            <p:ph idx="2" type="subTitle"/>
          </p:nvPr>
        </p:nvSpPr>
        <p:spPr>
          <a:xfrm>
            <a:off x="6660225" y="4414100"/>
            <a:ext cx="3471000" cy="2616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lt1"/>
              </a:buClr>
              <a:buSzPts val="800"/>
              <a:buNone/>
              <a:defRPr b="1" sz="800">
                <a:solidFill>
                  <a:schemeClr val="lt1"/>
                </a:solidFill>
              </a:defRPr>
            </a:lvl1pPr>
            <a:lvl2pPr lvl="1" algn="ctr">
              <a:lnSpc>
                <a:spcPct val="100000"/>
              </a:lnSpc>
              <a:spcBef>
                <a:spcPts val="0"/>
              </a:spcBef>
              <a:spcAft>
                <a:spcPts val="0"/>
              </a:spcAft>
              <a:buClr>
                <a:schemeClr val="lt1"/>
              </a:buClr>
              <a:buSzPts val="800"/>
              <a:buNone/>
              <a:defRPr sz="800">
                <a:solidFill>
                  <a:schemeClr val="lt1"/>
                </a:solidFill>
              </a:defRPr>
            </a:lvl2pPr>
            <a:lvl3pPr lvl="2" algn="ctr">
              <a:lnSpc>
                <a:spcPct val="100000"/>
              </a:lnSpc>
              <a:spcBef>
                <a:spcPts val="0"/>
              </a:spcBef>
              <a:spcAft>
                <a:spcPts val="0"/>
              </a:spcAft>
              <a:buClr>
                <a:schemeClr val="lt1"/>
              </a:buClr>
              <a:buSzPts val="800"/>
              <a:buNone/>
              <a:defRPr sz="800">
                <a:solidFill>
                  <a:schemeClr val="lt1"/>
                </a:solidFill>
              </a:defRPr>
            </a:lvl3pPr>
            <a:lvl4pPr lvl="3" algn="ctr">
              <a:lnSpc>
                <a:spcPct val="100000"/>
              </a:lnSpc>
              <a:spcBef>
                <a:spcPts val="0"/>
              </a:spcBef>
              <a:spcAft>
                <a:spcPts val="0"/>
              </a:spcAft>
              <a:buClr>
                <a:schemeClr val="lt1"/>
              </a:buClr>
              <a:buSzPts val="800"/>
              <a:buNone/>
              <a:defRPr sz="800">
                <a:solidFill>
                  <a:schemeClr val="lt1"/>
                </a:solidFill>
              </a:defRPr>
            </a:lvl4pPr>
            <a:lvl5pPr lvl="4" algn="ctr">
              <a:lnSpc>
                <a:spcPct val="100000"/>
              </a:lnSpc>
              <a:spcBef>
                <a:spcPts val="0"/>
              </a:spcBef>
              <a:spcAft>
                <a:spcPts val="0"/>
              </a:spcAft>
              <a:buClr>
                <a:schemeClr val="lt1"/>
              </a:buClr>
              <a:buSzPts val="800"/>
              <a:buNone/>
              <a:defRPr sz="800">
                <a:solidFill>
                  <a:schemeClr val="lt1"/>
                </a:solidFill>
              </a:defRPr>
            </a:lvl5pPr>
            <a:lvl6pPr lvl="5" algn="ctr">
              <a:lnSpc>
                <a:spcPct val="100000"/>
              </a:lnSpc>
              <a:spcBef>
                <a:spcPts val="0"/>
              </a:spcBef>
              <a:spcAft>
                <a:spcPts val="0"/>
              </a:spcAft>
              <a:buClr>
                <a:schemeClr val="lt1"/>
              </a:buClr>
              <a:buSzPts val="800"/>
              <a:buNone/>
              <a:defRPr sz="800">
                <a:solidFill>
                  <a:schemeClr val="lt1"/>
                </a:solidFill>
              </a:defRPr>
            </a:lvl6pPr>
            <a:lvl7pPr lvl="6" algn="ctr">
              <a:lnSpc>
                <a:spcPct val="100000"/>
              </a:lnSpc>
              <a:spcBef>
                <a:spcPts val="0"/>
              </a:spcBef>
              <a:spcAft>
                <a:spcPts val="0"/>
              </a:spcAft>
              <a:buClr>
                <a:schemeClr val="lt1"/>
              </a:buClr>
              <a:buSzPts val="800"/>
              <a:buNone/>
              <a:defRPr sz="800">
                <a:solidFill>
                  <a:schemeClr val="lt1"/>
                </a:solidFill>
              </a:defRPr>
            </a:lvl7pPr>
            <a:lvl8pPr lvl="7" algn="ctr">
              <a:lnSpc>
                <a:spcPct val="100000"/>
              </a:lnSpc>
              <a:spcBef>
                <a:spcPts val="0"/>
              </a:spcBef>
              <a:spcAft>
                <a:spcPts val="0"/>
              </a:spcAft>
              <a:buClr>
                <a:schemeClr val="lt1"/>
              </a:buClr>
              <a:buSzPts val="800"/>
              <a:buNone/>
              <a:defRPr sz="800">
                <a:solidFill>
                  <a:schemeClr val="lt1"/>
                </a:solidFill>
              </a:defRPr>
            </a:lvl8pPr>
            <a:lvl9pPr lvl="8" algn="ctr">
              <a:lnSpc>
                <a:spcPct val="100000"/>
              </a:lnSpc>
              <a:spcBef>
                <a:spcPts val="0"/>
              </a:spcBef>
              <a:spcAft>
                <a:spcPts val="0"/>
              </a:spcAft>
              <a:buClr>
                <a:schemeClr val="lt1"/>
              </a:buClr>
              <a:buSzPts val="800"/>
              <a:buNone/>
              <a:defRPr sz="800">
                <a:solidFill>
                  <a:schemeClr val="lt1"/>
                </a:solidFill>
              </a:defRPr>
            </a:lvl9pPr>
          </a:lstStyle>
          <a:p/>
        </p:txBody>
      </p:sp>
      <p:sp>
        <p:nvSpPr>
          <p:cNvPr id="31" name="Google Shape;31;p3"/>
          <p:cNvSpPr txBox="1"/>
          <p:nvPr>
            <p:ph idx="3" type="subTitle"/>
          </p:nvPr>
        </p:nvSpPr>
        <p:spPr>
          <a:xfrm>
            <a:off x="4499650" y="4414100"/>
            <a:ext cx="2088600" cy="2616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lt1"/>
              </a:buClr>
              <a:buSzPts val="800"/>
              <a:buNone/>
              <a:defRPr b="1" sz="800">
                <a:solidFill>
                  <a:schemeClr val="lt1"/>
                </a:solidFill>
              </a:defRPr>
            </a:lvl1pPr>
            <a:lvl2pPr lvl="1" algn="ctr">
              <a:lnSpc>
                <a:spcPct val="100000"/>
              </a:lnSpc>
              <a:spcBef>
                <a:spcPts val="0"/>
              </a:spcBef>
              <a:spcAft>
                <a:spcPts val="0"/>
              </a:spcAft>
              <a:buClr>
                <a:schemeClr val="lt1"/>
              </a:buClr>
              <a:buSzPts val="800"/>
              <a:buNone/>
              <a:defRPr sz="800">
                <a:solidFill>
                  <a:schemeClr val="lt1"/>
                </a:solidFill>
              </a:defRPr>
            </a:lvl2pPr>
            <a:lvl3pPr lvl="2" algn="ctr">
              <a:lnSpc>
                <a:spcPct val="100000"/>
              </a:lnSpc>
              <a:spcBef>
                <a:spcPts val="0"/>
              </a:spcBef>
              <a:spcAft>
                <a:spcPts val="0"/>
              </a:spcAft>
              <a:buClr>
                <a:schemeClr val="lt1"/>
              </a:buClr>
              <a:buSzPts val="800"/>
              <a:buNone/>
              <a:defRPr sz="800">
                <a:solidFill>
                  <a:schemeClr val="lt1"/>
                </a:solidFill>
              </a:defRPr>
            </a:lvl3pPr>
            <a:lvl4pPr lvl="3" algn="ctr">
              <a:lnSpc>
                <a:spcPct val="100000"/>
              </a:lnSpc>
              <a:spcBef>
                <a:spcPts val="0"/>
              </a:spcBef>
              <a:spcAft>
                <a:spcPts val="0"/>
              </a:spcAft>
              <a:buClr>
                <a:schemeClr val="lt1"/>
              </a:buClr>
              <a:buSzPts val="800"/>
              <a:buNone/>
              <a:defRPr sz="800">
                <a:solidFill>
                  <a:schemeClr val="lt1"/>
                </a:solidFill>
              </a:defRPr>
            </a:lvl4pPr>
            <a:lvl5pPr lvl="4" algn="ctr">
              <a:lnSpc>
                <a:spcPct val="100000"/>
              </a:lnSpc>
              <a:spcBef>
                <a:spcPts val="0"/>
              </a:spcBef>
              <a:spcAft>
                <a:spcPts val="0"/>
              </a:spcAft>
              <a:buClr>
                <a:schemeClr val="lt1"/>
              </a:buClr>
              <a:buSzPts val="800"/>
              <a:buNone/>
              <a:defRPr sz="800">
                <a:solidFill>
                  <a:schemeClr val="lt1"/>
                </a:solidFill>
              </a:defRPr>
            </a:lvl5pPr>
            <a:lvl6pPr lvl="5" algn="ctr">
              <a:lnSpc>
                <a:spcPct val="100000"/>
              </a:lnSpc>
              <a:spcBef>
                <a:spcPts val="0"/>
              </a:spcBef>
              <a:spcAft>
                <a:spcPts val="0"/>
              </a:spcAft>
              <a:buClr>
                <a:schemeClr val="lt1"/>
              </a:buClr>
              <a:buSzPts val="800"/>
              <a:buNone/>
              <a:defRPr sz="800">
                <a:solidFill>
                  <a:schemeClr val="lt1"/>
                </a:solidFill>
              </a:defRPr>
            </a:lvl6pPr>
            <a:lvl7pPr lvl="6" algn="ctr">
              <a:lnSpc>
                <a:spcPct val="100000"/>
              </a:lnSpc>
              <a:spcBef>
                <a:spcPts val="0"/>
              </a:spcBef>
              <a:spcAft>
                <a:spcPts val="0"/>
              </a:spcAft>
              <a:buClr>
                <a:schemeClr val="lt1"/>
              </a:buClr>
              <a:buSzPts val="800"/>
              <a:buNone/>
              <a:defRPr sz="800">
                <a:solidFill>
                  <a:schemeClr val="lt1"/>
                </a:solidFill>
              </a:defRPr>
            </a:lvl7pPr>
            <a:lvl8pPr lvl="7" algn="ctr">
              <a:lnSpc>
                <a:spcPct val="100000"/>
              </a:lnSpc>
              <a:spcBef>
                <a:spcPts val="0"/>
              </a:spcBef>
              <a:spcAft>
                <a:spcPts val="0"/>
              </a:spcAft>
              <a:buClr>
                <a:schemeClr val="lt1"/>
              </a:buClr>
              <a:buSzPts val="800"/>
              <a:buNone/>
              <a:defRPr sz="800">
                <a:solidFill>
                  <a:schemeClr val="lt1"/>
                </a:solidFill>
              </a:defRPr>
            </a:lvl8pPr>
            <a:lvl9pPr lvl="8" algn="ctr">
              <a:lnSpc>
                <a:spcPct val="100000"/>
              </a:lnSpc>
              <a:spcBef>
                <a:spcPts val="0"/>
              </a:spcBef>
              <a:spcAft>
                <a:spcPts val="0"/>
              </a:spcAft>
              <a:buClr>
                <a:schemeClr val="lt1"/>
              </a:buClr>
              <a:buSzPts val="800"/>
              <a:buNone/>
              <a:defRPr sz="800">
                <a:solidFill>
                  <a:schemeClr val="lt1"/>
                </a:solidFill>
              </a:defRPr>
            </a:lvl9pPr>
          </a:lstStyle>
          <a:p/>
        </p:txBody>
      </p:sp>
      <p:sp>
        <p:nvSpPr>
          <p:cNvPr id="32" name="Google Shape;32;p3"/>
          <p:cNvSpPr txBox="1"/>
          <p:nvPr>
            <p:ph idx="12" type="sldNum"/>
          </p:nvPr>
        </p:nvSpPr>
        <p:spPr>
          <a:xfrm>
            <a:off x="8556784" y="4749851"/>
            <a:ext cx="548700" cy="393600"/>
          </a:xfrm>
          <a:prstGeom prst="rect">
            <a:avLst/>
          </a:prstGeom>
        </p:spPr>
        <p:txBody>
          <a:bodyPr anchorCtr="0" anchor="ctr" bIns="91425" lIns="91425" spcFirstLastPara="1" rIns="91425" wrap="square" tIns="91425">
            <a:normAutofit/>
          </a:bodyPr>
          <a:lstStyle>
            <a:lvl1pPr lvl="0">
              <a:buNone/>
              <a:defRPr sz="1300">
                <a:solidFill>
                  <a:schemeClr val="dk1"/>
                </a:solidFill>
                <a:latin typeface="Bricolage Grotesque"/>
                <a:ea typeface="Bricolage Grotesque"/>
                <a:cs typeface="Bricolage Grotesque"/>
                <a:sym typeface="Bricolage Grotesque"/>
              </a:defRPr>
            </a:lvl1pPr>
            <a:lvl2pPr lvl="1">
              <a:buNone/>
              <a:defRPr sz="1300">
                <a:solidFill>
                  <a:schemeClr val="dk1"/>
                </a:solidFill>
                <a:latin typeface="Bricolage Grotesque"/>
                <a:ea typeface="Bricolage Grotesque"/>
                <a:cs typeface="Bricolage Grotesque"/>
                <a:sym typeface="Bricolage Grotesque"/>
              </a:defRPr>
            </a:lvl2pPr>
            <a:lvl3pPr lvl="2">
              <a:buNone/>
              <a:defRPr sz="1300">
                <a:solidFill>
                  <a:schemeClr val="dk1"/>
                </a:solidFill>
                <a:latin typeface="Bricolage Grotesque"/>
                <a:ea typeface="Bricolage Grotesque"/>
                <a:cs typeface="Bricolage Grotesque"/>
                <a:sym typeface="Bricolage Grotesque"/>
              </a:defRPr>
            </a:lvl3pPr>
            <a:lvl4pPr lvl="3">
              <a:buNone/>
              <a:defRPr sz="1300">
                <a:solidFill>
                  <a:schemeClr val="dk1"/>
                </a:solidFill>
                <a:latin typeface="Bricolage Grotesque"/>
                <a:ea typeface="Bricolage Grotesque"/>
                <a:cs typeface="Bricolage Grotesque"/>
                <a:sym typeface="Bricolage Grotesque"/>
              </a:defRPr>
            </a:lvl4pPr>
            <a:lvl5pPr lvl="4">
              <a:buNone/>
              <a:defRPr sz="1300">
                <a:solidFill>
                  <a:schemeClr val="dk1"/>
                </a:solidFill>
                <a:latin typeface="Bricolage Grotesque"/>
                <a:ea typeface="Bricolage Grotesque"/>
                <a:cs typeface="Bricolage Grotesque"/>
                <a:sym typeface="Bricolage Grotesque"/>
              </a:defRPr>
            </a:lvl5pPr>
            <a:lvl6pPr lvl="5">
              <a:buNone/>
              <a:defRPr sz="1300">
                <a:solidFill>
                  <a:schemeClr val="dk1"/>
                </a:solidFill>
                <a:latin typeface="Bricolage Grotesque"/>
                <a:ea typeface="Bricolage Grotesque"/>
                <a:cs typeface="Bricolage Grotesque"/>
                <a:sym typeface="Bricolage Grotesque"/>
              </a:defRPr>
            </a:lvl6pPr>
            <a:lvl7pPr lvl="6">
              <a:buNone/>
              <a:defRPr sz="1300">
                <a:solidFill>
                  <a:schemeClr val="dk1"/>
                </a:solidFill>
                <a:latin typeface="Bricolage Grotesque"/>
                <a:ea typeface="Bricolage Grotesque"/>
                <a:cs typeface="Bricolage Grotesque"/>
                <a:sym typeface="Bricolage Grotesque"/>
              </a:defRPr>
            </a:lvl7pPr>
            <a:lvl8pPr lvl="7">
              <a:buNone/>
              <a:defRPr sz="1300">
                <a:solidFill>
                  <a:schemeClr val="dk1"/>
                </a:solidFill>
                <a:latin typeface="Bricolage Grotesque"/>
                <a:ea typeface="Bricolage Grotesque"/>
                <a:cs typeface="Bricolage Grotesque"/>
                <a:sym typeface="Bricolage Grotesque"/>
              </a:defRPr>
            </a:lvl8pPr>
            <a:lvl9pPr lvl="8">
              <a:buNone/>
              <a:defRPr sz="1300">
                <a:solidFill>
                  <a:schemeClr val="dk1"/>
                </a:solidFill>
                <a:latin typeface="Bricolage Grotesque"/>
                <a:ea typeface="Bricolage Grotesque"/>
                <a:cs typeface="Bricolage Grotesque"/>
                <a:sym typeface="Bricolage Grotesqu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1620">
          <p15:clr>
            <a:srgbClr val="E46962"/>
          </p15:clr>
        </p15:guide>
        <p15:guide id="2" pos="1584">
          <p15:clr>
            <a:srgbClr val="E46962"/>
          </p15:clr>
        </p15:guide>
        <p15:guide id="3" pos="288">
          <p15:clr>
            <a:srgbClr val="E46962"/>
          </p15:clr>
        </p15:guide>
        <p15:guide id="4" pos="5472">
          <p15:clr>
            <a:srgbClr val="E46962"/>
          </p15:clr>
        </p15:guide>
        <p15:guide id="5" pos="2880">
          <p15:clr>
            <a:srgbClr val="E46962"/>
          </p15:clr>
        </p15:guide>
        <p15:guide id="6" pos="4176">
          <p15:clr>
            <a:srgbClr val="E46962"/>
          </p15:clr>
        </p15:guide>
      </p15:sldGuideLst>
    </p:ext>
  </p:extLst>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with image">
  <p:cSld name="Title and Content with image">
    <p:spTree>
      <p:nvGrpSpPr>
        <p:cNvPr id="396" name="Shape 396"/>
        <p:cNvGrpSpPr/>
        <p:nvPr/>
      </p:nvGrpSpPr>
      <p:grpSpPr>
        <a:xfrm>
          <a:off x="0" y="0"/>
          <a:ext cx="0" cy="0"/>
          <a:chOff x="0" y="0"/>
          <a:chExt cx="0" cy="0"/>
        </a:xfrm>
      </p:grpSpPr>
      <p:sp>
        <p:nvSpPr>
          <p:cNvPr id="397" name="Google Shape;397;p22"/>
          <p:cNvSpPr txBox="1"/>
          <p:nvPr>
            <p:ph type="title"/>
          </p:nvPr>
        </p:nvSpPr>
        <p:spPr>
          <a:xfrm>
            <a:off x="617220" y="617220"/>
            <a:ext cx="3703200" cy="1440300"/>
          </a:xfrm>
          <a:prstGeom prst="rect">
            <a:avLst/>
          </a:prstGeom>
          <a:noFill/>
          <a:ln>
            <a:noFill/>
          </a:ln>
        </p:spPr>
        <p:txBody>
          <a:bodyPr anchorCtr="0" anchor="b" bIns="34275" lIns="68575" spcFirstLastPara="1" rIns="68575" wrap="square" tIns="34275">
            <a:normAutofit/>
          </a:bodyPr>
          <a:lstStyle>
            <a:lvl1pPr lvl="0" algn="ctr">
              <a:spcBef>
                <a:spcPts val="0"/>
              </a:spcBef>
              <a:spcAft>
                <a:spcPts val="0"/>
              </a:spcAft>
              <a:buSzPts val="1100"/>
              <a:buNone/>
              <a:defRPr b="1" sz="2400">
                <a:solidFill>
                  <a:schemeClr val="lt1"/>
                </a:solidFill>
                <a:latin typeface="Quattrocento Sans"/>
                <a:ea typeface="Quattrocento Sans"/>
                <a:cs typeface="Quattrocento Sans"/>
                <a:sym typeface="Quattrocento Sans"/>
              </a:defRPr>
            </a:lvl1pPr>
            <a:lvl2pPr lvl="1" algn="ctr">
              <a:spcBef>
                <a:spcPts val="0"/>
              </a:spcBef>
              <a:spcAft>
                <a:spcPts val="0"/>
              </a:spcAft>
              <a:buSzPts val="1100"/>
              <a:buNone/>
              <a:defRPr/>
            </a:lvl2pPr>
            <a:lvl3pPr lvl="2" algn="ctr">
              <a:spcBef>
                <a:spcPts val="0"/>
              </a:spcBef>
              <a:spcAft>
                <a:spcPts val="0"/>
              </a:spcAft>
              <a:buSzPts val="1100"/>
              <a:buNone/>
              <a:defRPr/>
            </a:lvl3pPr>
            <a:lvl4pPr lvl="3" algn="ctr">
              <a:spcBef>
                <a:spcPts val="0"/>
              </a:spcBef>
              <a:spcAft>
                <a:spcPts val="0"/>
              </a:spcAft>
              <a:buSzPts val="1100"/>
              <a:buNone/>
              <a:defRPr/>
            </a:lvl4pPr>
            <a:lvl5pPr lvl="4" algn="ctr">
              <a:spcBef>
                <a:spcPts val="0"/>
              </a:spcBef>
              <a:spcAft>
                <a:spcPts val="0"/>
              </a:spcAft>
              <a:buSzPts val="1100"/>
              <a:buNone/>
              <a:defRPr/>
            </a:lvl5pPr>
            <a:lvl6pPr lvl="5" algn="ctr">
              <a:spcBef>
                <a:spcPts val="0"/>
              </a:spcBef>
              <a:spcAft>
                <a:spcPts val="0"/>
              </a:spcAft>
              <a:buSzPts val="1100"/>
              <a:buNone/>
              <a:defRPr/>
            </a:lvl6pPr>
            <a:lvl7pPr lvl="6" algn="ctr">
              <a:spcBef>
                <a:spcPts val="0"/>
              </a:spcBef>
              <a:spcAft>
                <a:spcPts val="0"/>
              </a:spcAft>
              <a:buSzPts val="1100"/>
              <a:buNone/>
              <a:defRPr/>
            </a:lvl7pPr>
            <a:lvl8pPr lvl="7" algn="ctr">
              <a:spcBef>
                <a:spcPts val="0"/>
              </a:spcBef>
              <a:spcAft>
                <a:spcPts val="0"/>
              </a:spcAft>
              <a:buSzPts val="1100"/>
              <a:buNone/>
              <a:defRPr/>
            </a:lvl8pPr>
            <a:lvl9pPr lvl="8" algn="ctr">
              <a:spcBef>
                <a:spcPts val="0"/>
              </a:spcBef>
              <a:spcAft>
                <a:spcPts val="0"/>
              </a:spcAft>
              <a:buSzPts val="1100"/>
              <a:buNone/>
              <a:defRPr/>
            </a:lvl9pPr>
          </a:lstStyle>
          <a:p/>
        </p:txBody>
      </p:sp>
      <p:sp>
        <p:nvSpPr>
          <p:cNvPr id="398" name="Google Shape;398;p22"/>
          <p:cNvSpPr txBox="1"/>
          <p:nvPr>
            <p:ph idx="1" type="body"/>
          </p:nvPr>
        </p:nvSpPr>
        <p:spPr>
          <a:xfrm>
            <a:off x="4697730" y="617220"/>
            <a:ext cx="3833700" cy="2674500"/>
          </a:xfrm>
          <a:prstGeom prst="rect">
            <a:avLst/>
          </a:prstGeom>
          <a:noFill/>
          <a:ln>
            <a:noFill/>
          </a:ln>
        </p:spPr>
        <p:txBody>
          <a:bodyPr anchorCtr="0" anchor="t" bIns="34275" lIns="68575" spcFirstLastPara="1" rIns="68575" wrap="square" tIns="34275">
            <a:noAutofit/>
          </a:bodyPr>
          <a:lstStyle>
            <a:lvl1pPr indent="-317500" lvl="0" marL="457200" algn="l">
              <a:spcBef>
                <a:spcPts val="300"/>
              </a:spcBef>
              <a:spcAft>
                <a:spcPts val="0"/>
              </a:spcAft>
              <a:buClr>
                <a:schemeClr val="lt1"/>
              </a:buClr>
              <a:buSzPts val="1400"/>
              <a:buChar char="•"/>
              <a:defRPr sz="1400">
                <a:solidFill>
                  <a:schemeClr val="lt1"/>
                </a:solidFill>
              </a:defRPr>
            </a:lvl1pPr>
            <a:lvl2pPr indent="-304800" lvl="1" marL="914400" algn="l">
              <a:spcBef>
                <a:spcPts val="200"/>
              </a:spcBef>
              <a:spcAft>
                <a:spcPts val="0"/>
              </a:spcAft>
              <a:buClr>
                <a:schemeClr val="lt1"/>
              </a:buClr>
              <a:buSzPts val="1200"/>
              <a:buChar char="–"/>
              <a:defRPr sz="1200">
                <a:solidFill>
                  <a:schemeClr val="lt1"/>
                </a:solidFill>
              </a:defRPr>
            </a:lvl2pPr>
            <a:lvl3pPr indent="-298450" lvl="2" marL="1371600" algn="l">
              <a:spcBef>
                <a:spcPts val="200"/>
              </a:spcBef>
              <a:spcAft>
                <a:spcPts val="0"/>
              </a:spcAft>
              <a:buClr>
                <a:schemeClr val="lt1"/>
              </a:buClr>
              <a:buSzPts val="1100"/>
              <a:buChar char="•"/>
              <a:defRPr sz="1100">
                <a:solidFill>
                  <a:schemeClr val="lt1"/>
                </a:solidFill>
              </a:defRPr>
            </a:lvl3pPr>
            <a:lvl4pPr indent="-298450" lvl="3" marL="1828800" algn="l">
              <a:spcBef>
                <a:spcPts val="200"/>
              </a:spcBef>
              <a:spcAft>
                <a:spcPts val="0"/>
              </a:spcAft>
              <a:buClr>
                <a:schemeClr val="lt1"/>
              </a:buClr>
              <a:buSzPts val="1100"/>
              <a:buChar char="–"/>
              <a:defRPr sz="1100">
                <a:solidFill>
                  <a:schemeClr val="lt1"/>
                </a:solidFill>
              </a:defRPr>
            </a:lvl4pPr>
            <a:lvl5pPr indent="-298450" lvl="4" marL="2286000" algn="l">
              <a:spcBef>
                <a:spcPts val="200"/>
              </a:spcBef>
              <a:spcAft>
                <a:spcPts val="0"/>
              </a:spcAft>
              <a:buClr>
                <a:schemeClr val="lt1"/>
              </a:buClr>
              <a:buSzPts val="1100"/>
              <a:buChar char="»"/>
              <a:defRPr sz="1100">
                <a:solidFill>
                  <a:schemeClr val="lt1"/>
                </a:solidFill>
              </a:defRPr>
            </a:lvl5pPr>
            <a:lvl6pPr indent="-317500" lvl="5" marL="2743200" algn="l">
              <a:spcBef>
                <a:spcPts val="300"/>
              </a:spcBef>
              <a:spcAft>
                <a:spcPts val="0"/>
              </a:spcAft>
              <a:buClr>
                <a:schemeClr val="dk1"/>
              </a:buClr>
              <a:buSzPts val="1400"/>
              <a:buChar char="•"/>
              <a:defRPr/>
            </a:lvl6pPr>
            <a:lvl7pPr indent="-317500" lvl="6" marL="3200400" algn="l">
              <a:spcBef>
                <a:spcPts val="300"/>
              </a:spcBef>
              <a:spcAft>
                <a:spcPts val="0"/>
              </a:spcAft>
              <a:buClr>
                <a:schemeClr val="dk1"/>
              </a:buClr>
              <a:buSzPts val="1400"/>
              <a:buChar char="•"/>
              <a:defRPr/>
            </a:lvl7pPr>
            <a:lvl8pPr indent="-317500" lvl="7" marL="3657600" algn="l">
              <a:spcBef>
                <a:spcPts val="300"/>
              </a:spcBef>
              <a:spcAft>
                <a:spcPts val="0"/>
              </a:spcAft>
              <a:buClr>
                <a:schemeClr val="dk1"/>
              </a:buClr>
              <a:buSzPts val="1400"/>
              <a:buChar char="•"/>
              <a:defRPr/>
            </a:lvl8pPr>
            <a:lvl9pPr indent="-317500" lvl="8" marL="4114800" algn="l">
              <a:spcBef>
                <a:spcPts val="300"/>
              </a:spcBef>
              <a:spcAft>
                <a:spcPts val="0"/>
              </a:spcAft>
              <a:buClr>
                <a:schemeClr val="dk1"/>
              </a:buClr>
              <a:buSzPts val="1400"/>
              <a:buChar char="•"/>
              <a:defRPr/>
            </a:lvl9pPr>
          </a:lstStyle>
          <a:p/>
        </p:txBody>
      </p:sp>
      <p:sp>
        <p:nvSpPr>
          <p:cNvPr id="399" name="Google Shape;399;p22"/>
          <p:cNvSpPr/>
          <p:nvPr>
            <p:ph idx="2" type="pic"/>
          </p:nvPr>
        </p:nvSpPr>
        <p:spPr>
          <a:xfrm>
            <a:off x="1" y="3353562"/>
            <a:ext cx="9144000" cy="1789800"/>
          </a:xfrm>
          <a:prstGeom prst="rect">
            <a:avLst/>
          </a:prstGeom>
          <a:noFill/>
          <a:ln>
            <a:noFill/>
          </a:ln>
        </p:spPr>
      </p:sp>
      <p:sp>
        <p:nvSpPr>
          <p:cNvPr id="400" name="Google Shape;400;p22"/>
          <p:cNvSpPr txBox="1"/>
          <p:nvPr>
            <p:ph idx="11" type="ftr"/>
          </p:nvPr>
        </p:nvSpPr>
        <p:spPr>
          <a:xfrm>
            <a:off x="130302" y="4690872"/>
            <a:ext cx="3086100" cy="273900"/>
          </a:xfrm>
          <a:prstGeom prst="rect">
            <a:avLst/>
          </a:prstGeom>
          <a:noFill/>
          <a:ln>
            <a:noFill/>
          </a:ln>
        </p:spPr>
        <p:txBody>
          <a:bodyPr anchorCtr="0" anchor="t" bIns="34275" lIns="68575" spcFirstLastPara="1" rIns="68575" wrap="square" tIns="34275">
            <a:noAutofit/>
          </a:bodyPr>
          <a:lstStyle>
            <a:lvl1pPr lvl="0" marR="0" algn="l">
              <a:spcBef>
                <a:spcPts val="0"/>
              </a:spcBef>
              <a:spcAft>
                <a:spcPts val="0"/>
              </a:spcAft>
              <a:buSzPts val="1100"/>
              <a:buNone/>
              <a:defRPr sz="1400">
                <a:solidFill>
                  <a:schemeClr val="lt1"/>
                </a:solidFill>
                <a:latin typeface="Arial"/>
                <a:ea typeface="Arial"/>
                <a:cs typeface="Arial"/>
                <a:sym typeface="Arial"/>
              </a:defRPr>
            </a:lvl1pPr>
            <a:lvl2pPr lvl="1" marR="0" algn="l">
              <a:spcBef>
                <a:spcPts val="0"/>
              </a:spcBef>
              <a:spcAft>
                <a:spcPts val="0"/>
              </a:spcAft>
              <a:buSzPts val="1100"/>
              <a:buNone/>
              <a:defRPr b="0" i="0" sz="1400" u="none" cap="none" strike="noStrike">
                <a:solidFill>
                  <a:schemeClr val="dk1"/>
                </a:solidFill>
                <a:latin typeface="Arial"/>
                <a:ea typeface="Arial"/>
                <a:cs typeface="Arial"/>
                <a:sym typeface="Arial"/>
              </a:defRPr>
            </a:lvl2pPr>
            <a:lvl3pPr lvl="2" marR="0" algn="l">
              <a:spcBef>
                <a:spcPts val="0"/>
              </a:spcBef>
              <a:spcAft>
                <a:spcPts val="0"/>
              </a:spcAft>
              <a:buSzPts val="1100"/>
              <a:buNone/>
              <a:defRPr b="0" i="0" sz="1400" u="none" cap="none" strike="noStrike">
                <a:solidFill>
                  <a:schemeClr val="dk1"/>
                </a:solidFill>
                <a:latin typeface="Arial"/>
                <a:ea typeface="Arial"/>
                <a:cs typeface="Arial"/>
                <a:sym typeface="Arial"/>
              </a:defRPr>
            </a:lvl3pPr>
            <a:lvl4pPr lvl="3" marR="0" algn="l">
              <a:spcBef>
                <a:spcPts val="0"/>
              </a:spcBef>
              <a:spcAft>
                <a:spcPts val="0"/>
              </a:spcAft>
              <a:buSzPts val="1100"/>
              <a:buNone/>
              <a:defRPr b="0" i="0" sz="1400" u="none" cap="none" strike="noStrike">
                <a:solidFill>
                  <a:schemeClr val="dk1"/>
                </a:solidFill>
                <a:latin typeface="Arial"/>
                <a:ea typeface="Arial"/>
                <a:cs typeface="Arial"/>
                <a:sym typeface="Arial"/>
              </a:defRPr>
            </a:lvl4pPr>
            <a:lvl5pPr lvl="4" marR="0" algn="l">
              <a:spcBef>
                <a:spcPts val="0"/>
              </a:spcBef>
              <a:spcAft>
                <a:spcPts val="0"/>
              </a:spcAft>
              <a:buSzPts val="1100"/>
              <a:buNone/>
              <a:defRPr b="0" i="0" sz="1400" u="none" cap="none" strike="noStrike">
                <a:solidFill>
                  <a:schemeClr val="dk1"/>
                </a:solidFill>
                <a:latin typeface="Arial"/>
                <a:ea typeface="Arial"/>
                <a:cs typeface="Arial"/>
                <a:sym typeface="Arial"/>
              </a:defRPr>
            </a:lvl5pPr>
            <a:lvl6pPr lvl="5" marR="0" algn="l">
              <a:spcBef>
                <a:spcPts val="0"/>
              </a:spcBef>
              <a:spcAft>
                <a:spcPts val="0"/>
              </a:spcAft>
              <a:buSzPts val="1100"/>
              <a:buNone/>
              <a:defRPr b="0" i="0" sz="1400" u="none" cap="none" strike="noStrike">
                <a:solidFill>
                  <a:schemeClr val="dk1"/>
                </a:solidFill>
                <a:latin typeface="Arial"/>
                <a:ea typeface="Arial"/>
                <a:cs typeface="Arial"/>
                <a:sym typeface="Arial"/>
              </a:defRPr>
            </a:lvl6pPr>
            <a:lvl7pPr lvl="6" marR="0" algn="l">
              <a:spcBef>
                <a:spcPts val="0"/>
              </a:spcBef>
              <a:spcAft>
                <a:spcPts val="0"/>
              </a:spcAft>
              <a:buSzPts val="1100"/>
              <a:buNone/>
              <a:defRPr b="0" i="0" sz="1400" u="none" cap="none" strike="noStrike">
                <a:solidFill>
                  <a:schemeClr val="dk1"/>
                </a:solidFill>
                <a:latin typeface="Arial"/>
                <a:ea typeface="Arial"/>
                <a:cs typeface="Arial"/>
                <a:sym typeface="Arial"/>
              </a:defRPr>
            </a:lvl7pPr>
            <a:lvl8pPr lvl="7" marR="0" algn="l">
              <a:spcBef>
                <a:spcPts val="0"/>
              </a:spcBef>
              <a:spcAft>
                <a:spcPts val="0"/>
              </a:spcAft>
              <a:buSzPts val="1100"/>
              <a:buNone/>
              <a:defRPr b="0" i="0" sz="1400" u="none" cap="none" strike="noStrike">
                <a:solidFill>
                  <a:schemeClr val="dk1"/>
                </a:solidFill>
                <a:latin typeface="Arial"/>
                <a:ea typeface="Arial"/>
                <a:cs typeface="Arial"/>
                <a:sym typeface="Arial"/>
              </a:defRPr>
            </a:lvl8pPr>
            <a:lvl9pPr lvl="8" marR="0" algn="l">
              <a:spcBef>
                <a:spcPts val="0"/>
              </a:spcBef>
              <a:spcAft>
                <a:spcPts val="0"/>
              </a:spcAft>
              <a:buSzPts val="1100"/>
              <a:buNone/>
              <a:defRPr b="0" i="0" sz="1400" u="none" cap="none" strike="noStrike">
                <a:solidFill>
                  <a:schemeClr val="dk1"/>
                </a:solidFill>
                <a:latin typeface="Arial"/>
                <a:ea typeface="Arial"/>
                <a:cs typeface="Arial"/>
                <a:sym typeface="Arial"/>
              </a:defRPr>
            </a:lvl9pPr>
          </a:lstStyle>
          <a:p/>
        </p:txBody>
      </p:sp>
      <p:sp>
        <p:nvSpPr>
          <p:cNvPr id="401" name="Google Shape;401;p22"/>
          <p:cNvSpPr txBox="1"/>
          <p:nvPr>
            <p:ph idx="12" type="sldNum"/>
          </p:nvPr>
        </p:nvSpPr>
        <p:spPr>
          <a:xfrm>
            <a:off x="6553200" y="4767265"/>
            <a:ext cx="21336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spcAft>
                <a:spcPts val="0"/>
              </a:spcAft>
              <a:buNone/>
              <a:defRPr sz="900">
                <a:solidFill>
                  <a:schemeClr val="lt1"/>
                </a:solidFill>
                <a:latin typeface="Arial"/>
                <a:ea typeface="Arial"/>
                <a:cs typeface="Arial"/>
                <a:sym typeface="Arial"/>
              </a:defRPr>
            </a:lvl1pPr>
            <a:lvl2pPr indent="0" lvl="1" marL="0" algn="r">
              <a:spcBef>
                <a:spcPts val="0"/>
              </a:spcBef>
              <a:spcAft>
                <a:spcPts val="0"/>
              </a:spcAft>
              <a:buNone/>
              <a:defRPr sz="900">
                <a:solidFill>
                  <a:schemeClr val="lt1"/>
                </a:solidFill>
                <a:latin typeface="Arial"/>
                <a:ea typeface="Arial"/>
                <a:cs typeface="Arial"/>
                <a:sym typeface="Arial"/>
              </a:defRPr>
            </a:lvl2pPr>
            <a:lvl3pPr indent="0" lvl="2" marL="0" algn="r">
              <a:spcBef>
                <a:spcPts val="0"/>
              </a:spcBef>
              <a:spcAft>
                <a:spcPts val="0"/>
              </a:spcAft>
              <a:buNone/>
              <a:defRPr sz="900">
                <a:solidFill>
                  <a:schemeClr val="lt1"/>
                </a:solidFill>
                <a:latin typeface="Arial"/>
                <a:ea typeface="Arial"/>
                <a:cs typeface="Arial"/>
                <a:sym typeface="Arial"/>
              </a:defRPr>
            </a:lvl3pPr>
            <a:lvl4pPr indent="0" lvl="3" marL="0" algn="r">
              <a:spcBef>
                <a:spcPts val="0"/>
              </a:spcBef>
              <a:spcAft>
                <a:spcPts val="0"/>
              </a:spcAft>
              <a:buNone/>
              <a:defRPr sz="900">
                <a:solidFill>
                  <a:schemeClr val="lt1"/>
                </a:solidFill>
                <a:latin typeface="Arial"/>
                <a:ea typeface="Arial"/>
                <a:cs typeface="Arial"/>
                <a:sym typeface="Arial"/>
              </a:defRPr>
            </a:lvl4pPr>
            <a:lvl5pPr indent="0" lvl="4" marL="0" algn="r">
              <a:spcBef>
                <a:spcPts val="0"/>
              </a:spcBef>
              <a:spcAft>
                <a:spcPts val="0"/>
              </a:spcAft>
              <a:buNone/>
              <a:defRPr sz="900">
                <a:solidFill>
                  <a:schemeClr val="lt1"/>
                </a:solidFill>
                <a:latin typeface="Arial"/>
                <a:ea typeface="Arial"/>
                <a:cs typeface="Arial"/>
                <a:sym typeface="Arial"/>
              </a:defRPr>
            </a:lvl5pPr>
            <a:lvl6pPr indent="0" lvl="5" marL="0" algn="r">
              <a:spcBef>
                <a:spcPts val="0"/>
              </a:spcBef>
              <a:spcAft>
                <a:spcPts val="0"/>
              </a:spcAft>
              <a:buNone/>
              <a:defRPr sz="900">
                <a:solidFill>
                  <a:schemeClr val="lt1"/>
                </a:solidFill>
                <a:latin typeface="Arial"/>
                <a:ea typeface="Arial"/>
                <a:cs typeface="Arial"/>
                <a:sym typeface="Arial"/>
              </a:defRPr>
            </a:lvl6pPr>
            <a:lvl7pPr indent="0" lvl="6" marL="0" algn="r">
              <a:spcBef>
                <a:spcPts val="0"/>
              </a:spcBef>
              <a:spcAft>
                <a:spcPts val="0"/>
              </a:spcAft>
              <a:buNone/>
              <a:defRPr sz="900">
                <a:solidFill>
                  <a:schemeClr val="lt1"/>
                </a:solidFill>
                <a:latin typeface="Arial"/>
                <a:ea typeface="Arial"/>
                <a:cs typeface="Arial"/>
                <a:sym typeface="Arial"/>
              </a:defRPr>
            </a:lvl7pPr>
            <a:lvl8pPr indent="0" lvl="7" marL="0" algn="r">
              <a:spcBef>
                <a:spcPts val="0"/>
              </a:spcBef>
              <a:spcAft>
                <a:spcPts val="0"/>
              </a:spcAft>
              <a:buNone/>
              <a:defRPr sz="900">
                <a:solidFill>
                  <a:schemeClr val="lt1"/>
                </a:solidFill>
                <a:latin typeface="Arial"/>
                <a:ea typeface="Arial"/>
                <a:cs typeface="Arial"/>
                <a:sym typeface="Arial"/>
              </a:defRPr>
            </a:lvl8pPr>
            <a:lvl9pPr indent="0" lvl="8" marL="0" algn="r">
              <a:spcBef>
                <a:spcPts val="0"/>
              </a:spcBef>
              <a:spcAft>
                <a:spcPts val="0"/>
              </a:spcAft>
              <a:buNone/>
              <a:defRPr sz="9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grpSp>
        <p:nvGrpSpPr>
          <p:cNvPr id="402" name="Google Shape;402;p22"/>
          <p:cNvGrpSpPr/>
          <p:nvPr/>
        </p:nvGrpSpPr>
        <p:grpSpPr>
          <a:xfrm>
            <a:off x="5985300" y="2457490"/>
            <a:ext cx="3158819" cy="2686159"/>
            <a:chOff x="7980400" y="3276653"/>
            <a:chExt cx="4211759" cy="3581545"/>
          </a:xfrm>
        </p:grpSpPr>
        <p:grpSp>
          <p:nvGrpSpPr>
            <p:cNvPr id="403" name="Google Shape;403;p22"/>
            <p:cNvGrpSpPr/>
            <p:nvPr/>
          </p:nvGrpSpPr>
          <p:grpSpPr>
            <a:xfrm>
              <a:off x="8662821" y="3276653"/>
              <a:ext cx="3529338" cy="3581545"/>
              <a:chOff x="4114800" y="1423987"/>
              <a:chExt cx="3961542" cy="4007547"/>
            </a:xfrm>
          </p:grpSpPr>
          <p:sp>
            <p:nvSpPr>
              <p:cNvPr id="404" name="Google Shape;404;p22"/>
              <p:cNvSpPr/>
              <p:nvPr/>
            </p:nvSpPr>
            <p:spPr>
              <a:xfrm>
                <a:off x="4395978" y="2441733"/>
                <a:ext cx="3665410" cy="2985611"/>
              </a:xfrm>
              <a:custGeom>
                <a:rect b="b" l="l" r="r" t="t"/>
                <a:pathLst>
                  <a:path extrusionOk="0" h="2985611" w="3665410">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405" name="Google Shape;405;p22"/>
              <p:cNvSpPr/>
              <p:nvPr/>
            </p:nvSpPr>
            <p:spPr>
              <a:xfrm>
                <a:off x="7790402" y="5229700"/>
                <a:ext cx="285940" cy="199072"/>
              </a:xfrm>
              <a:custGeom>
                <a:rect b="b" l="l" r="r" t="t"/>
                <a:pathLst>
                  <a:path extrusionOk="0" h="199072" w="285940">
                    <a:moveTo>
                      <a:pt x="0" y="199073"/>
                    </a:moveTo>
                    <a:cubicBezTo>
                      <a:pt x="0" y="199073"/>
                      <a:pt x="242125" y="39243"/>
                      <a:pt x="285940" y="0"/>
                    </a:cubicBezTo>
                  </a:path>
                </a:pathLst>
              </a:custGeom>
              <a:noFill/>
              <a:ln cap="rnd" cmpd="sng" w="9525">
                <a:solidFill>
                  <a:schemeClr val="accent2">
                    <a:alpha val="34900"/>
                  </a:scheme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406" name="Google Shape;406;p22"/>
              <p:cNvSpPr/>
              <p:nvPr/>
            </p:nvSpPr>
            <p:spPr>
              <a:xfrm>
                <a:off x="7393114" y="5049773"/>
                <a:ext cx="655796" cy="381190"/>
              </a:xfrm>
              <a:custGeom>
                <a:rect b="b" l="l" r="r" t="t"/>
                <a:pathLst>
                  <a:path extrusionOk="0" h="381190" w="655796">
                    <a:moveTo>
                      <a:pt x="0" y="381190"/>
                    </a:moveTo>
                    <a:cubicBezTo>
                      <a:pt x="0" y="381190"/>
                      <a:pt x="461105" y="172117"/>
                      <a:pt x="655796" y="0"/>
                    </a:cubicBezTo>
                  </a:path>
                </a:pathLst>
              </a:custGeom>
              <a:noFill/>
              <a:ln cap="rnd" cmpd="sng" w="9525">
                <a:solidFill>
                  <a:schemeClr val="accent2">
                    <a:alpha val="34900"/>
                  </a:scheme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407" name="Google Shape;407;p22"/>
              <p:cNvSpPr/>
              <p:nvPr/>
            </p:nvSpPr>
            <p:spPr>
              <a:xfrm>
                <a:off x="5154072" y="3867816"/>
                <a:ext cx="2907315" cy="1544764"/>
              </a:xfrm>
              <a:custGeom>
                <a:rect b="b" l="l" r="r" t="t"/>
                <a:pathLst>
                  <a:path extrusionOk="0" h="1544764" w="2907315">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408" name="Google Shape;408;p22"/>
              <p:cNvSpPr/>
              <p:nvPr/>
            </p:nvSpPr>
            <p:spPr>
              <a:xfrm>
                <a:off x="4907946" y="3479100"/>
                <a:ext cx="3168300" cy="1952434"/>
              </a:xfrm>
              <a:custGeom>
                <a:rect b="b" l="l" r="r" t="t"/>
                <a:pathLst>
                  <a:path extrusionOk="0" h="1952434" w="3168300">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409" name="Google Shape;409;p22"/>
              <p:cNvSpPr/>
              <p:nvPr/>
            </p:nvSpPr>
            <p:spPr>
              <a:xfrm>
                <a:off x="4704778" y="2976752"/>
                <a:ext cx="3356800" cy="2452020"/>
              </a:xfrm>
              <a:custGeom>
                <a:rect b="b" l="l" r="r" t="t"/>
                <a:pathLst>
                  <a:path extrusionOk="0" h="2452020" w="335680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410" name="Google Shape;410;p22"/>
              <p:cNvSpPr/>
              <p:nvPr/>
            </p:nvSpPr>
            <p:spPr>
              <a:xfrm>
                <a:off x="4114800" y="1423987"/>
                <a:ext cx="3946874" cy="3989641"/>
              </a:xfrm>
              <a:custGeom>
                <a:rect b="b" l="l" r="r" t="t"/>
                <a:pathLst>
                  <a:path extrusionOk="0" h="3989641" w="3946874">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411" name="Google Shape;411;p22"/>
            <p:cNvSpPr/>
            <p:nvPr/>
          </p:nvSpPr>
          <p:spPr>
            <a:xfrm>
              <a:off x="7980400" y="5197178"/>
              <a:ext cx="4211600" cy="1660822"/>
            </a:xfrm>
            <a:custGeom>
              <a:rect b="b" l="l" r="r" t="t"/>
              <a:pathLst>
                <a:path extrusionOk="0" h="1660822" w="4211600">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rgbClr val="0880AD"/>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grpSp>
      <p:grpSp>
        <p:nvGrpSpPr>
          <p:cNvPr id="412" name="Google Shape;412;p22"/>
          <p:cNvGrpSpPr/>
          <p:nvPr/>
        </p:nvGrpSpPr>
        <p:grpSpPr>
          <a:xfrm>
            <a:off x="0" y="9401"/>
            <a:ext cx="1411364" cy="2138122"/>
            <a:chOff x="10849" y="15178"/>
            <a:chExt cx="2200444" cy="3333523"/>
          </a:xfrm>
        </p:grpSpPr>
        <p:sp>
          <p:nvSpPr>
            <p:cNvPr id="413" name="Google Shape;413;p22"/>
            <p:cNvSpPr/>
            <p:nvPr/>
          </p:nvSpPr>
          <p:spPr>
            <a:xfrm>
              <a:off x="19394" y="15241"/>
              <a:ext cx="2191899" cy="3333460"/>
            </a:xfrm>
            <a:custGeom>
              <a:rect b="b" l="l" r="r" t="t"/>
              <a:pathLst>
                <a:path extrusionOk="0" h="5012722" w="3296088">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414" name="Google Shape;414;p22"/>
            <p:cNvSpPr/>
            <p:nvPr/>
          </p:nvSpPr>
          <p:spPr>
            <a:xfrm>
              <a:off x="10849" y="15178"/>
              <a:ext cx="1980022" cy="3077054"/>
            </a:xfrm>
            <a:custGeom>
              <a:rect b="b" l="l" r="r" t="t"/>
              <a:pathLst>
                <a:path extrusionOk="0" h="4627149" w="2977477">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415" name="Google Shape;415;p22"/>
            <p:cNvSpPr/>
            <p:nvPr/>
          </p:nvSpPr>
          <p:spPr>
            <a:xfrm>
              <a:off x="25092" y="15178"/>
              <a:ext cx="1567213" cy="2739129"/>
            </a:xfrm>
            <a:custGeom>
              <a:rect b="b" l="l" r="r" t="t"/>
              <a:pathLst>
                <a:path extrusionOk="0" h="4118991" w="2356712">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416" name="Google Shape;416;p22"/>
            <p:cNvSpPr/>
            <p:nvPr/>
          </p:nvSpPr>
          <p:spPr>
            <a:xfrm>
              <a:off x="10849" y="15178"/>
              <a:ext cx="1369363" cy="2646777"/>
            </a:xfrm>
            <a:custGeom>
              <a:rect b="b" l="l" r="r" t="t"/>
              <a:pathLst>
                <a:path extrusionOk="0" h="3980116" w="2059193">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417" name="Google Shape;417;p22"/>
            <p:cNvSpPr/>
            <p:nvPr/>
          </p:nvSpPr>
          <p:spPr>
            <a:xfrm>
              <a:off x="18825" y="543780"/>
              <a:ext cx="494624" cy="1906888"/>
            </a:xfrm>
            <a:custGeom>
              <a:rect b="b" l="l" r="r" t="t"/>
              <a:pathLst>
                <a:path extrusionOk="0" h="2867501" w="743796">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418" name="Google Shape;418;p22"/>
            <p:cNvSpPr/>
            <p:nvPr/>
          </p:nvSpPr>
          <p:spPr>
            <a:xfrm>
              <a:off x="10849" y="672286"/>
              <a:ext cx="397201" cy="1691454"/>
            </a:xfrm>
            <a:custGeom>
              <a:rect b="b" l="l" r="r" t="t"/>
              <a:pathLst>
                <a:path extrusionOk="0" h="2543540" w="597294">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419" name="Google Shape;419;p22"/>
            <p:cNvSpPr/>
            <p:nvPr/>
          </p:nvSpPr>
          <p:spPr>
            <a:xfrm>
              <a:off x="23002" y="881264"/>
              <a:ext cx="258968" cy="1337472"/>
            </a:xfrm>
            <a:custGeom>
              <a:rect b="b" l="l" r="r" t="t"/>
              <a:pathLst>
                <a:path extrusionOk="0" h="2011236" w="389425">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p:cSld name="1_Section Header">
    <p:spTree>
      <p:nvGrpSpPr>
        <p:cNvPr id="420" name="Shape 420"/>
        <p:cNvGrpSpPr/>
        <p:nvPr/>
      </p:nvGrpSpPr>
      <p:grpSpPr>
        <a:xfrm>
          <a:off x="0" y="0"/>
          <a:ext cx="0" cy="0"/>
          <a:chOff x="0" y="0"/>
          <a:chExt cx="0" cy="0"/>
        </a:xfrm>
      </p:grpSpPr>
      <p:sp>
        <p:nvSpPr>
          <p:cNvPr id="421" name="Google Shape;421;p23"/>
          <p:cNvSpPr txBox="1"/>
          <p:nvPr>
            <p:ph type="title"/>
          </p:nvPr>
        </p:nvSpPr>
        <p:spPr>
          <a:xfrm>
            <a:off x="617220" y="617220"/>
            <a:ext cx="3566400" cy="3086100"/>
          </a:xfrm>
          <a:prstGeom prst="rect">
            <a:avLst/>
          </a:prstGeom>
          <a:noFill/>
          <a:ln>
            <a:noFill/>
          </a:ln>
        </p:spPr>
        <p:txBody>
          <a:bodyPr anchorCtr="0" anchor="b" bIns="34275" lIns="68575" spcFirstLastPara="1" rIns="68575" wrap="square" tIns="34275">
            <a:noAutofit/>
          </a:bodyPr>
          <a:lstStyle>
            <a:lvl1pPr lvl="0" algn="r">
              <a:lnSpc>
                <a:spcPct val="100000"/>
              </a:lnSpc>
              <a:spcBef>
                <a:spcPts val="0"/>
              </a:spcBef>
              <a:spcAft>
                <a:spcPts val="0"/>
              </a:spcAft>
              <a:buSzPts val="1100"/>
              <a:buNone/>
              <a:defRPr b="1" sz="4100">
                <a:solidFill>
                  <a:schemeClr val="lt1"/>
                </a:solidFill>
                <a:latin typeface="Quattrocento Sans"/>
                <a:ea typeface="Quattrocento Sans"/>
                <a:cs typeface="Quattrocento Sans"/>
                <a:sym typeface="Quattrocento Sans"/>
              </a:defRPr>
            </a:lvl1pPr>
            <a:lvl2pPr lvl="1" algn="ctr">
              <a:spcBef>
                <a:spcPts val="0"/>
              </a:spcBef>
              <a:spcAft>
                <a:spcPts val="0"/>
              </a:spcAft>
              <a:buSzPts val="1100"/>
              <a:buNone/>
              <a:defRPr/>
            </a:lvl2pPr>
            <a:lvl3pPr lvl="2" algn="ctr">
              <a:spcBef>
                <a:spcPts val="0"/>
              </a:spcBef>
              <a:spcAft>
                <a:spcPts val="0"/>
              </a:spcAft>
              <a:buSzPts val="1100"/>
              <a:buNone/>
              <a:defRPr/>
            </a:lvl3pPr>
            <a:lvl4pPr lvl="3" algn="ctr">
              <a:spcBef>
                <a:spcPts val="0"/>
              </a:spcBef>
              <a:spcAft>
                <a:spcPts val="0"/>
              </a:spcAft>
              <a:buSzPts val="1100"/>
              <a:buNone/>
              <a:defRPr/>
            </a:lvl4pPr>
            <a:lvl5pPr lvl="4" algn="ctr">
              <a:spcBef>
                <a:spcPts val="0"/>
              </a:spcBef>
              <a:spcAft>
                <a:spcPts val="0"/>
              </a:spcAft>
              <a:buSzPts val="1100"/>
              <a:buNone/>
              <a:defRPr/>
            </a:lvl5pPr>
            <a:lvl6pPr lvl="5" algn="ctr">
              <a:spcBef>
                <a:spcPts val="0"/>
              </a:spcBef>
              <a:spcAft>
                <a:spcPts val="0"/>
              </a:spcAft>
              <a:buSzPts val="1100"/>
              <a:buNone/>
              <a:defRPr/>
            </a:lvl6pPr>
            <a:lvl7pPr lvl="6" algn="ctr">
              <a:spcBef>
                <a:spcPts val="0"/>
              </a:spcBef>
              <a:spcAft>
                <a:spcPts val="0"/>
              </a:spcAft>
              <a:buSzPts val="1100"/>
              <a:buNone/>
              <a:defRPr/>
            </a:lvl7pPr>
            <a:lvl8pPr lvl="7" algn="ctr">
              <a:spcBef>
                <a:spcPts val="0"/>
              </a:spcBef>
              <a:spcAft>
                <a:spcPts val="0"/>
              </a:spcAft>
              <a:buSzPts val="1100"/>
              <a:buNone/>
              <a:defRPr/>
            </a:lvl8pPr>
            <a:lvl9pPr lvl="8" algn="ctr">
              <a:spcBef>
                <a:spcPts val="0"/>
              </a:spcBef>
              <a:spcAft>
                <a:spcPts val="0"/>
              </a:spcAft>
              <a:buSzPts val="1100"/>
              <a:buNone/>
              <a:defRPr/>
            </a:lvl9pPr>
          </a:lstStyle>
          <a:p/>
        </p:txBody>
      </p:sp>
      <p:sp>
        <p:nvSpPr>
          <p:cNvPr id="422" name="Google Shape;422;p23"/>
          <p:cNvSpPr txBox="1"/>
          <p:nvPr>
            <p:ph idx="1" type="body"/>
          </p:nvPr>
        </p:nvSpPr>
        <p:spPr>
          <a:xfrm>
            <a:off x="617220" y="3881628"/>
            <a:ext cx="3566400" cy="685800"/>
          </a:xfrm>
          <a:prstGeom prst="rect">
            <a:avLst/>
          </a:prstGeom>
          <a:noFill/>
          <a:ln>
            <a:noFill/>
          </a:ln>
        </p:spPr>
        <p:txBody>
          <a:bodyPr anchorCtr="0" anchor="t" bIns="34275" lIns="68575" spcFirstLastPara="1" rIns="68575" wrap="square" tIns="34275">
            <a:noAutofit/>
          </a:bodyPr>
          <a:lstStyle>
            <a:lvl1pPr indent="-228600" lvl="0" marL="457200" algn="r">
              <a:spcBef>
                <a:spcPts val="400"/>
              </a:spcBef>
              <a:spcAft>
                <a:spcPts val="0"/>
              </a:spcAft>
              <a:buClr>
                <a:schemeClr val="lt1"/>
              </a:buClr>
              <a:buSzPts val="1800"/>
              <a:buNone/>
              <a:defRPr sz="1800">
                <a:solidFill>
                  <a:schemeClr val="lt1"/>
                </a:solidFill>
                <a:latin typeface="Arial"/>
                <a:ea typeface="Arial"/>
                <a:cs typeface="Arial"/>
                <a:sym typeface="Arial"/>
              </a:defRPr>
            </a:lvl1pPr>
            <a:lvl2pPr indent="-228600" lvl="1" marL="914400" algn="l">
              <a:spcBef>
                <a:spcPts val="300"/>
              </a:spcBef>
              <a:spcAft>
                <a:spcPts val="0"/>
              </a:spcAft>
              <a:buClr>
                <a:srgbClr val="888888"/>
              </a:buClr>
              <a:buSzPts val="1500"/>
              <a:buNone/>
              <a:defRPr sz="1500">
                <a:solidFill>
                  <a:srgbClr val="888888"/>
                </a:solidFill>
              </a:defRPr>
            </a:lvl2pPr>
            <a:lvl3pPr indent="-228600" lvl="2" marL="1371600" algn="l">
              <a:spcBef>
                <a:spcPts val="300"/>
              </a:spcBef>
              <a:spcAft>
                <a:spcPts val="0"/>
              </a:spcAft>
              <a:buClr>
                <a:srgbClr val="888888"/>
              </a:buClr>
              <a:buSzPts val="1400"/>
              <a:buNone/>
              <a:defRPr sz="1400">
                <a:solidFill>
                  <a:srgbClr val="888888"/>
                </a:solidFill>
              </a:defRPr>
            </a:lvl3pPr>
            <a:lvl4pPr indent="-228600" lvl="3" marL="1828800" algn="l">
              <a:spcBef>
                <a:spcPts val="200"/>
              </a:spcBef>
              <a:spcAft>
                <a:spcPts val="0"/>
              </a:spcAft>
              <a:buClr>
                <a:srgbClr val="888888"/>
              </a:buClr>
              <a:buSzPts val="1200"/>
              <a:buNone/>
              <a:defRPr sz="1200">
                <a:solidFill>
                  <a:srgbClr val="888888"/>
                </a:solidFill>
              </a:defRPr>
            </a:lvl4pPr>
            <a:lvl5pPr indent="-228600" lvl="4" marL="2286000" algn="l">
              <a:spcBef>
                <a:spcPts val="200"/>
              </a:spcBef>
              <a:spcAft>
                <a:spcPts val="0"/>
              </a:spcAft>
              <a:buClr>
                <a:srgbClr val="888888"/>
              </a:buClr>
              <a:buSzPts val="1200"/>
              <a:buNone/>
              <a:defRPr sz="1200">
                <a:solidFill>
                  <a:srgbClr val="888888"/>
                </a:solidFill>
              </a:defRPr>
            </a:lvl5pPr>
            <a:lvl6pPr indent="-228600" lvl="5" marL="2743200" algn="l">
              <a:spcBef>
                <a:spcPts val="200"/>
              </a:spcBef>
              <a:spcAft>
                <a:spcPts val="0"/>
              </a:spcAft>
              <a:buClr>
                <a:srgbClr val="888888"/>
              </a:buClr>
              <a:buSzPts val="1200"/>
              <a:buNone/>
              <a:defRPr sz="1200">
                <a:solidFill>
                  <a:srgbClr val="888888"/>
                </a:solidFill>
              </a:defRPr>
            </a:lvl6pPr>
            <a:lvl7pPr indent="-228600" lvl="6" marL="3200400" algn="l">
              <a:spcBef>
                <a:spcPts val="200"/>
              </a:spcBef>
              <a:spcAft>
                <a:spcPts val="0"/>
              </a:spcAft>
              <a:buClr>
                <a:srgbClr val="888888"/>
              </a:buClr>
              <a:buSzPts val="1200"/>
              <a:buNone/>
              <a:defRPr sz="1200">
                <a:solidFill>
                  <a:srgbClr val="888888"/>
                </a:solidFill>
              </a:defRPr>
            </a:lvl7pPr>
            <a:lvl8pPr indent="-228600" lvl="7" marL="3657600" algn="l">
              <a:spcBef>
                <a:spcPts val="200"/>
              </a:spcBef>
              <a:spcAft>
                <a:spcPts val="0"/>
              </a:spcAft>
              <a:buClr>
                <a:srgbClr val="888888"/>
              </a:buClr>
              <a:buSzPts val="1200"/>
              <a:buNone/>
              <a:defRPr sz="1200">
                <a:solidFill>
                  <a:srgbClr val="888888"/>
                </a:solidFill>
              </a:defRPr>
            </a:lvl8pPr>
            <a:lvl9pPr indent="-228600" lvl="8" marL="4114800" algn="l">
              <a:spcBef>
                <a:spcPts val="200"/>
              </a:spcBef>
              <a:spcAft>
                <a:spcPts val="0"/>
              </a:spcAft>
              <a:buClr>
                <a:srgbClr val="888888"/>
              </a:buClr>
              <a:buSzPts val="1200"/>
              <a:buNone/>
              <a:defRPr sz="1200">
                <a:solidFill>
                  <a:srgbClr val="888888"/>
                </a:solidFill>
              </a:defRPr>
            </a:lvl9pPr>
          </a:lstStyle>
          <a:p/>
        </p:txBody>
      </p:sp>
      <p:sp>
        <p:nvSpPr>
          <p:cNvPr id="423" name="Google Shape;423;p23"/>
          <p:cNvSpPr/>
          <p:nvPr>
            <p:ph idx="2" type="pic"/>
          </p:nvPr>
        </p:nvSpPr>
        <p:spPr>
          <a:xfrm>
            <a:off x="4572000" y="0"/>
            <a:ext cx="4572000" cy="5143500"/>
          </a:xfrm>
          <a:prstGeom prst="rect">
            <a:avLst/>
          </a:prstGeom>
          <a:solidFill>
            <a:srgbClr val="F2F2F2"/>
          </a:solidFill>
          <a:ln>
            <a:noFill/>
          </a:ln>
        </p:spPr>
      </p:sp>
      <p:grpSp>
        <p:nvGrpSpPr>
          <p:cNvPr id="424" name="Google Shape;424;p23"/>
          <p:cNvGrpSpPr/>
          <p:nvPr/>
        </p:nvGrpSpPr>
        <p:grpSpPr>
          <a:xfrm>
            <a:off x="5985300" y="2457490"/>
            <a:ext cx="3158819" cy="2686159"/>
            <a:chOff x="7980400" y="3276653"/>
            <a:chExt cx="4211759" cy="3581545"/>
          </a:xfrm>
        </p:grpSpPr>
        <p:grpSp>
          <p:nvGrpSpPr>
            <p:cNvPr id="425" name="Google Shape;425;p23"/>
            <p:cNvGrpSpPr/>
            <p:nvPr/>
          </p:nvGrpSpPr>
          <p:grpSpPr>
            <a:xfrm>
              <a:off x="8662821" y="3276653"/>
              <a:ext cx="3529338" cy="3581545"/>
              <a:chOff x="4114800" y="1423987"/>
              <a:chExt cx="3961542" cy="4007547"/>
            </a:xfrm>
          </p:grpSpPr>
          <p:sp>
            <p:nvSpPr>
              <p:cNvPr id="426" name="Google Shape;426;p23"/>
              <p:cNvSpPr/>
              <p:nvPr/>
            </p:nvSpPr>
            <p:spPr>
              <a:xfrm>
                <a:off x="4395978" y="2441733"/>
                <a:ext cx="3665410" cy="2985611"/>
              </a:xfrm>
              <a:custGeom>
                <a:rect b="b" l="l" r="r" t="t"/>
                <a:pathLst>
                  <a:path extrusionOk="0" h="2985611" w="3665410">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427" name="Google Shape;427;p23"/>
              <p:cNvSpPr/>
              <p:nvPr/>
            </p:nvSpPr>
            <p:spPr>
              <a:xfrm>
                <a:off x="7790402" y="5229700"/>
                <a:ext cx="285940" cy="199072"/>
              </a:xfrm>
              <a:custGeom>
                <a:rect b="b" l="l" r="r" t="t"/>
                <a:pathLst>
                  <a:path extrusionOk="0" h="199072" w="285940">
                    <a:moveTo>
                      <a:pt x="0" y="199073"/>
                    </a:moveTo>
                    <a:cubicBezTo>
                      <a:pt x="0" y="199073"/>
                      <a:pt x="242125" y="39243"/>
                      <a:pt x="285940" y="0"/>
                    </a:cubicBezTo>
                  </a:path>
                </a:pathLst>
              </a:custGeom>
              <a:noFill/>
              <a:ln cap="rnd" cmpd="sng" w="9525">
                <a:solidFill>
                  <a:schemeClr val="accent2">
                    <a:alpha val="34900"/>
                  </a:scheme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428" name="Google Shape;428;p23"/>
              <p:cNvSpPr/>
              <p:nvPr/>
            </p:nvSpPr>
            <p:spPr>
              <a:xfrm>
                <a:off x="7393114" y="5049773"/>
                <a:ext cx="655796" cy="381190"/>
              </a:xfrm>
              <a:custGeom>
                <a:rect b="b" l="l" r="r" t="t"/>
                <a:pathLst>
                  <a:path extrusionOk="0" h="381190" w="655796">
                    <a:moveTo>
                      <a:pt x="0" y="381190"/>
                    </a:moveTo>
                    <a:cubicBezTo>
                      <a:pt x="0" y="381190"/>
                      <a:pt x="461105" y="172117"/>
                      <a:pt x="655796" y="0"/>
                    </a:cubicBezTo>
                  </a:path>
                </a:pathLst>
              </a:custGeom>
              <a:noFill/>
              <a:ln cap="rnd" cmpd="sng" w="9525">
                <a:solidFill>
                  <a:schemeClr val="accent2">
                    <a:alpha val="34900"/>
                  </a:scheme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429" name="Google Shape;429;p23"/>
              <p:cNvSpPr/>
              <p:nvPr/>
            </p:nvSpPr>
            <p:spPr>
              <a:xfrm>
                <a:off x="5154072" y="3867816"/>
                <a:ext cx="2907315" cy="1544764"/>
              </a:xfrm>
              <a:custGeom>
                <a:rect b="b" l="l" r="r" t="t"/>
                <a:pathLst>
                  <a:path extrusionOk="0" h="1544764" w="2907315">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430" name="Google Shape;430;p23"/>
              <p:cNvSpPr/>
              <p:nvPr/>
            </p:nvSpPr>
            <p:spPr>
              <a:xfrm>
                <a:off x="4907946" y="3479100"/>
                <a:ext cx="3168300" cy="1952434"/>
              </a:xfrm>
              <a:custGeom>
                <a:rect b="b" l="l" r="r" t="t"/>
                <a:pathLst>
                  <a:path extrusionOk="0" h="1952434" w="3168300">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431" name="Google Shape;431;p23"/>
              <p:cNvSpPr/>
              <p:nvPr/>
            </p:nvSpPr>
            <p:spPr>
              <a:xfrm>
                <a:off x="4704778" y="2976752"/>
                <a:ext cx="3356800" cy="2452020"/>
              </a:xfrm>
              <a:custGeom>
                <a:rect b="b" l="l" r="r" t="t"/>
                <a:pathLst>
                  <a:path extrusionOk="0" h="2452020" w="335680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432" name="Google Shape;432;p23"/>
              <p:cNvSpPr/>
              <p:nvPr/>
            </p:nvSpPr>
            <p:spPr>
              <a:xfrm>
                <a:off x="4114800" y="1423987"/>
                <a:ext cx="3946874" cy="3989641"/>
              </a:xfrm>
              <a:custGeom>
                <a:rect b="b" l="l" r="r" t="t"/>
                <a:pathLst>
                  <a:path extrusionOk="0" h="3989641" w="3946874">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433" name="Google Shape;433;p23"/>
            <p:cNvSpPr/>
            <p:nvPr/>
          </p:nvSpPr>
          <p:spPr>
            <a:xfrm>
              <a:off x="7980400" y="5197178"/>
              <a:ext cx="4211600" cy="1660822"/>
            </a:xfrm>
            <a:custGeom>
              <a:rect b="b" l="l" r="r" t="t"/>
              <a:pathLst>
                <a:path extrusionOk="0" h="1660822" w="4211600">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rgbClr val="0880AD"/>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grpSp>
      <p:grpSp>
        <p:nvGrpSpPr>
          <p:cNvPr id="434" name="Google Shape;434;p23"/>
          <p:cNvGrpSpPr/>
          <p:nvPr/>
        </p:nvGrpSpPr>
        <p:grpSpPr>
          <a:xfrm>
            <a:off x="0" y="9401"/>
            <a:ext cx="1411364" cy="2138122"/>
            <a:chOff x="10849" y="15178"/>
            <a:chExt cx="2200444" cy="3333523"/>
          </a:xfrm>
        </p:grpSpPr>
        <p:sp>
          <p:nvSpPr>
            <p:cNvPr id="435" name="Google Shape;435;p23"/>
            <p:cNvSpPr/>
            <p:nvPr/>
          </p:nvSpPr>
          <p:spPr>
            <a:xfrm>
              <a:off x="19394" y="15241"/>
              <a:ext cx="2191899" cy="3333460"/>
            </a:xfrm>
            <a:custGeom>
              <a:rect b="b" l="l" r="r" t="t"/>
              <a:pathLst>
                <a:path extrusionOk="0" h="5012722" w="3296088">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436" name="Google Shape;436;p23"/>
            <p:cNvSpPr/>
            <p:nvPr/>
          </p:nvSpPr>
          <p:spPr>
            <a:xfrm>
              <a:off x="10849" y="15178"/>
              <a:ext cx="1980022" cy="3077054"/>
            </a:xfrm>
            <a:custGeom>
              <a:rect b="b" l="l" r="r" t="t"/>
              <a:pathLst>
                <a:path extrusionOk="0" h="4627149" w="2977477">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437" name="Google Shape;437;p23"/>
            <p:cNvSpPr/>
            <p:nvPr/>
          </p:nvSpPr>
          <p:spPr>
            <a:xfrm>
              <a:off x="25092" y="15178"/>
              <a:ext cx="1567213" cy="2739129"/>
            </a:xfrm>
            <a:custGeom>
              <a:rect b="b" l="l" r="r" t="t"/>
              <a:pathLst>
                <a:path extrusionOk="0" h="4118991" w="2356712">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438" name="Google Shape;438;p23"/>
            <p:cNvSpPr/>
            <p:nvPr/>
          </p:nvSpPr>
          <p:spPr>
            <a:xfrm>
              <a:off x="10849" y="15178"/>
              <a:ext cx="1369363" cy="2646777"/>
            </a:xfrm>
            <a:custGeom>
              <a:rect b="b" l="l" r="r" t="t"/>
              <a:pathLst>
                <a:path extrusionOk="0" h="3980116" w="2059193">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439" name="Google Shape;439;p23"/>
            <p:cNvSpPr/>
            <p:nvPr/>
          </p:nvSpPr>
          <p:spPr>
            <a:xfrm>
              <a:off x="18825" y="543780"/>
              <a:ext cx="494624" cy="1906888"/>
            </a:xfrm>
            <a:custGeom>
              <a:rect b="b" l="l" r="r" t="t"/>
              <a:pathLst>
                <a:path extrusionOk="0" h="2867501" w="743796">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440" name="Google Shape;440;p23"/>
            <p:cNvSpPr/>
            <p:nvPr/>
          </p:nvSpPr>
          <p:spPr>
            <a:xfrm>
              <a:off x="10849" y="672286"/>
              <a:ext cx="397201" cy="1691454"/>
            </a:xfrm>
            <a:custGeom>
              <a:rect b="b" l="l" r="r" t="t"/>
              <a:pathLst>
                <a:path extrusionOk="0" h="2543540" w="597294">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441" name="Google Shape;441;p23"/>
            <p:cNvSpPr/>
            <p:nvPr/>
          </p:nvSpPr>
          <p:spPr>
            <a:xfrm>
              <a:off x="23002" y="881264"/>
              <a:ext cx="258968" cy="1337472"/>
            </a:xfrm>
            <a:custGeom>
              <a:rect b="b" l="l" r="r" t="t"/>
              <a:pathLst>
                <a:path extrusionOk="0" h="2011236" w="389425">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442" name="Google Shape;442;p23"/>
          <p:cNvSpPr txBox="1"/>
          <p:nvPr>
            <p:ph idx="12" type="sldNum"/>
          </p:nvPr>
        </p:nvSpPr>
        <p:spPr>
          <a:xfrm>
            <a:off x="8556784" y="4749851"/>
            <a:ext cx="548700" cy="393600"/>
          </a:xfrm>
          <a:prstGeom prst="rect">
            <a:avLst/>
          </a:prstGeom>
        </p:spPr>
        <p:txBody>
          <a:bodyPr anchorCtr="0" anchor="ctr" bIns="34275" lIns="68575" spcFirstLastPara="1" rIns="68575" wrap="square" tIns="34275">
            <a:no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2">
  <p:cSld name="Two Content 2">
    <p:spTree>
      <p:nvGrpSpPr>
        <p:cNvPr id="443" name="Shape 443"/>
        <p:cNvGrpSpPr/>
        <p:nvPr/>
      </p:nvGrpSpPr>
      <p:grpSpPr>
        <a:xfrm>
          <a:off x="0" y="0"/>
          <a:ext cx="0" cy="0"/>
          <a:chOff x="0" y="0"/>
          <a:chExt cx="0" cy="0"/>
        </a:xfrm>
      </p:grpSpPr>
      <p:sp>
        <p:nvSpPr>
          <p:cNvPr id="444" name="Google Shape;444;p24"/>
          <p:cNvSpPr txBox="1"/>
          <p:nvPr>
            <p:ph type="title"/>
          </p:nvPr>
        </p:nvSpPr>
        <p:spPr>
          <a:xfrm>
            <a:off x="617220" y="822960"/>
            <a:ext cx="7886700" cy="1234500"/>
          </a:xfrm>
          <a:prstGeom prst="rect">
            <a:avLst/>
          </a:prstGeom>
          <a:noFill/>
          <a:ln>
            <a:noFill/>
          </a:ln>
        </p:spPr>
        <p:txBody>
          <a:bodyPr anchorCtr="0" anchor="b" bIns="34275" lIns="68575" spcFirstLastPara="1" rIns="68575" wrap="square" tIns="34275">
            <a:normAutofit/>
          </a:bodyPr>
          <a:lstStyle>
            <a:lvl1pPr lvl="0" algn="ctr">
              <a:spcBef>
                <a:spcPts val="0"/>
              </a:spcBef>
              <a:spcAft>
                <a:spcPts val="0"/>
              </a:spcAft>
              <a:buSzPts val="1100"/>
              <a:buNone/>
              <a:defRPr b="1" sz="2400">
                <a:solidFill>
                  <a:schemeClr val="lt1"/>
                </a:solidFill>
                <a:latin typeface="Quattrocento Sans"/>
                <a:ea typeface="Quattrocento Sans"/>
                <a:cs typeface="Quattrocento Sans"/>
                <a:sym typeface="Quattrocento Sans"/>
              </a:defRPr>
            </a:lvl1pPr>
            <a:lvl2pPr lvl="1" algn="ctr">
              <a:spcBef>
                <a:spcPts val="0"/>
              </a:spcBef>
              <a:spcAft>
                <a:spcPts val="0"/>
              </a:spcAft>
              <a:buSzPts val="1100"/>
              <a:buNone/>
              <a:defRPr/>
            </a:lvl2pPr>
            <a:lvl3pPr lvl="2" algn="ctr">
              <a:spcBef>
                <a:spcPts val="0"/>
              </a:spcBef>
              <a:spcAft>
                <a:spcPts val="0"/>
              </a:spcAft>
              <a:buSzPts val="1100"/>
              <a:buNone/>
              <a:defRPr/>
            </a:lvl3pPr>
            <a:lvl4pPr lvl="3" algn="ctr">
              <a:spcBef>
                <a:spcPts val="0"/>
              </a:spcBef>
              <a:spcAft>
                <a:spcPts val="0"/>
              </a:spcAft>
              <a:buSzPts val="1100"/>
              <a:buNone/>
              <a:defRPr/>
            </a:lvl4pPr>
            <a:lvl5pPr lvl="4" algn="ctr">
              <a:spcBef>
                <a:spcPts val="0"/>
              </a:spcBef>
              <a:spcAft>
                <a:spcPts val="0"/>
              </a:spcAft>
              <a:buSzPts val="1100"/>
              <a:buNone/>
              <a:defRPr/>
            </a:lvl5pPr>
            <a:lvl6pPr lvl="5" algn="ctr">
              <a:spcBef>
                <a:spcPts val="0"/>
              </a:spcBef>
              <a:spcAft>
                <a:spcPts val="0"/>
              </a:spcAft>
              <a:buSzPts val="1100"/>
              <a:buNone/>
              <a:defRPr/>
            </a:lvl6pPr>
            <a:lvl7pPr lvl="6" algn="ctr">
              <a:spcBef>
                <a:spcPts val="0"/>
              </a:spcBef>
              <a:spcAft>
                <a:spcPts val="0"/>
              </a:spcAft>
              <a:buSzPts val="1100"/>
              <a:buNone/>
              <a:defRPr/>
            </a:lvl7pPr>
            <a:lvl8pPr lvl="7" algn="ctr">
              <a:spcBef>
                <a:spcPts val="0"/>
              </a:spcBef>
              <a:spcAft>
                <a:spcPts val="0"/>
              </a:spcAft>
              <a:buSzPts val="1100"/>
              <a:buNone/>
              <a:defRPr/>
            </a:lvl8pPr>
            <a:lvl9pPr lvl="8" algn="ctr">
              <a:spcBef>
                <a:spcPts val="0"/>
              </a:spcBef>
              <a:spcAft>
                <a:spcPts val="0"/>
              </a:spcAft>
              <a:buSzPts val="1100"/>
              <a:buNone/>
              <a:defRPr/>
            </a:lvl9pPr>
          </a:lstStyle>
          <a:p/>
        </p:txBody>
      </p:sp>
      <p:sp>
        <p:nvSpPr>
          <p:cNvPr id="445" name="Google Shape;445;p24"/>
          <p:cNvSpPr/>
          <p:nvPr>
            <p:ph idx="2" type="pic"/>
          </p:nvPr>
        </p:nvSpPr>
        <p:spPr>
          <a:xfrm>
            <a:off x="0" y="-17362"/>
            <a:ext cx="9144000" cy="828300"/>
          </a:xfrm>
          <a:prstGeom prst="rect">
            <a:avLst/>
          </a:prstGeom>
          <a:solidFill>
            <a:srgbClr val="366092"/>
          </a:solidFill>
          <a:ln>
            <a:noFill/>
          </a:ln>
        </p:spPr>
      </p:sp>
      <p:sp>
        <p:nvSpPr>
          <p:cNvPr id="446" name="Google Shape;446;p24"/>
          <p:cNvSpPr txBox="1"/>
          <p:nvPr>
            <p:ph idx="1" type="body"/>
          </p:nvPr>
        </p:nvSpPr>
        <p:spPr>
          <a:xfrm>
            <a:off x="617220" y="2647188"/>
            <a:ext cx="5335500" cy="1577100"/>
          </a:xfrm>
          <a:prstGeom prst="rect">
            <a:avLst/>
          </a:prstGeom>
          <a:noFill/>
          <a:ln>
            <a:noFill/>
          </a:ln>
        </p:spPr>
        <p:txBody>
          <a:bodyPr anchorCtr="0" anchor="t" bIns="34275" lIns="68575" spcFirstLastPara="1" rIns="68575" wrap="square" tIns="34275">
            <a:noAutofit/>
          </a:bodyPr>
          <a:lstStyle>
            <a:lvl1pPr indent="-317500" lvl="0" marL="457200" algn="l">
              <a:spcBef>
                <a:spcPts val="300"/>
              </a:spcBef>
              <a:spcAft>
                <a:spcPts val="0"/>
              </a:spcAft>
              <a:buClr>
                <a:schemeClr val="lt1"/>
              </a:buClr>
              <a:buSzPts val="1400"/>
              <a:buFont typeface="Quattrocento Sans"/>
              <a:buAutoNum type="arabicPeriod"/>
              <a:defRPr sz="1400">
                <a:solidFill>
                  <a:schemeClr val="lt1"/>
                </a:solidFill>
              </a:defRPr>
            </a:lvl1pPr>
            <a:lvl2pPr indent="-304800" lvl="1" marL="914400" algn="l">
              <a:spcBef>
                <a:spcPts val="200"/>
              </a:spcBef>
              <a:spcAft>
                <a:spcPts val="0"/>
              </a:spcAft>
              <a:buClr>
                <a:schemeClr val="lt1"/>
              </a:buClr>
              <a:buSzPts val="1200"/>
              <a:buChar char="–"/>
              <a:defRPr sz="1200">
                <a:solidFill>
                  <a:schemeClr val="lt1"/>
                </a:solidFill>
              </a:defRPr>
            </a:lvl2pPr>
            <a:lvl3pPr indent="-298450" lvl="2" marL="1371600" algn="l">
              <a:spcBef>
                <a:spcPts val="200"/>
              </a:spcBef>
              <a:spcAft>
                <a:spcPts val="0"/>
              </a:spcAft>
              <a:buClr>
                <a:schemeClr val="lt1"/>
              </a:buClr>
              <a:buSzPts val="1100"/>
              <a:buChar char="•"/>
              <a:defRPr sz="1100">
                <a:solidFill>
                  <a:schemeClr val="lt1"/>
                </a:solidFill>
              </a:defRPr>
            </a:lvl3pPr>
            <a:lvl4pPr indent="-285750" lvl="3" marL="1828800" algn="l">
              <a:spcBef>
                <a:spcPts val="200"/>
              </a:spcBef>
              <a:spcAft>
                <a:spcPts val="0"/>
              </a:spcAft>
              <a:buClr>
                <a:schemeClr val="lt1"/>
              </a:buClr>
              <a:buSzPts val="900"/>
              <a:buChar char="–"/>
              <a:defRPr sz="900">
                <a:solidFill>
                  <a:schemeClr val="lt1"/>
                </a:solidFill>
              </a:defRPr>
            </a:lvl4pPr>
            <a:lvl5pPr indent="-285750" lvl="4" marL="2286000" algn="l">
              <a:spcBef>
                <a:spcPts val="200"/>
              </a:spcBef>
              <a:spcAft>
                <a:spcPts val="0"/>
              </a:spcAft>
              <a:buClr>
                <a:schemeClr val="lt1"/>
              </a:buClr>
              <a:buSzPts val="900"/>
              <a:buChar char="»"/>
              <a:defRPr sz="900">
                <a:solidFill>
                  <a:schemeClr val="lt1"/>
                </a:solidFill>
              </a:defRPr>
            </a:lvl5pPr>
            <a:lvl6pPr indent="-317500" lvl="5" marL="2743200" algn="l">
              <a:spcBef>
                <a:spcPts val="300"/>
              </a:spcBef>
              <a:spcAft>
                <a:spcPts val="0"/>
              </a:spcAft>
              <a:buClr>
                <a:schemeClr val="dk1"/>
              </a:buClr>
              <a:buSzPts val="1400"/>
              <a:buChar char="•"/>
              <a:defRPr/>
            </a:lvl6pPr>
            <a:lvl7pPr indent="-317500" lvl="6" marL="3200400" algn="l">
              <a:spcBef>
                <a:spcPts val="300"/>
              </a:spcBef>
              <a:spcAft>
                <a:spcPts val="0"/>
              </a:spcAft>
              <a:buClr>
                <a:schemeClr val="dk1"/>
              </a:buClr>
              <a:buSzPts val="1400"/>
              <a:buChar char="•"/>
              <a:defRPr/>
            </a:lvl7pPr>
            <a:lvl8pPr indent="-317500" lvl="7" marL="3657600" algn="l">
              <a:spcBef>
                <a:spcPts val="300"/>
              </a:spcBef>
              <a:spcAft>
                <a:spcPts val="0"/>
              </a:spcAft>
              <a:buClr>
                <a:schemeClr val="dk1"/>
              </a:buClr>
              <a:buSzPts val="1400"/>
              <a:buChar char="•"/>
              <a:defRPr/>
            </a:lvl8pPr>
            <a:lvl9pPr indent="-317500" lvl="8" marL="4114800" algn="l">
              <a:spcBef>
                <a:spcPts val="300"/>
              </a:spcBef>
              <a:spcAft>
                <a:spcPts val="0"/>
              </a:spcAft>
              <a:buClr>
                <a:schemeClr val="dk1"/>
              </a:buClr>
              <a:buSzPts val="1400"/>
              <a:buChar char="•"/>
              <a:defRPr/>
            </a:lvl9pPr>
          </a:lstStyle>
          <a:p/>
        </p:txBody>
      </p:sp>
      <p:sp>
        <p:nvSpPr>
          <p:cNvPr id="447" name="Google Shape;447;p24"/>
          <p:cNvSpPr txBox="1"/>
          <p:nvPr>
            <p:ph idx="3" type="body"/>
          </p:nvPr>
        </p:nvSpPr>
        <p:spPr>
          <a:xfrm>
            <a:off x="6240780" y="2647188"/>
            <a:ext cx="2263200" cy="1577100"/>
          </a:xfrm>
          <a:prstGeom prst="rect">
            <a:avLst/>
          </a:prstGeom>
          <a:noFill/>
          <a:ln>
            <a:noFill/>
          </a:ln>
        </p:spPr>
        <p:txBody>
          <a:bodyPr anchorCtr="0" anchor="t" bIns="34275" lIns="68575" spcFirstLastPara="1" rIns="68575" wrap="square" tIns="34275">
            <a:noAutofit/>
          </a:bodyPr>
          <a:lstStyle>
            <a:lvl1pPr indent="-228600" lvl="0" marL="457200" algn="ctr">
              <a:lnSpc>
                <a:spcPct val="90000"/>
              </a:lnSpc>
              <a:spcBef>
                <a:spcPts val="800"/>
              </a:spcBef>
              <a:spcAft>
                <a:spcPts val="0"/>
              </a:spcAft>
              <a:buClr>
                <a:schemeClr val="lt1"/>
              </a:buClr>
              <a:buSzPts val="1400"/>
              <a:buFont typeface="Arial"/>
              <a:buNone/>
              <a:defRPr sz="1400">
                <a:solidFill>
                  <a:schemeClr val="lt1"/>
                </a:solidFill>
              </a:defRPr>
            </a:lvl1pPr>
            <a:lvl2pPr indent="-304800" lvl="1" marL="914400" algn="l">
              <a:spcBef>
                <a:spcPts val="200"/>
              </a:spcBef>
              <a:spcAft>
                <a:spcPts val="0"/>
              </a:spcAft>
              <a:buClr>
                <a:schemeClr val="lt1"/>
              </a:buClr>
              <a:buSzPts val="1200"/>
              <a:buChar char="–"/>
              <a:defRPr sz="1200">
                <a:solidFill>
                  <a:schemeClr val="lt1"/>
                </a:solidFill>
              </a:defRPr>
            </a:lvl2pPr>
            <a:lvl3pPr indent="-298450" lvl="2" marL="1371600" algn="l">
              <a:spcBef>
                <a:spcPts val="200"/>
              </a:spcBef>
              <a:spcAft>
                <a:spcPts val="0"/>
              </a:spcAft>
              <a:buClr>
                <a:schemeClr val="lt1"/>
              </a:buClr>
              <a:buSzPts val="1100"/>
              <a:buChar char="•"/>
              <a:defRPr sz="1100">
                <a:solidFill>
                  <a:schemeClr val="lt1"/>
                </a:solidFill>
              </a:defRPr>
            </a:lvl3pPr>
            <a:lvl4pPr indent="-285750" lvl="3" marL="1828800" algn="l">
              <a:spcBef>
                <a:spcPts val="200"/>
              </a:spcBef>
              <a:spcAft>
                <a:spcPts val="0"/>
              </a:spcAft>
              <a:buClr>
                <a:schemeClr val="lt1"/>
              </a:buClr>
              <a:buSzPts val="900"/>
              <a:buChar char="–"/>
              <a:defRPr sz="900">
                <a:solidFill>
                  <a:schemeClr val="lt1"/>
                </a:solidFill>
              </a:defRPr>
            </a:lvl4pPr>
            <a:lvl5pPr indent="-285750" lvl="4" marL="2286000" algn="l">
              <a:spcBef>
                <a:spcPts val="200"/>
              </a:spcBef>
              <a:spcAft>
                <a:spcPts val="0"/>
              </a:spcAft>
              <a:buClr>
                <a:schemeClr val="lt1"/>
              </a:buClr>
              <a:buSzPts val="900"/>
              <a:buChar char="»"/>
              <a:defRPr sz="900">
                <a:solidFill>
                  <a:schemeClr val="lt1"/>
                </a:solidFill>
              </a:defRPr>
            </a:lvl5pPr>
            <a:lvl6pPr indent="-317500" lvl="5" marL="2743200" algn="l">
              <a:spcBef>
                <a:spcPts val="300"/>
              </a:spcBef>
              <a:spcAft>
                <a:spcPts val="0"/>
              </a:spcAft>
              <a:buClr>
                <a:schemeClr val="dk1"/>
              </a:buClr>
              <a:buSzPts val="1400"/>
              <a:buChar char="•"/>
              <a:defRPr/>
            </a:lvl6pPr>
            <a:lvl7pPr indent="-317500" lvl="6" marL="3200400" algn="l">
              <a:spcBef>
                <a:spcPts val="300"/>
              </a:spcBef>
              <a:spcAft>
                <a:spcPts val="0"/>
              </a:spcAft>
              <a:buClr>
                <a:schemeClr val="dk1"/>
              </a:buClr>
              <a:buSzPts val="1400"/>
              <a:buChar char="•"/>
              <a:defRPr/>
            </a:lvl7pPr>
            <a:lvl8pPr indent="-317500" lvl="7" marL="3657600" algn="l">
              <a:spcBef>
                <a:spcPts val="300"/>
              </a:spcBef>
              <a:spcAft>
                <a:spcPts val="0"/>
              </a:spcAft>
              <a:buClr>
                <a:schemeClr val="dk1"/>
              </a:buClr>
              <a:buSzPts val="1400"/>
              <a:buChar char="•"/>
              <a:defRPr/>
            </a:lvl8pPr>
            <a:lvl9pPr indent="-317500" lvl="8" marL="4114800" algn="l">
              <a:spcBef>
                <a:spcPts val="300"/>
              </a:spcBef>
              <a:spcAft>
                <a:spcPts val="0"/>
              </a:spcAft>
              <a:buClr>
                <a:schemeClr val="dk1"/>
              </a:buClr>
              <a:buSzPts val="1400"/>
              <a:buChar char="•"/>
              <a:defRPr/>
            </a:lvl9pPr>
          </a:lstStyle>
          <a:p/>
        </p:txBody>
      </p:sp>
      <p:sp>
        <p:nvSpPr>
          <p:cNvPr id="448" name="Google Shape;448;p24"/>
          <p:cNvSpPr txBox="1"/>
          <p:nvPr>
            <p:ph idx="11" type="ftr"/>
          </p:nvPr>
        </p:nvSpPr>
        <p:spPr>
          <a:xfrm>
            <a:off x="130302" y="4690872"/>
            <a:ext cx="3086100" cy="273900"/>
          </a:xfrm>
          <a:prstGeom prst="rect">
            <a:avLst/>
          </a:prstGeom>
          <a:noFill/>
          <a:ln>
            <a:noFill/>
          </a:ln>
        </p:spPr>
        <p:txBody>
          <a:bodyPr anchorCtr="0" anchor="t" bIns="34275" lIns="68575" spcFirstLastPara="1" rIns="68575" wrap="square" tIns="34275">
            <a:noAutofit/>
          </a:bodyPr>
          <a:lstStyle>
            <a:lvl1pPr lvl="0" marR="0" algn="l">
              <a:spcBef>
                <a:spcPts val="0"/>
              </a:spcBef>
              <a:spcAft>
                <a:spcPts val="0"/>
              </a:spcAft>
              <a:buSzPts val="1100"/>
              <a:buNone/>
              <a:defRPr sz="1400">
                <a:solidFill>
                  <a:schemeClr val="lt1"/>
                </a:solidFill>
                <a:latin typeface="Arial"/>
                <a:ea typeface="Arial"/>
                <a:cs typeface="Arial"/>
                <a:sym typeface="Arial"/>
              </a:defRPr>
            </a:lvl1pPr>
            <a:lvl2pPr lvl="1" marR="0" algn="l">
              <a:spcBef>
                <a:spcPts val="0"/>
              </a:spcBef>
              <a:spcAft>
                <a:spcPts val="0"/>
              </a:spcAft>
              <a:buSzPts val="1100"/>
              <a:buNone/>
              <a:defRPr b="0" i="0" sz="1400" u="none" cap="none" strike="noStrike">
                <a:solidFill>
                  <a:schemeClr val="dk1"/>
                </a:solidFill>
                <a:latin typeface="Arial"/>
                <a:ea typeface="Arial"/>
                <a:cs typeface="Arial"/>
                <a:sym typeface="Arial"/>
              </a:defRPr>
            </a:lvl2pPr>
            <a:lvl3pPr lvl="2" marR="0" algn="l">
              <a:spcBef>
                <a:spcPts val="0"/>
              </a:spcBef>
              <a:spcAft>
                <a:spcPts val="0"/>
              </a:spcAft>
              <a:buSzPts val="1100"/>
              <a:buNone/>
              <a:defRPr b="0" i="0" sz="1400" u="none" cap="none" strike="noStrike">
                <a:solidFill>
                  <a:schemeClr val="dk1"/>
                </a:solidFill>
                <a:latin typeface="Arial"/>
                <a:ea typeface="Arial"/>
                <a:cs typeface="Arial"/>
                <a:sym typeface="Arial"/>
              </a:defRPr>
            </a:lvl3pPr>
            <a:lvl4pPr lvl="3" marR="0" algn="l">
              <a:spcBef>
                <a:spcPts val="0"/>
              </a:spcBef>
              <a:spcAft>
                <a:spcPts val="0"/>
              </a:spcAft>
              <a:buSzPts val="1100"/>
              <a:buNone/>
              <a:defRPr b="0" i="0" sz="1400" u="none" cap="none" strike="noStrike">
                <a:solidFill>
                  <a:schemeClr val="dk1"/>
                </a:solidFill>
                <a:latin typeface="Arial"/>
                <a:ea typeface="Arial"/>
                <a:cs typeface="Arial"/>
                <a:sym typeface="Arial"/>
              </a:defRPr>
            </a:lvl4pPr>
            <a:lvl5pPr lvl="4" marR="0" algn="l">
              <a:spcBef>
                <a:spcPts val="0"/>
              </a:spcBef>
              <a:spcAft>
                <a:spcPts val="0"/>
              </a:spcAft>
              <a:buSzPts val="1100"/>
              <a:buNone/>
              <a:defRPr b="0" i="0" sz="1400" u="none" cap="none" strike="noStrike">
                <a:solidFill>
                  <a:schemeClr val="dk1"/>
                </a:solidFill>
                <a:latin typeface="Arial"/>
                <a:ea typeface="Arial"/>
                <a:cs typeface="Arial"/>
                <a:sym typeface="Arial"/>
              </a:defRPr>
            </a:lvl5pPr>
            <a:lvl6pPr lvl="5" marR="0" algn="l">
              <a:spcBef>
                <a:spcPts val="0"/>
              </a:spcBef>
              <a:spcAft>
                <a:spcPts val="0"/>
              </a:spcAft>
              <a:buSzPts val="1100"/>
              <a:buNone/>
              <a:defRPr b="0" i="0" sz="1400" u="none" cap="none" strike="noStrike">
                <a:solidFill>
                  <a:schemeClr val="dk1"/>
                </a:solidFill>
                <a:latin typeface="Arial"/>
                <a:ea typeface="Arial"/>
                <a:cs typeface="Arial"/>
                <a:sym typeface="Arial"/>
              </a:defRPr>
            </a:lvl6pPr>
            <a:lvl7pPr lvl="6" marR="0" algn="l">
              <a:spcBef>
                <a:spcPts val="0"/>
              </a:spcBef>
              <a:spcAft>
                <a:spcPts val="0"/>
              </a:spcAft>
              <a:buSzPts val="1100"/>
              <a:buNone/>
              <a:defRPr b="0" i="0" sz="1400" u="none" cap="none" strike="noStrike">
                <a:solidFill>
                  <a:schemeClr val="dk1"/>
                </a:solidFill>
                <a:latin typeface="Arial"/>
                <a:ea typeface="Arial"/>
                <a:cs typeface="Arial"/>
                <a:sym typeface="Arial"/>
              </a:defRPr>
            </a:lvl7pPr>
            <a:lvl8pPr lvl="7" marR="0" algn="l">
              <a:spcBef>
                <a:spcPts val="0"/>
              </a:spcBef>
              <a:spcAft>
                <a:spcPts val="0"/>
              </a:spcAft>
              <a:buSzPts val="1100"/>
              <a:buNone/>
              <a:defRPr b="0" i="0" sz="1400" u="none" cap="none" strike="noStrike">
                <a:solidFill>
                  <a:schemeClr val="dk1"/>
                </a:solidFill>
                <a:latin typeface="Arial"/>
                <a:ea typeface="Arial"/>
                <a:cs typeface="Arial"/>
                <a:sym typeface="Arial"/>
              </a:defRPr>
            </a:lvl8pPr>
            <a:lvl9pPr lvl="8" marR="0" algn="l">
              <a:spcBef>
                <a:spcPts val="0"/>
              </a:spcBef>
              <a:spcAft>
                <a:spcPts val="0"/>
              </a:spcAft>
              <a:buSzPts val="1100"/>
              <a:buNone/>
              <a:defRPr b="0" i="0" sz="1400" u="none" cap="none" strike="noStrike">
                <a:solidFill>
                  <a:schemeClr val="dk1"/>
                </a:solidFill>
                <a:latin typeface="Arial"/>
                <a:ea typeface="Arial"/>
                <a:cs typeface="Arial"/>
                <a:sym typeface="Arial"/>
              </a:defRPr>
            </a:lvl9pPr>
          </a:lstStyle>
          <a:p/>
        </p:txBody>
      </p:sp>
      <p:sp>
        <p:nvSpPr>
          <p:cNvPr id="449" name="Google Shape;449;p24"/>
          <p:cNvSpPr txBox="1"/>
          <p:nvPr>
            <p:ph idx="12" type="sldNum"/>
          </p:nvPr>
        </p:nvSpPr>
        <p:spPr>
          <a:xfrm>
            <a:off x="6553200" y="4767265"/>
            <a:ext cx="21336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spcAft>
                <a:spcPts val="0"/>
              </a:spcAft>
              <a:buNone/>
              <a:defRPr sz="900">
                <a:solidFill>
                  <a:schemeClr val="lt1"/>
                </a:solidFill>
                <a:latin typeface="Arial"/>
                <a:ea typeface="Arial"/>
                <a:cs typeface="Arial"/>
                <a:sym typeface="Arial"/>
              </a:defRPr>
            </a:lvl1pPr>
            <a:lvl2pPr indent="0" lvl="1" marL="0" algn="r">
              <a:spcBef>
                <a:spcPts val="0"/>
              </a:spcBef>
              <a:spcAft>
                <a:spcPts val="0"/>
              </a:spcAft>
              <a:buNone/>
              <a:defRPr sz="900">
                <a:solidFill>
                  <a:schemeClr val="lt1"/>
                </a:solidFill>
                <a:latin typeface="Arial"/>
                <a:ea typeface="Arial"/>
                <a:cs typeface="Arial"/>
                <a:sym typeface="Arial"/>
              </a:defRPr>
            </a:lvl2pPr>
            <a:lvl3pPr indent="0" lvl="2" marL="0" algn="r">
              <a:spcBef>
                <a:spcPts val="0"/>
              </a:spcBef>
              <a:spcAft>
                <a:spcPts val="0"/>
              </a:spcAft>
              <a:buNone/>
              <a:defRPr sz="900">
                <a:solidFill>
                  <a:schemeClr val="lt1"/>
                </a:solidFill>
                <a:latin typeface="Arial"/>
                <a:ea typeface="Arial"/>
                <a:cs typeface="Arial"/>
                <a:sym typeface="Arial"/>
              </a:defRPr>
            </a:lvl3pPr>
            <a:lvl4pPr indent="0" lvl="3" marL="0" algn="r">
              <a:spcBef>
                <a:spcPts val="0"/>
              </a:spcBef>
              <a:spcAft>
                <a:spcPts val="0"/>
              </a:spcAft>
              <a:buNone/>
              <a:defRPr sz="900">
                <a:solidFill>
                  <a:schemeClr val="lt1"/>
                </a:solidFill>
                <a:latin typeface="Arial"/>
                <a:ea typeface="Arial"/>
                <a:cs typeface="Arial"/>
                <a:sym typeface="Arial"/>
              </a:defRPr>
            </a:lvl4pPr>
            <a:lvl5pPr indent="0" lvl="4" marL="0" algn="r">
              <a:spcBef>
                <a:spcPts val="0"/>
              </a:spcBef>
              <a:spcAft>
                <a:spcPts val="0"/>
              </a:spcAft>
              <a:buNone/>
              <a:defRPr sz="900">
                <a:solidFill>
                  <a:schemeClr val="lt1"/>
                </a:solidFill>
                <a:latin typeface="Arial"/>
                <a:ea typeface="Arial"/>
                <a:cs typeface="Arial"/>
                <a:sym typeface="Arial"/>
              </a:defRPr>
            </a:lvl5pPr>
            <a:lvl6pPr indent="0" lvl="5" marL="0" algn="r">
              <a:spcBef>
                <a:spcPts val="0"/>
              </a:spcBef>
              <a:spcAft>
                <a:spcPts val="0"/>
              </a:spcAft>
              <a:buNone/>
              <a:defRPr sz="900">
                <a:solidFill>
                  <a:schemeClr val="lt1"/>
                </a:solidFill>
                <a:latin typeface="Arial"/>
                <a:ea typeface="Arial"/>
                <a:cs typeface="Arial"/>
                <a:sym typeface="Arial"/>
              </a:defRPr>
            </a:lvl6pPr>
            <a:lvl7pPr indent="0" lvl="6" marL="0" algn="r">
              <a:spcBef>
                <a:spcPts val="0"/>
              </a:spcBef>
              <a:spcAft>
                <a:spcPts val="0"/>
              </a:spcAft>
              <a:buNone/>
              <a:defRPr sz="900">
                <a:solidFill>
                  <a:schemeClr val="lt1"/>
                </a:solidFill>
                <a:latin typeface="Arial"/>
                <a:ea typeface="Arial"/>
                <a:cs typeface="Arial"/>
                <a:sym typeface="Arial"/>
              </a:defRPr>
            </a:lvl7pPr>
            <a:lvl8pPr indent="0" lvl="7" marL="0" algn="r">
              <a:spcBef>
                <a:spcPts val="0"/>
              </a:spcBef>
              <a:spcAft>
                <a:spcPts val="0"/>
              </a:spcAft>
              <a:buNone/>
              <a:defRPr sz="900">
                <a:solidFill>
                  <a:schemeClr val="lt1"/>
                </a:solidFill>
                <a:latin typeface="Arial"/>
                <a:ea typeface="Arial"/>
                <a:cs typeface="Arial"/>
                <a:sym typeface="Arial"/>
              </a:defRPr>
            </a:lvl8pPr>
            <a:lvl9pPr indent="0" lvl="8" marL="0" algn="r">
              <a:spcBef>
                <a:spcPts val="0"/>
              </a:spcBef>
              <a:spcAft>
                <a:spcPts val="0"/>
              </a:spcAft>
              <a:buNone/>
              <a:defRPr sz="9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grpSp>
        <p:nvGrpSpPr>
          <p:cNvPr id="450" name="Google Shape;450;p24"/>
          <p:cNvGrpSpPr/>
          <p:nvPr/>
        </p:nvGrpSpPr>
        <p:grpSpPr>
          <a:xfrm>
            <a:off x="5985300" y="2457490"/>
            <a:ext cx="3158819" cy="2686159"/>
            <a:chOff x="7980400" y="3276653"/>
            <a:chExt cx="4211759" cy="3581545"/>
          </a:xfrm>
        </p:grpSpPr>
        <p:grpSp>
          <p:nvGrpSpPr>
            <p:cNvPr id="451" name="Google Shape;451;p24"/>
            <p:cNvGrpSpPr/>
            <p:nvPr/>
          </p:nvGrpSpPr>
          <p:grpSpPr>
            <a:xfrm>
              <a:off x="8662821" y="3276653"/>
              <a:ext cx="3529338" cy="3581545"/>
              <a:chOff x="4114800" y="1423987"/>
              <a:chExt cx="3961542" cy="4007547"/>
            </a:xfrm>
          </p:grpSpPr>
          <p:sp>
            <p:nvSpPr>
              <p:cNvPr id="452" name="Google Shape;452;p24"/>
              <p:cNvSpPr/>
              <p:nvPr/>
            </p:nvSpPr>
            <p:spPr>
              <a:xfrm>
                <a:off x="4395978" y="2441733"/>
                <a:ext cx="3665410" cy="2985611"/>
              </a:xfrm>
              <a:custGeom>
                <a:rect b="b" l="l" r="r" t="t"/>
                <a:pathLst>
                  <a:path extrusionOk="0" h="2985611" w="3665410">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453" name="Google Shape;453;p24"/>
              <p:cNvSpPr/>
              <p:nvPr/>
            </p:nvSpPr>
            <p:spPr>
              <a:xfrm>
                <a:off x="7790402" y="5229700"/>
                <a:ext cx="285940" cy="199072"/>
              </a:xfrm>
              <a:custGeom>
                <a:rect b="b" l="l" r="r" t="t"/>
                <a:pathLst>
                  <a:path extrusionOk="0" h="199072" w="285940">
                    <a:moveTo>
                      <a:pt x="0" y="199073"/>
                    </a:moveTo>
                    <a:cubicBezTo>
                      <a:pt x="0" y="199073"/>
                      <a:pt x="242125" y="39243"/>
                      <a:pt x="285940" y="0"/>
                    </a:cubicBezTo>
                  </a:path>
                </a:pathLst>
              </a:custGeom>
              <a:noFill/>
              <a:ln cap="rnd" cmpd="sng" w="9525">
                <a:solidFill>
                  <a:schemeClr val="accent2">
                    <a:alpha val="34900"/>
                  </a:scheme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454" name="Google Shape;454;p24"/>
              <p:cNvSpPr/>
              <p:nvPr/>
            </p:nvSpPr>
            <p:spPr>
              <a:xfrm>
                <a:off x="7393114" y="5049773"/>
                <a:ext cx="655796" cy="381190"/>
              </a:xfrm>
              <a:custGeom>
                <a:rect b="b" l="l" r="r" t="t"/>
                <a:pathLst>
                  <a:path extrusionOk="0" h="381190" w="655796">
                    <a:moveTo>
                      <a:pt x="0" y="381190"/>
                    </a:moveTo>
                    <a:cubicBezTo>
                      <a:pt x="0" y="381190"/>
                      <a:pt x="461105" y="172117"/>
                      <a:pt x="655796" y="0"/>
                    </a:cubicBezTo>
                  </a:path>
                </a:pathLst>
              </a:custGeom>
              <a:noFill/>
              <a:ln cap="rnd" cmpd="sng" w="9525">
                <a:solidFill>
                  <a:schemeClr val="accent2">
                    <a:alpha val="34900"/>
                  </a:scheme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455" name="Google Shape;455;p24"/>
              <p:cNvSpPr/>
              <p:nvPr/>
            </p:nvSpPr>
            <p:spPr>
              <a:xfrm>
                <a:off x="5154072" y="3867816"/>
                <a:ext cx="2907315" cy="1544764"/>
              </a:xfrm>
              <a:custGeom>
                <a:rect b="b" l="l" r="r" t="t"/>
                <a:pathLst>
                  <a:path extrusionOk="0" h="1544764" w="2907315">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456" name="Google Shape;456;p24"/>
              <p:cNvSpPr/>
              <p:nvPr/>
            </p:nvSpPr>
            <p:spPr>
              <a:xfrm>
                <a:off x="4907946" y="3479100"/>
                <a:ext cx="3168300" cy="1952434"/>
              </a:xfrm>
              <a:custGeom>
                <a:rect b="b" l="l" r="r" t="t"/>
                <a:pathLst>
                  <a:path extrusionOk="0" h="1952434" w="3168300">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457" name="Google Shape;457;p24"/>
              <p:cNvSpPr/>
              <p:nvPr/>
            </p:nvSpPr>
            <p:spPr>
              <a:xfrm>
                <a:off x="4704778" y="2976752"/>
                <a:ext cx="3356800" cy="2452020"/>
              </a:xfrm>
              <a:custGeom>
                <a:rect b="b" l="l" r="r" t="t"/>
                <a:pathLst>
                  <a:path extrusionOk="0" h="2452020" w="335680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458" name="Google Shape;458;p24"/>
              <p:cNvSpPr/>
              <p:nvPr/>
            </p:nvSpPr>
            <p:spPr>
              <a:xfrm>
                <a:off x="4114800" y="1423987"/>
                <a:ext cx="3946874" cy="3989641"/>
              </a:xfrm>
              <a:custGeom>
                <a:rect b="b" l="l" r="r" t="t"/>
                <a:pathLst>
                  <a:path extrusionOk="0" h="3989641" w="3946874">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459" name="Google Shape;459;p24"/>
            <p:cNvSpPr/>
            <p:nvPr/>
          </p:nvSpPr>
          <p:spPr>
            <a:xfrm>
              <a:off x="7980400" y="5197178"/>
              <a:ext cx="4211600" cy="1660822"/>
            </a:xfrm>
            <a:custGeom>
              <a:rect b="b" l="l" r="r" t="t"/>
              <a:pathLst>
                <a:path extrusionOk="0" h="1660822" w="4211600">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rgbClr val="0880AD"/>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grpSp>
      <p:grpSp>
        <p:nvGrpSpPr>
          <p:cNvPr id="460" name="Google Shape;460;p24"/>
          <p:cNvGrpSpPr/>
          <p:nvPr/>
        </p:nvGrpSpPr>
        <p:grpSpPr>
          <a:xfrm>
            <a:off x="0" y="9401"/>
            <a:ext cx="1411364" cy="2138122"/>
            <a:chOff x="10849" y="15178"/>
            <a:chExt cx="2200444" cy="3333523"/>
          </a:xfrm>
        </p:grpSpPr>
        <p:sp>
          <p:nvSpPr>
            <p:cNvPr id="461" name="Google Shape;461;p24"/>
            <p:cNvSpPr/>
            <p:nvPr/>
          </p:nvSpPr>
          <p:spPr>
            <a:xfrm>
              <a:off x="19394" y="15241"/>
              <a:ext cx="2191899" cy="3333460"/>
            </a:xfrm>
            <a:custGeom>
              <a:rect b="b" l="l" r="r" t="t"/>
              <a:pathLst>
                <a:path extrusionOk="0" h="5012722" w="3296088">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462" name="Google Shape;462;p24"/>
            <p:cNvSpPr/>
            <p:nvPr/>
          </p:nvSpPr>
          <p:spPr>
            <a:xfrm>
              <a:off x="10849" y="15178"/>
              <a:ext cx="1980022" cy="3077054"/>
            </a:xfrm>
            <a:custGeom>
              <a:rect b="b" l="l" r="r" t="t"/>
              <a:pathLst>
                <a:path extrusionOk="0" h="4627149" w="2977477">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463" name="Google Shape;463;p24"/>
            <p:cNvSpPr/>
            <p:nvPr/>
          </p:nvSpPr>
          <p:spPr>
            <a:xfrm>
              <a:off x="25092" y="15178"/>
              <a:ext cx="1567213" cy="2739129"/>
            </a:xfrm>
            <a:custGeom>
              <a:rect b="b" l="l" r="r" t="t"/>
              <a:pathLst>
                <a:path extrusionOk="0" h="4118991" w="2356712">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464" name="Google Shape;464;p24"/>
            <p:cNvSpPr/>
            <p:nvPr/>
          </p:nvSpPr>
          <p:spPr>
            <a:xfrm>
              <a:off x="10849" y="15178"/>
              <a:ext cx="1369363" cy="2646777"/>
            </a:xfrm>
            <a:custGeom>
              <a:rect b="b" l="l" r="r" t="t"/>
              <a:pathLst>
                <a:path extrusionOk="0" h="3980116" w="2059193">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465" name="Google Shape;465;p24"/>
            <p:cNvSpPr/>
            <p:nvPr/>
          </p:nvSpPr>
          <p:spPr>
            <a:xfrm>
              <a:off x="18825" y="543780"/>
              <a:ext cx="494624" cy="1906888"/>
            </a:xfrm>
            <a:custGeom>
              <a:rect b="b" l="l" r="r" t="t"/>
              <a:pathLst>
                <a:path extrusionOk="0" h="2867501" w="743796">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466" name="Google Shape;466;p24"/>
            <p:cNvSpPr/>
            <p:nvPr/>
          </p:nvSpPr>
          <p:spPr>
            <a:xfrm>
              <a:off x="10849" y="672286"/>
              <a:ext cx="397201" cy="1691454"/>
            </a:xfrm>
            <a:custGeom>
              <a:rect b="b" l="l" r="r" t="t"/>
              <a:pathLst>
                <a:path extrusionOk="0" h="2543540" w="597294">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467" name="Google Shape;467;p24"/>
            <p:cNvSpPr/>
            <p:nvPr/>
          </p:nvSpPr>
          <p:spPr>
            <a:xfrm>
              <a:off x="23002" y="881264"/>
              <a:ext cx="258968" cy="1337472"/>
            </a:xfrm>
            <a:custGeom>
              <a:rect b="b" l="l" r="r" t="t"/>
              <a:pathLst>
                <a:path extrusionOk="0" h="2011236" w="389425">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p:cSld name="Closing">
    <p:spTree>
      <p:nvGrpSpPr>
        <p:cNvPr id="468" name="Shape 468"/>
        <p:cNvGrpSpPr/>
        <p:nvPr/>
      </p:nvGrpSpPr>
      <p:grpSpPr>
        <a:xfrm>
          <a:off x="0" y="0"/>
          <a:ext cx="0" cy="0"/>
          <a:chOff x="0" y="0"/>
          <a:chExt cx="0" cy="0"/>
        </a:xfrm>
      </p:grpSpPr>
      <p:sp>
        <p:nvSpPr>
          <p:cNvPr id="469" name="Google Shape;469;p25"/>
          <p:cNvSpPr txBox="1"/>
          <p:nvPr>
            <p:ph type="title"/>
          </p:nvPr>
        </p:nvSpPr>
        <p:spPr>
          <a:xfrm>
            <a:off x="617220" y="617220"/>
            <a:ext cx="4595100" cy="1440300"/>
          </a:xfrm>
          <a:prstGeom prst="rect">
            <a:avLst/>
          </a:prstGeom>
          <a:noFill/>
          <a:ln>
            <a:noFill/>
          </a:ln>
        </p:spPr>
        <p:txBody>
          <a:bodyPr anchorCtr="0" anchor="b" bIns="34275" lIns="68575" spcFirstLastPara="1" rIns="68575" wrap="square" tIns="34275">
            <a:normAutofit/>
          </a:bodyPr>
          <a:lstStyle>
            <a:lvl1pPr lvl="0" algn="ctr">
              <a:spcBef>
                <a:spcPts val="0"/>
              </a:spcBef>
              <a:spcAft>
                <a:spcPts val="0"/>
              </a:spcAft>
              <a:buSzPts val="1100"/>
              <a:buNone/>
              <a:defRPr b="1" sz="2400">
                <a:solidFill>
                  <a:schemeClr val="lt1"/>
                </a:solidFill>
                <a:latin typeface="Quattrocento Sans"/>
                <a:ea typeface="Quattrocento Sans"/>
                <a:cs typeface="Quattrocento Sans"/>
                <a:sym typeface="Quattrocento Sans"/>
              </a:defRPr>
            </a:lvl1pPr>
            <a:lvl2pPr lvl="1" algn="ctr">
              <a:spcBef>
                <a:spcPts val="0"/>
              </a:spcBef>
              <a:spcAft>
                <a:spcPts val="0"/>
              </a:spcAft>
              <a:buSzPts val="1100"/>
              <a:buNone/>
              <a:defRPr/>
            </a:lvl2pPr>
            <a:lvl3pPr lvl="2" algn="ctr">
              <a:spcBef>
                <a:spcPts val="0"/>
              </a:spcBef>
              <a:spcAft>
                <a:spcPts val="0"/>
              </a:spcAft>
              <a:buSzPts val="1100"/>
              <a:buNone/>
              <a:defRPr/>
            </a:lvl3pPr>
            <a:lvl4pPr lvl="3" algn="ctr">
              <a:spcBef>
                <a:spcPts val="0"/>
              </a:spcBef>
              <a:spcAft>
                <a:spcPts val="0"/>
              </a:spcAft>
              <a:buSzPts val="1100"/>
              <a:buNone/>
              <a:defRPr/>
            </a:lvl4pPr>
            <a:lvl5pPr lvl="4" algn="ctr">
              <a:spcBef>
                <a:spcPts val="0"/>
              </a:spcBef>
              <a:spcAft>
                <a:spcPts val="0"/>
              </a:spcAft>
              <a:buSzPts val="1100"/>
              <a:buNone/>
              <a:defRPr/>
            </a:lvl5pPr>
            <a:lvl6pPr lvl="5" algn="ctr">
              <a:spcBef>
                <a:spcPts val="0"/>
              </a:spcBef>
              <a:spcAft>
                <a:spcPts val="0"/>
              </a:spcAft>
              <a:buSzPts val="1100"/>
              <a:buNone/>
              <a:defRPr/>
            </a:lvl6pPr>
            <a:lvl7pPr lvl="6" algn="ctr">
              <a:spcBef>
                <a:spcPts val="0"/>
              </a:spcBef>
              <a:spcAft>
                <a:spcPts val="0"/>
              </a:spcAft>
              <a:buSzPts val="1100"/>
              <a:buNone/>
              <a:defRPr/>
            </a:lvl7pPr>
            <a:lvl8pPr lvl="7" algn="ctr">
              <a:spcBef>
                <a:spcPts val="0"/>
              </a:spcBef>
              <a:spcAft>
                <a:spcPts val="0"/>
              </a:spcAft>
              <a:buSzPts val="1100"/>
              <a:buNone/>
              <a:defRPr/>
            </a:lvl8pPr>
            <a:lvl9pPr lvl="8" algn="ctr">
              <a:spcBef>
                <a:spcPts val="0"/>
              </a:spcBef>
              <a:spcAft>
                <a:spcPts val="0"/>
              </a:spcAft>
              <a:buSzPts val="1100"/>
              <a:buNone/>
              <a:defRPr/>
            </a:lvl9pPr>
          </a:lstStyle>
          <a:p/>
        </p:txBody>
      </p:sp>
      <p:sp>
        <p:nvSpPr>
          <p:cNvPr id="470" name="Google Shape;470;p25"/>
          <p:cNvSpPr txBox="1"/>
          <p:nvPr>
            <p:ph idx="1" type="body"/>
          </p:nvPr>
        </p:nvSpPr>
        <p:spPr>
          <a:xfrm>
            <a:off x="5431536" y="617220"/>
            <a:ext cx="3051900" cy="1426500"/>
          </a:xfrm>
          <a:prstGeom prst="rect">
            <a:avLst/>
          </a:prstGeom>
          <a:noFill/>
          <a:ln>
            <a:noFill/>
          </a:ln>
        </p:spPr>
        <p:txBody>
          <a:bodyPr anchorCtr="0" anchor="t" bIns="34275" lIns="68575" spcFirstLastPara="1" rIns="68575" wrap="square" tIns="34275">
            <a:noAutofit/>
          </a:bodyPr>
          <a:lstStyle>
            <a:lvl1pPr indent="-228600" lvl="0" marL="457200" algn="l">
              <a:lnSpc>
                <a:spcPct val="150000"/>
              </a:lnSpc>
              <a:spcBef>
                <a:spcPts val="0"/>
              </a:spcBef>
              <a:spcAft>
                <a:spcPts val="0"/>
              </a:spcAft>
              <a:buClr>
                <a:schemeClr val="lt1"/>
              </a:buClr>
              <a:buSzPts val="1400"/>
              <a:buNone/>
              <a:defRPr sz="1400">
                <a:solidFill>
                  <a:schemeClr val="lt1"/>
                </a:solidFill>
              </a:defRPr>
            </a:lvl1pPr>
            <a:lvl2pPr indent="-304800" lvl="1" marL="914400" algn="l">
              <a:spcBef>
                <a:spcPts val="500"/>
              </a:spcBef>
              <a:spcAft>
                <a:spcPts val="0"/>
              </a:spcAft>
              <a:buClr>
                <a:schemeClr val="lt1"/>
              </a:buClr>
              <a:buSzPts val="1200"/>
              <a:buChar char="–"/>
              <a:defRPr sz="1200">
                <a:solidFill>
                  <a:schemeClr val="lt1"/>
                </a:solidFill>
              </a:defRPr>
            </a:lvl2pPr>
            <a:lvl3pPr indent="-298450" lvl="2" marL="1371600" algn="l">
              <a:spcBef>
                <a:spcPts val="200"/>
              </a:spcBef>
              <a:spcAft>
                <a:spcPts val="0"/>
              </a:spcAft>
              <a:buClr>
                <a:schemeClr val="lt1"/>
              </a:buClr>
              <a:buSzPts val="1100"/>
              <a:buChar char="•"/>
              <a:defRPr sz="1100">
                <a:solidFill>
                  <a:schemeClr val="lt1"/>
                </a:solidFill>
              </a:defRPr>
            </a:lvl3pPr>
            <a:lvl4pPr indent="-285750" lvl="3" marL="1828800" algn="l">
              <a:spcBef>
                <a:spcPts val="200"/>
              </a:spcBef>
              <a:spcAft>
                <a:spcPts val="0"/>
              </a:spcAft>
              <a:buClr>
                <a:schemeClr val="lt1"/>
              </a:buClr>
              <a:buSzPts val="900"/>
              <a:buChar char="–"/>
              <a:defRPr sz="900">
                <a:solidFill>
                  <a:schemeClr val="lt1"/>
                </a:solidFill>
              </a:defRPr>
            </a:lvl4pPr>
            <a:lvl5pPr indent="-285750" lvl="4" marL="2286000" algn="l">
              <a:spcBef>
                <a:spcPts val="200"/>
              </a:spcBef>
              <a:spcAft>
                <a:spcPts val="0"/>
              </a:spcAft>
              <a:buClr>
                <a:schemeClr val="lt1"/>
              </a:buClr>
              <a:buSzPts val="900"/>
              <a:buChar char="»"/>
              <a:defRPr sz="900">
                <a:solidFill>
                  <a:schemeClr val="lt1"/>
                </a:solidFill>
              </a:defRPr>
            </a:lvl5pPr>
            <a:lvl6pPr indent="-317500" lvl="5" marL="2743200" algn="l">
              <a:spcBef>
                <a:spcPts val="300"/>
              </a:spcBef>
              <a:spcAft>
                <a:spcPts val="0"/>
              </a:spcAft>
              <a:buClr>
                <a:schemeClr val="dk1"/>
              </a:buClr>
              <a:buSzPts val="1400"/>
              <a:buChar char="•"/>
              <a:defRPr/>
            </a:lvl6pPr>
            <a:lvl7pPr indent="-317500" lvl="6" marL="3200400" algn="l">
              <a:spcBef>
                <a:spcPts val="300"/>
              </a:spcBef>
              <a:spcAft>
                <a:spcPts val="0"/>
              </a:spcAft>
              <a:buClr>
                <a:schemeClr val="dk1"/>
              </a:buClr>
              <a:buSzPts val="1400"/>
              <a:buChar char="•"/>
              <a:defRPr/>
            </a:lvl7pPr>
            <a:lvl8pPr indent="-317500" lvl="7" marL="3657600" algn="l">
              <a:spcBef>
                <a:spcPts val="300"/>
              </a:spcBef>
              <a:spcAft>
                <a:spcPts val="0"/>
              </a:spcAft>
              <a:buClr>
                <a:schemeClr val="dk1"/>
              </a:buClr>
              <a:buSzPts val="1400"/>
              <a:buChar char="•"/>
              <a:defRPr/>
            </a:lvl8pPr>
            <a:lvl9pPr indent="-317500" lvl="8" marL="4114800" algn="l">
              <a:spcBef>
                <a:spcPts val="300"/>
              </a:spcBef>
              <a:spcAft>
                <a:spcPts val="0"/>
              </a:spcAft>
              <a:buClr>
                <a:schemeClr val="dk1"/>
              </a:buClr>
              <a:buSzPts val="1400"/>
              <a:buChar char="•"/>
              <a:defRPr/>
            </a:lvl9pPr>
          </a:lstStyle>
          <a:p/>
        </p:txBody>
      </p:sp>
      <p:sp>
        <p:nvSpPr>
          <p:cNvPr id="471" name="Google Shape;471;p25"/>
          <p:cNvSpPr/>
          <p:nvPr>
            <p:ph idx="2" type="pic"/>
          </p:nvPr>
        </p:nvSpPr>
        <p:spPr>
          <a:xfrm>
            <a:off x="0" y="2667762"/>
            <a:ext cx="9144000" cy="2475600"/>
          </a:xfrm>
          <a:prstGeom prst="rect">
            <a:avLst/>
          </a:prstGeom>
          <a:solidFill>
            <a:srgbClr val="5F497A"/>
          </a:solidFill>
          <a:ln>
            <a:noFill/>
          </a:ln>
        </p:spPr>
      </p:sp>
      <p:sp>
        <p:nvSpPr>
          <p:cNvPr id="472" name="Google Shape;472;p25"/>
          <p:cNvSpPr txBox="1"/>
          <p:nvPr>
            <p:ph idx="11" type="ftr"/>
          </p:nvPr>
        </p:nvSpPr>
        <p:spPr>
          <a:xfrm>
            <a:off x="130302" y="4690872"/>
            <a:ext cx="3086100" cy="273900"/>
          </a:xfrm>
          <a:prstGeom prst="rect">
            <a:avLst/>
          </a:prstGeom>
          <a:noFill/>
          <a:ln>
            <a:noFill/>
          </a:ln>
        </p:spPr>
        <p:txBody>
          <a:bodyPr anchorCtr="0" anchor="t" bIns="34275" lIns="68575" spcFirstLastPara="1" rIns="68575" wrap="square" tIns="34275">
            <a:noAutofit/>
          </a:bodyPr>
          <a:lstStyle>
            <a:lvl1pPr lvl="0" marR="0" algn="l">
              <a:spcBef>
                <a:spcPts val="0"/>
              </a:spcBef>
              <a:spcAft>
                <a:spcPts val="0"/>
              </a:spcAft>
              <a:buSzPts val="1100"/>
              <a:buNone/>
              <a:defRPr sz="1400">
                <a:solidFill>
                  <a:schemeClr val="lt1"/>
                </a:solidFill>
                <a:latin typeface="Arial"/>
                <a:ea typeface="Arial"/>
                <a:cs typeface="Arial"/>
                <a:sym typeface="Arial"/>
              </a:defRPr>
            </a:lvl1pPr>
            <a:lvl2pPr lvl="1" marR="0" algn="l">
              <a:spcBef>
                <a:spcPts val="0"/>
              </a:spcBef>
              <a:spcAft>
                <a:spcPts val="0"/>
              </a:spcAft>
              <a:buSzPts val="1100"/>
              <a:buNone/>
              <a:defRPr b="0" i="0" sz="1400" u="none" cap="none" strike="noStrike">
                <a:solidFill>
                  <a:schemeClr val="dk1"/>
                </a:solidFill>
                <a:latin typeface="Arial"/>
                <a:ea typeface="Arial"/>
                <a:cs typeface="Arial"/>
                <a:sym typeface="Arial"/>
              </a:defRPr>
            </a:lvl2pPr>
            <a:lvl3pPr lvl="2" marR="0" algn="l">
              <a:spcBef>
                <a:spcPts val="0"/>
              </a:spcBef>
              <a:spcAft>
                <a:spcPts val="0"/>
              </a:spcAft>
              <a:buSzPts val="1100"/>
              <a:buNone/>
              <a:defRPr b="0" i="0" sz="1400" u="none" cap="none" strike="noStrike">
                <a:solidFill>
                  <a:schemeClr val="dk1"/>
                </a:solidFill>
                <a:latin typeface="Arial"/>
                <a:ea typeface="Arial"/>
                <a:cs typeface="Arial"/>
                <a:sym typeface="Arial"/>
              </a:defRPr>
            </a:lvl3pPr>
            <a:lvl4pPr lvl="3" marR="0" algn="l">
              <a:spcBef>
                <a:spcPts val="0"/>
              </a:spcBef>
              <a:spcAft>
                <a:spcPts val="0"/>
              </a:spcAft>
              <a:buSzPts val="1100"/>
              <a:buNone/>
              <a:defRPr b="0" i="0" sz="1400" u="none" cap="none" strike="noStrike">
                <a:solidFill>
                  <a:schemeClr val="dk1"/>
                </a:solidFill>
                <a:latin typeface="Arial"/>
                <a:ea typeface="Arial"/>
                <a:cs typeface="Arial"/>
                <a:sym typeface="Arial"/>
              </a:defRPr>
            </a:lvl4pPr>
            <a:lvl5pPr lvl="4" marR="0" algn="l">
              <a:spcBef>
                <a:spcPts val="0"/>
              </a:spcBef>
              <a:spcAft>
                <a:spcPts val="0"/>
              </a:spcAft>
              <a:buSzPts val="1100"/>
              <a:buNone/>
              <a:defRPr b="0" i="0" sz="1400" u="none" cap="none" strike="noStrike">
                <a:solidFill>
                  <a:schemeClr val="dk1"/>
                </a:solidFill>
                <a:latin typeface="Arial"/>
                <a:ea typeface="Arial"/>
                <a:cs typeface="Arial"/>
                <a:sym typeface="Arial"/>
              </a:defRPr>
            </a:lvl5pPr>
            <a:lvl6pPr lvl="5" marR="0" algn="l">
              <a:spcBef>
                <a:spcPts val="0"/>
              </a:spcBef>
              <a:spcAft>
                <a:spcPts val="0"/>
              </a:spcAft>
              <a:buSzPts val="1100"/>
              <a:buNone/>
              <a:defRPr b="0" i="0" sz="1400" u="none" cap="none" strike="noStrike">
                <a:solidFill>
                  <a:schemeClr val="dk1"/>
                </a:solidFill>
                <a:latin typeface="Arial"/>
                <a:ea typeface="Arial"/>
                <a:cs typeface="Arial"/>
                <a:sym typeface="Arial"/>
              </a:defRPr>
            </a:lvl6pPr>
            <a:lvl7pPr lvl="6" marR="0" algn="l">
              <a:spcBef>
                <a:spcPts val="0"/>
              </a:spcBef>
              <a:spcAft>
                <a:spcPts val="0"/>
              </a:spcAft>
              <a:buSzPts val="1100"/>
              <a:buNone/>
              <a:defRPr b="0" i="0" sz="1400" u="none" cap="none" strike="noStrike">
                <a:solidFill>
                  <a:schemeClr val="dk1"/>
                </a:solidFill>
                <a:latin typeface="Arial"/>
                <a:ea typeface="Arial"/>
                <a:cs typeface="Arial"/>
                <a:sym typeface="Arial"/>
              </a:defRPr>
            </a:lvl7pPr>
            <a:lvl8pPr lvl="7" marR="0" algn="l">
              <a:spcBef>
                <a:spcPts val="0"/>
              </a:spcBef>
              <a:spcAft>
                <a:spcPts val="0"/>
              </a:spcAft>
              <a:buSzPts val="1100"/>
              <a:buNone/>
              <a:defRPr b="0" i="0" sz="1400" u="none" cap="none" strike="noStrike">
                <a:solidFill>
                  <a:schemeClr val="dk1"/>
                </a:solidFill>
                <a:latin typeface="Arial"/>
                <a:ea typeface="Arial"/>
                <a:cs typeface="Arial"/>
                <a:sym typeface="Arial"/>
              </a:defRPr>
            </a:lvl8pPr>
            <a:lvl9pPr lvl="8" marR="0" algn="l">
              <a:spcBef>
                <a:spcPts val="0"/>
              </a:spcBef>
              <a:spcAft>
                <a:spcPts val="0"/>
              </a:spcAft>
              <a:buSzPts val="1100"/>
              <a:buNone/>
              <a:defRPr b="0" i="0" sz="1400" u="none" cap="none" strike="noStrike">
                <a:solidFill>
                  <a:schemeClr val="dk1"/>
                </a:solidFill>
                <a:latin typeface="Arial"/>
                <a:ea typeface="Arial"/>
                <a:cs typeface="Arial"/>
                <a:sym typeface="Arial"/>
              </a:defRPr>
            </a:lvl9pPr>
          </a:lstStyle>
          <a:p/>
        </p:txBody>
      </p:sp>
      <p:sp>
        <p:nvSpPr>
          <p:cNvPr id="473" name="Google Shape;473;p25"/>
          <p:cNvSpPr txBox="1"/>
          <p:nvPr>
            <p:ph idx="12" type="sldNum"/>
          </p:nvPr>
        </p:nvSpPr>
        <p:spPr>
          <a:xfrm>
            <a:off x="6553200" y="4767265"/>
            <a:ext cx="21336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spcAft>
                <a:spcPts val="0"/>
              </a:spcAft>
              <a:buNone/>
              <a:defRPr sz="900">
                <a:solidFill>
                  <a:schemeClr val="lt1"/>
                </a:solidFill>
                <a:latin typeface="Arial"/>
                <a:ea typeface="Arial"/>
                <a:cs typeface="Arial"/>
                <a:sym typeface="Arial"/>
              </a:defRPr>
            </a:lvl1pPr>
            <a:lvl2pPr indent="0" lvl="1" marL="0" algn="r">
              <a:spcBef>
                <a:spcPts val="0"/>
              </a:spcBef>
              <a:spcAft>
                <a:spcPts val="0"/>
              </a:spcAft>
              <a:buNone/>
              <a:defRPr sz="900">
                <a:solidFill>
                  <a:schemeClr val="lt1"/>
                </a:solidFill>
                <a:latin typeface="Arial"/>
                <a:ea typeface="Arial"/>
                <a:cs typeface="Arial"/>
                <a:sym typeface="Arial"/>
              </a:defRPr>
            </a:lvl2pPr>
            <a:lvl3pPr indent="0" lvl="2" marL="0" algn="r">
              <a:spcBef>
                <a:spcPts val="0"/>
              </a:spcBef>
              <a:spcAft>
                <a:spcPts val="0"/>
              </a:spcAft>
              <a:buNone/>
              <a:defRPr sz="900">
                <a:solidFill>
                  <a:schemeClr val="lt1"/>
                </a:solidFill>
                <a:latin typeface="Arial"/>
                <a:ea typeface="Arial"/>
                <a:cs typeface="Arial"/>
                <a:sym typeface="Arial"/>
              </a:defRPr>
            </a:lvl3pPr>
            <a:lvl4pPr indent="0" lvl="3" marL="0" algn="r">
              <a:spcBef>
                <a:spcPts val="0"/>
              </a:spcBef>
              <a:spcAft>
                <a:spcPts val="0"/>
              </a:spcAft>
              <a:buNone/>
              <a:defRPr sz="900">
                <a:solidFill>
                  <a:schemeClr val="lt1"/>
                </a:solidFill>
                <a:latin typeface="Arial"/>
                <a:ea typeface="Arial"/>
                <a:cs typeface="Arial"/>
                <a:sym typeface="Arial"/>
              </a:defRPr>
            </a:lvl4pPr>
            <a:lvl5pPr indent="0" lvl="4" marL="0" algn="r">
              <a:spcBef>
                <a:spcPts val="0"/>
              </a:spcBef>
              <a:spcAft>
                <a:spcPts val="0"/>
              </a:spcAft>
              <a:buNone/>
              <a:defRPr sz="900">
                <a:solidFill>
                  <a:schemeClr val="lt1"/>
                </a:solidFill>
                <a:latin typeface="Arial"/>
                <a:ea typeface="Arial"/>
                <a:cs typeface="Arial"/>
                <a:sym typeface="Arial"/>
              </a:defRPr>
            </a:lvl5pPr>
            <a:lvl6pPr indent="0" lvl="5" marL="0" algn="r">
              <a:spcBef>
                <a:spcPts val="0"/>
              </a:spcBef>
              <a:spcAft>
                <a:spcPts val="0"/>
              </a:spcAft>
              <a:buNone/>
              <a:defRPr sz="900">
                <a:solidFill>
                  <a:schemeClr val="lt1"/>
                </a:solidFill>
                <a:latin typeface="Arial"/>
                <a:ea typeface="Arial"/>
                <a:cs typeface="Arial"/>
                <a:sym typeface="Arial"/>
              </a:defRPr>
            </a:lvl6pPr>
            <a:lvl7pPr indent="0" lvl="6" marL="0" algn="r">
              <a:spcBef>
                <a:spcPts val="0"/>
              </a:spcBef>
              <a:spcAft>
                <a:spcPts val="0"/>
              </a:spcAft>
              <a:buNone/>
              <a:defRPr sz="900">
                <a:solidFill>
                  <a:schemeClr val="lt1"/>
                </a:solidFill>
                <a:latin typeface="Arial"/>
                <a:ea typeface="Arial"/>
                <a:cs typeface="Arial"/>
                <a:sym typeface="Arial"/>
              </a:defRPr>
            </a:lvl7pPr>
            <a:lvl8pPr indent="0" lvl="7" marL="0" algn="r">
              <a:spcBef>
                <a:spcPts val="0"/>
              </a:spcBef>
              <a:spcAft>
                <a:spcPts val="0"/>
              </a:spcAft>
              <a:buNone/>
              <a:defRPr sz="900">
                <a:solidFill>
                  <a:schemeClr val="lt1"/>
                </a:solidFill>
                <a:latin typeface="Arial"/>
                <a:ea typeface="Arial"/>
                <a:cs typeface="Arial"/>
                <a:sym typeface="Arial"/>
              </a:defRPr>
            </a:lvl8pPr>
            <a:lvl9pPr indent="0" lvl="8" marL="0" algn="r">
              <a:spcBef>
                <a:spcPts val="0"/>
              </a:spcBef>
              <a:spcAft>
                <a:spcPts val="0"/>
              </a:spcAft>
              <a:buNone/>
              <a:defRPr sz="9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grpSp>
        <p:nvGrpSpPr>
          <p:cNvPr id="474" name="Google Shape;474;p25"/>
          <p:cNvGrpSpPr/>
          <p:nvPr/>
        </p:nvGrpSpPr>
        <p:grpSpPr>
          <a:xfrm>
            <a:off x="5985300" y="2457490"/>
            <a:ext cx="3158819" cy="2686159"/>
            <a:chOff x="7980400" y="3276653"/>
            <a:chExt cx="4211759" cy="3581545"/>
          </a:xfrm>
        </p:grpSpPr>
        <p:grpSp>
          <p:nvGrpSpPr>
            <p:cNvPr id="475" name="Google Shape;475;p25"/>
            <p:cNvGrpSpPr/>
            <p:nvPr/>
          </p:nvGrpSpPr>
          <p:grpSpPr>
            <a:xfrm>
              <a:off x="8662821" y="3276653"/>
              <a:ext cx="3529338" cy="3581545"/>
              <a:chOff x="4114800" y="1423987"/>
              <a:chExt cx="3961542" cy="4007547"/>
            </a:xfrm>
          </p:grpSpPr>
          <p:sp>
            <p:nvSpPr>
              <p:cNvPr id="476" name="Google Shape;476;p25"/>
              <p:cNvSpPr/>
              <p:nvPr/>
            </p:nvSpPr>
            <p:spPr>
              <a:xfrm>
                <a:off x="4395978" y="2441733"/>
                <a:ext cx="3665410" cy="2985611"/>
              </a:xfrm>
              <a:custGeom>
                <a:rect b="b" l="l" r="r" t="t"/>
                <a:pathLst>
                  <a:path extrusionOk="0" h="2985611" w="3665410">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477" name="Google Shape;477;p25"/>
              <p:cNvSpPr/>
              <p:nvPr/>
            </p:nvSpPr>
            <p:spPr>
              <a:xfrm>
                <a:off x="7790402" y="5229700"/>
                <a:ext cx="285940" cy="199072"/>
              </a:xfrm>
              <a:custGeom>
                <a:rect b="b" l="l" r="r" t="t"/>
                <a:pathLst>
                  <a:path extrusionOk="0" h="199072" w="285940">
                    <a:moveTo>
                      <a:pt x="0" y="199073"/>
                    </a:moveTo>
                    <a:cubicBezTo>
                      <a:pt x="0" y="199073"/>
                      <a:pt x="242125" y="39243"/>
                      <a:pt x="285940" y="0"/>
                    </a:cubicBezTo>
                  </a:path>
                </a:pathLst>
              </a:custGeom>
              <a:noFill/>
              <a:ln cap="rnd" cmpd="sng" w="9525">
                <a:solidFill>
                  <a:schemeClr val="accent2">
                    <a:alpha val="34900"/>
                  </a:scheme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478" name="Google Shape;478;p25"/>
              <p:cNvSpPr/>
              <p:nvPr/>
            </p:nvSpPr>
            <p:spPr>
              <a:xfrm>
                <a:off x="7393114" y="5049773"/>
                <a:ext cx="655796" cy="381190"/>
              </a:xfrm>
              <a:custGeom>
                <a:rect b="b" l="l" r="r" t="t"/>
                <a:pathLst>
                  <a:path extrusionOk="0" h="381190" w="655796">
                    <a:moveTo>
                      <a:pt x="0" y="381190"/>
                    </a:moveTo>
                    <a:cubicBezTo>
                      <a:pt x="0" y="381190"/>
                      <a:pt x="461105" y="172117"/>
                      <a:pt x="655796" y="0"/>
                    </a:cubicBezTo>
                  </a:path>
                </a:pathLst>
              </a:custGeom>
              <a:noFill/>
              <a:ln cap="rnd" cmpd="sng" w="9525">
                <a:solidFill>
                  <a:schemeClr val="accent2">
                    <a:alpha val="34900"/>
                  </a:scheme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479" name="Google Shape;479;p25"/>
              <p:cNvSpPr/>
              <p:nvPr/>
            </p:nvSpPr>
            <p:spPr>
              <a:xfrm>
                <a:off x="5154072" y="3867816"/>
                <a:ext cx="2907315" cy="1544764"/>
              </a:xfrm>
              <a:custGeom>
                <a:rect b="b" l="l" r="r" t="t"/>
                <a:pathLst>
                  <a:path extrusionOk="0" h="1544764" w="2907315">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480" name="Google Shape;480;p25"/>
              <p:cNvSpPr/>
              <p:nvPr/>
            </p:nvSpPr>
            <p:spPr>
              <a:xfrm>
                <a:off x="4907946" y="3479100"/>
                <a:ext cx="3168300" cy="1952434"/>
              </a:xfrm>
              <a:custGeom>
                <a:rect b="b" l="l" r="r" t="t"/>
                <a:pathLst>
                  <a:path extrusionOk="0" h="1952434" w="3168300">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481" name="Google Shape;481;p25"/>
              <p:cNvSpPr/>
              <p:nvPr/>
            </p:nvSpPr>
            <p:spPr>
              <a:xfrm>
                <a:off x="4704778" y="2976752"/>
                <a:ext cx="3356800" cy="2452020"/>
              </a:xfrm>
              <a:custGeom>
                <a:rect b="b" l="l" r="r" t="t"/>
                <a:pathLst>
                  <a:path extrusionOk="0" h="2452020" w="335680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482" name="Google Shape;482;p25"/>
              <p:cNvSpPr/>
              <p:nvPr/>
            </p:nvSpPr>
            <p:spPr>
              <a:xfrm>
                <a:off x="4114800" y="1423987"/>
                <a:ext cx="3946874" cy="3989641"/>
              </a:xfrm>
              <a:custGeom>
                <a:rect b="b" l="l" r="r" t="t"/>
                <a:pathLst>
                  <a:path extrusionOk="0" h="3989641" w="3946874">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483" name="Google Shape;483;p25"/>
            <p:cNvSpPr/>
            <p:nvPr/>
          </p:nvSpPr>
          <p:spPr>
            <a:xfrm>
              <a:off x="7980400" y="5197178"/>
              <a:ext cx="4211600" cy="1660822"/>
            </a:xfrm>
            <a:custGeom>
              <a:rect b="b" l="l" r="r" t="t"/>
              <a:pathLst>
                <a:path extrusionOk="0" h="1660822" w="4211600">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rgbClr val="0880AD"/>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grpSp>
      <p:grpSp>
        <p:nvGrpSpPr>
          <p:cNvPr id="484" name="Google Shape;484;p25"/>
          <p:cNvGrpSpPr/>
          <p:nvPr/>
        </p:nvGrpSpPr>
        <p:grpSpPr>
          <a:xfrm>
            <a:off x="0" y="9401"/>
            <a:ext cx="1411364" cy="2138122"/>
            <a:chOff x="10849" y="15178"/>
            <a:chExt cx="2200444" cy="3333523"/>
          </a:xfrm>
        </p:grpSpPr>
        <p:sp>
          <p:nvSpPr>
            <p:cNvPr id="485" name="Google Shape;485;p25"/>
            <p:cNvSpPr/>
            <p:nvPr/>
          </p:nvSpPr>
          <p:spPr>
            <a:xfrm>
              <a:off x="19394" y="15241"/>
              <a:ext cx="2191899" cy="3333460"/>
            </a:xfrm>
            <a:custGeom>
              <a:rect b="b" l="l" r="r" t="t"/>
              <a:pathLst>
                <a:path extrusionOk="0" h="5012722" w="3296088">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486" name="Google Shape;486;p25"/>
            <p:cNvSpPr/>
            <p:nvPr/>
          </p:nvSpPr>
          <p:spPr>
            <a:xfrm>
              <a:off x="10849" y="15178"/>
              <a:ext cx="1980022" cy="3077054"/>
            </a:xfrm>
            <a:custGeom>
              <a:rect b="b" l="l" r="r" t="t"/>
              <a:pathLst>
                <a:path extrusionOk="0" h="4627149" w="2977477">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487" name="Google Shape;487;p25"/>
            <p:cNvSpPr/>
            <p:nvPr/>
          </p:nvSpPr>
          <p:spPr>
            <a:xfrm>
              <a:off x="25092" y="15178"/>
              <a:ext cx="1567213" cy="2739129"/>
            </a:xfrm>
            <a:custGeom>
              <a:rect b="b" l="l" r="r" t="t"/>
              <a:pathLst>
                <a:path extrusionOk="0" h="4118991" w="2356712">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488" name="Google Shape;488;p25"/>
            <p:cNvSpPr/>
            <p:nvPr/>
          </p:nvSpPr>
          <p:spPr>
            <a:xfrm>
              <a:off x="10849" y="15178"/>
              <a:ext cx="1369363" cy="2646777"/>
            </a:xfrm>
            <a:custGeom>
              <a:rect b="b" l="l" r="r" t="t"/>
              <a:pathLst>
                <a:path extrusionOk="0" h="3980116" w="2059193">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489" name="Google Shape;489;p25"/>
            <p:cNvSpPr/>
            <p:nvPr/>
          </p:nvSpPr>
          <p:spPr>
            <a:xfrm>
              <a:off x="18825" y="543780"/>
              <a:ext cx="494624" cy="1906888"/>
            </a:xfrm>
            <a:custGeom>
              <a:rect b="b" l="l" r="r" t="t"/>
              <a:pathLst>
                <a:path extrusionOk="0" h="2867501" w="743796">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490" name="Google Shape;490;p25"/>
            <p:cNvSpPr/>
            <p:nvPr/>
          </p:nvSpPr>
          <p:spPr>
            <a:xfrm>
              <a:off x="10849" y="672286"/>
              <a:ext cx="397201" cy="1691454"/>
            </a:xfrm>
            <a:custGeom>
              <a:rect b="b" l="l" r="r" t="t"/>
              <a:pathLst>
                <a:path extrusionOk="0" h="2543540" w="597294">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491" name="Google Shape;491;p25"/>
            <p:cNvSpPr/>
            <p:nvPr/>
          </p:nvSpPr>
          <p:spPr>
            <a:xfrm>
              <a:off x="23002" y="881264"/>
              <a:ext cx="258968" cy="1337472"/>
            </a:xfrm>
            <a:custGeom>
              <a:rect b="b" l="l" r="r" t="t"/>
              <a:pathLst>
                <a:path extrusionOk="0" h="2011236" w="389425">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Dark Background">
  <p:cSld name="1_Blank Dark Background">
    <p:spTree>
      <p:nvGrpSpPr>
        <p:cNvPr id="492" name="Shape 492"/>
        <p:cNvGrpSpPr/>
        <p:nvPr/>
      </p:nvGrpSpPr>
      <p:grpSpPr>
        <a:xfrm>
          <a:off x="0" y="0"/>
          <a:ext cx="0" cy="0"/>
          <a:chOff x="0" y="0"/>
          <a:chExt cx="0" cy="0"/>
        </a:xfrm>
      </p:grpSpPr>
      <p:sp>
        <p:nvSpPr>
          <p:cNvPr id="493" name="Google Shape;493;p26"/>
          <p:cNvSpPr txBox="1"/>
          <p:nvPr>
            <p:ph idx="10" type="dt"/>
          </p:nvPr>
        </p:nvSpPr>
        <p:spPr>
          <a:xfrm>
            <a:off x="457200" y="4767265"/>
            <a:ext cx="21336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94" name="Google Shape;494;p26"/>
          <p:cNvSpPr txBox="1"/>
          <p:nvPr>
            <p:ph idx="11" type="ftr"/>
          </p:nvPr>
        </p:nvSpPr>
        <p:spPr>
          <a:xfrm>
            <a:off x="3124200" y="4767265"/>
            <a:ext cx="2895600" cy="273900"/>
          </a:xfrm>
          <a:prstGeom prst="rect">
            <a:avLst/>
          </a:prstGeom>
          <a:noFill/>
          <a:ln>
            <a:noFill/>
          </a:ln>
        </p:spPr>
        <p:txBody>
          <a:bodyPr anchorCtr="0" anchor="t" bIns="34275" lIns="68575" spcFirstLastPara="1" rIns="68575" wrap="square" tIns="34275">
            <a:noAutofit/>
          </a:bodyPr>
          <a:lstStyle>
            <a:lvl1pPr lvl="0" marR="0" algn="l">
              <a:spcBef>
                <a:spcPts val="0"/>
              </a:spcBef>
              <a:spcAft>
                <a:spcPts val="0"/>
              </a:spcAft>
              <a:buSzPts val="1100"/>
              <a:buNone/>
              <a:defRPr sz="1400">
                <a:solidFill>
                  <a:schemeClr val="dk1"/>
                </a:solidFill>
                <a:latin typeface="Arial"/>
                <a:ea typeface="Arial"/>
                <a:cs typeface="Arial"/>
                <a:sym typeface="Arial"/>
              </a:defRPr>
            </a:lvl1pPr>
            <a:lvl2pPr lvl="1" marR="0" algn="l">
              <a:spcBef>
                <a:spcPts val="0"/>
              </a:spcBef>
              <a:spcAft>
                <a:spcPts val="0"/>
              </a:spcAft>
              <a:buSzPts val="1100"/>
              <a:buNone/>
              <a:defRPr b="0" i="0" sz="1400" u="none" cap="none" strike="noStrike">
                <a:solidFill>
                  <a:schemeClr val="dk1"/>
                </a:solidFill>
                <a:latin typeface="Arial"/>
                <a:ea typeface="Arial"/>
                <a:cs typeface="Arial"/>
                <a:sym typeface="Arial"/>
              </a:defRPr>
            </a:lvl2pPr>
            <a:lvl3pPr lvl="2" marR="0" algn="l">
              <a:spcBef>
                <a:spcPts val="0"/>
              </a:spcBef>
              <a:spcAft>
                <a:spcPts val="0"/>
              </a:spcAft>
              <a:buSzPts val="1100"/>
              <a:buNone/>
              <a:defRPr b="0" i="0" sz="1400" u="none" cap="none" strike="noStrike">
                <a:solidFill>
                  <a:schemeClr val="dk1"/>
                </a:solidFill>
                <a:latin typeface="Arial"/>
                <a:ea typeface="Arial"/>
                <a:cs typeface="Arial"/>
                <a:sym typeface="Arial"/>
              </a:defRPr>
            </a:lvl3pPr>
            <a:lvl4pPr lvl="3" marR="0" algn="l">
              <a:spcBef>
                <a:spcPts val="0"/>
              </a:spcBef>
              <a:spcAft>
                <a:spcPts val="0"/>
              </a:spcAft>
              <a:buSzPts val="1100"/>
              <a:buNone/>
              <a:defRPr b="0" i="0" sz="1400" u="none" cap="none" strike="noStrike">
                <a:solidFill>
                  <a:schemeClr val="dk1"/>
                </a:solidFill>
                <a:latin typeface="Arial"/>
                <a:ea typeface="Arial"/>
                <a:cs typeface="Arial"/>
                <a:sym typeface="Arial"/>
              </a:defRPr>
            </a:lvl4pPr>
            <a:lvl5pPr lvl="4" marR="0" algn="l">
              <a:spcBef>
                <a:spcPts val="0"/>
              </a:spcBef>
              <a:spcAft>
                <a:spcPts val="0"/>
              </a:spcAft>
              <a:buSzPts val="1100"/>
              <a:buNone/>
              <a:defRPr b="0" i="0" sz="1400" u="none" cap="none" strike="noStrike">
                <a:solidFill>
                  <a:schemeClr val="dk1"/>
                </a:solidFill>
                <a:latin typeface="Arial"/>
                <a:ea typeface="Arial"/>
                <a:cs typeface="Arial"/>
                <a:sym typeface="Arial"/>
              </a:defRPr>
            </a:lvl5pPr>
            <a:lvl6pPr lvl="5" marR="0" algn="l">
              <a:spcBef>
                <a:spcPts val="0"/>
              </a:spcBef>
              <a:spcAft>
                <a:spcPts val="0"/>
              </a:spcAft>
              <a:buSzPts val="1100"/>
              <a:buNone/>
              <a:defRPr b="0" i="0" sz="1400" u="none" cap="none" strike="noStrike">
                <a:solidFill>
                  <a:schemeClr val="dk1"/>
                </a:solidFill>
                <a:latin typeface="Arial"/>
                <a:ea typeface="Arial"/>
                <a:cs typeface="Arial"/>
                <a:sym typeface="Arial"/>
              </a:defRPr>
            </a:lvl6pPr>
            <a:lvl7pPr lvl="6" marR="0" algn="l">
              <a:spcBef>
                <a:spcPts val="0"/>
              </a:spcBef>
              <a:spcAft>
                <a:spcPts val="0"/>
              </a:spcAft>
              <a:buSzPts val="1100"/>
              <a:buNone/>
              <a:defRPr b="0" i="0" sz="1400" u="none" cap="none" strike="noStrike">
                <a:solidFill>
                  <a:schemeClr val="dk1"/>
                </a:solidFill>
                <a:latin typeface="Arial"/>
                <a:ea typeface="Arial"/>
                <a:cs typeface="Arial"/>
                <a:sym typeface="Arial"/>
              </a:defRPr>
            </a:lvl7pPr>
            <a:lvl8pPr lvl="7" marR="0" algn="l">
              <a:spcBef>
                <a:spcPts val="0"/>
              </a:spcBef>
              <a:spcAft>
                <a:spcPts val="0"/>
              </a:spcAft>
              <a:buSzPts val="1100"/>
              <a:buNone/>
              <a:defRPr b="0" i="0" sz="1400" u="none" cap="none" strike="noStrike">
                <a:solidFill>
                  <a:schemeClr val="dk1"/>
                </a:solidFill>
                <a:latin typeface="Arial"/>
                <a:ea typeface="Arial"/>
                <a:cs typeface="Arial"/>
                <a:sym typeface="Arial"/>
              </a:defRPr>
            </a:lvl8pPr>
            <a:lvl9pPr lvl="8" marR="0" algn="l">
              <a:spcBef>
                <a:spcPts val="0"/>
              </a:spcBef>
              <a:spcAft>
                <a:spcPts val="0"/>
              </a:spcAft>
              <a:buSzPts val="1100"/>
              <a:buNone/>
              <a:defRPr b="0" i="0" sz="1400" u="none" cap="none" strike="noStrike">
                <a:solidFill>
                  <a:schemeClr val="dk1"/>
                </a:solidFill>
                <a:latin typeface="Arial"/>
                <a:ea typeface="Arial"/>
                <a:cs typeface="Arial"/>
                <a:sym typeface="Arial"/>
              </a:defRPr>
            </a:lvl9pPr>
          </a:lstStyle>
          <a:p/>
        </p:txBody>
      </p:sp>
      <p:sp>
        <p:nvSpPr>
          <p:cNvPr id="495" name="Google Shape;495;p26"/>
          <p:cNvSpPr txBox="1"/>
          <p:nvPr>
            <p:ph idx="12" type="sldNum"/>
          </p:nvPr>
        </p:nvSpPr>
        <p:spPr>
          <a:xfrm>
            <a:off x="6553200" y="4767265"/>
            <a:ext cx="2133600" cy="273900"/>
          </a:xfrm>
          <a:prstGeom prst="rect">
            <a:avLst/>
          </a:prstGeom>
          <a:noFill/>
          <a:ln>
            <a:noFill/>
          </a:ln>
        </p:spPr>
        <p:txBody>
          <a:bodyPr anchorCtr="0" anchor="ctr" bIns="34275" lIns="68575" spcFirstLastPara="1" rIns="68575" wrap="square" tIns="34275">
            <a:noAutofit/>
          </a:bodyPr>
          <a:lstStyle>
            <a:lvl1pPr indent="0" lvl="0" marL="0" marR="0" algn="r">
              <a:spcBef>
                <a:spcPts val="0"/>
              </a:spcBef>
              <a:spcAft>
                <a:spcPts val="0"/>
              </a:spcAft>
              <a:buNone/>
              <a:defRPr sz="900">
                <a:solidFill>
                  <a:schemeClr val="lt1"/>
                </a:solidFill>
                <a:latin typeface="Arial"/>
                <a:ea typeface="Arial"/>
                <a:cs typeface="Arial"/>
                <a:sym typeface="Arial"/>
              </a:defRPr>
            </a:lvl1pPr>
            <a:lvl2pPr indent="0" lvl="1" marL="0" marR="0" algn="r">
              <a:spcBef>
                <a:spcPts val="0"/>
              </a:spcBef>
              <a:spcAft>
                <a:spcPts val="0"/>
              </a:spcAft>
              <a:buNone/>
              <a:defRPr sz="900">
                <a:solidFill>
                  <a:schemeClr val="lt1"/>
                </a:solidFill>
                <a:latin typeface="Arial"/>
                <a:ea typeface="Arial"/>
                <a:cs typeface="Arial"/>
                <a:sym typeface="Arial"/>
              </a:defRPr>
            </a:lvl2pPr>
            <a:lvl3pPr indent="0" lvl="2" marL="0" marR="0" algn="r">
              <a:spcBef>
                <a:spcPts val="0"/>
              </a:spcBef>
              <a:spcAft>
                <a:spcPts val="0"/>
              </a:spcAft>
              <a:buNone/>
              <a:defRPr sz="900">
                <a:solidFill>
                  <a:schemeClr val="lt1"/>
                </a:solidFill>
                <a:latin typeface="Arial"/>
                <a:ea typeface="Arial"/>
                <a:cs typeface="Arial"/>
                <a:sym typeface="Arial"/>
              </a:defRPr>
            </a:lvl3pPr>
            <a:lvl4pPr indent="0" lvl="3" marL="0" marR="0" algn="r">
              <a:spcBef>
                <a:spcPts val="0"/>
              </a:spcBef>
              <a:spcAft>
                <a:spcPts val="0"/>
              </a:spcAft>
              <a:buNone/>
              <a:defRPr sz="900">
                <a:solidFill>
                  <a:schemeClr val="lt1"/>
                </a:solidFill>
                <a:latin typeface="Arial"/>
                <a:ea typeface="Arial"/>
                <a:cs typeface="Arial"/>
                <a:sym typeface="Arial"/>
              </a:defRPr>
            </a:lvl4pPr>
            <a:lvl5pPr indent="0" lvl="4" marL="0" marR="0" algn="r">
              <a:spcBef>
                <a:spcPts val="0"/>
              </a:spcBef>
              <a:spcAft>
                <a:spcPts val="0"/>
              </a:spcAft>
              <a:buNone/>
              <a:defRPr sz="900">
                <a:solidFill>
                  <a:schemeClr val="lt1"/>
                </a:solidFill>
                <a:latin typeface="Arial"/>
                <a:ea typeface="Arial"/>
                <a:cs typeface="Arial"/>
                <a:sym typeface="Arial"/>
              </a:defRPr>
            </a:lvl5pPr>
            <a:lvl6pPr indent="0" lvl="5" marL="0" marR="0" algn="r">
              <a:spcBef>
                <a:spcPts val="0"/>
              </a:spcBef>
              <a:spcAft>
                <a:spcPts val="0"/>
              </a:spcAft>
              <a:buNone/>
              <a:defRPr sz="900">
                <a:solidFill>
                  <a:schemeClr val="lt1"/>
                </a:solidFill>
                <a:latin typeface="Arial"/>
                <a:ea typeface="Arial"/>
                <a:cs typeface="Arial"/>
                <a:sym typeface="Arial"/>
              </a:defRPr>
            </a:lvl6pPr>
            <a:lvl7pPr indent="0" lvl="6" marL="0" marR="0" algn="r">
              <a:spcBef>
                <a:spcPts val="0"/>
              </a:spcBef>
              <a:spcAft>
                <a:spcPts val="0"/>
              </a:spcAft>
              <a:buNone/>
              <a:defRPr sz="900">
                <a:solidFill>
                  <a:schemeClr val="lt1"/>
                </a:solidFill>
                <a:latin typeface="Arial"/>
                <a:ea typeface="Arial"/>
                <a:cs typeface="Arial"/>
                <a:sym typeface="Arial"/>
              </a:defRPr>
            </a:lvl7pPr>
            <a:lvl8pPr indent="0" lvl="7" marL="0" marR="0" algn="r">
              <a:spcBef>
                <a:spcPts val="0"/>
              </a:spcBef>
              <a:spcAft>
                <a:spcPts val="0"/>
              </a:spcAft>
              <a:buNone/>
              <a:defRPr sz="900">
                <a:solidFill>
                  <a:schemeClr val="lt1"/>
                </a:solidFill>
                <a:latin typeface="Arial"/>
                <a:ea typeface="Arial"/>
                <a:cs typeface="Arial"/>
                <a:sym typeface="Arial"/>
              </a:defRPr>
            </a:lvl8pPr>
            <a:lvl9pPr indent="0" lvl="8" marL="0" marR="0" algn="r">
              <a:spcBef>
                <a:spcPts val="0"/>
              </a:spcBef>
              <a:spcAft>
                <a:spcPts val="0"/>
              </a:spcAft>
              <a:buNone/>
              <a:defRPr sz="9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grpSp>
        <p:nvGrpSpPr>
          <p:cNvPr id="496" name="Google Shape;496;p26"/>
          <p:cNvGrpSpPr/>
          <p:nvPr/>
        </p:nvGrpSpPr>
        <p:grpSpPr>
          <a:xfrm>
            <a:off x="5985300" y="2457490"/>
            <a:ext cx="3158819" cy="2686159"/>
            <a:chOff x="7980400" y="3276653"/>
            <a:chExt cx="4211759" cy="3581545"/>
          </a:xfrm>
        </p:grpSpPr>
        <p:grpSp>
          <p:nvGrpSpPr>
            <p:cNvPr id="497" name="Google Shape;497;p26"/>
            <p:cNvGrpSpPr/>
            <p:nvPr/>
          </p:nvGrpSpPr>
          <p:grpSpPr>
            <a:xfrm>
              <a:off x="8662821" y="3276653"/>
              <a:ext cx="3529338" cy="3581545"/>
              <a:chOff x="4114800" y="1423987"/>
              <a:chExt cx="3961542" cy="4007547"/>
            </a:xfrm>
          </p:grpSpPr>
          <p:sp>
            <p:nvSpPr>
              <p:cNvPr id="498" name="Google Shape;498;p26"/>
              <p:cNvSpPr/>
              <p:nvPr/>
            </p:nvSpPr>
            <p:spPr>
              <a:xfrm>
                <a:off x="4395978" y="2441733"/>
                <a:ext cx="3665410" cy="2985611"/>
              </a:xfrm>
              <a:custGeom>
                <a:rect b="b" l="l" r="r" t="t"/>
                <a:pathLst>
                  <a:path extrusionOk="0" h="2985611" w="3665410">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499" name="Google Shape;499;p26"/>
              <p:cNvSpPr/>
              <p:nvPr/>
            </p:nvSpPr>
            <p:spPr>
              <a:xfrm>
                <a:off x="7790402" y="5229700"/>
                <a:ext cx="285940" cy="199072"/>
              </a:xfrm>
              <a:custGeom>
                <a:rect b="b" l="l" r="r" t="t"/>
                <a:pathLst>
                  <a:path extrusionOk="0" h="199072" w="285940">
                    <a:moveTo>
                      <a:pt x="0" y="199073"/>
                    </a:moveTo>
                    <a:cubicBezTo>
                      <a:pt x="0" y="199073"/>
                      <a:pt x="242125" y="39243"/>
                      <a:pt x="285940" y="0"/>
                    </a:cubicBezTo>
                  </a:path>
                </a:pathLst>
              </a:custGeom>
              <a:noFill/>
              <a:ln cap="rnd" cmpd="sng" w="9525">
                <a:solidFill>
                  <a:schemeClr val="accent2">
                    <a:alpha val="34900"/>
                  </a:scheme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500" name="Google Shape;500;p26"/>
              <p:cNvSpPr/>
              <p:nvPr/>
            </p:nvSpPr>
            <p:spPr>
              <a:xfrm>
                <a:off x="7393114" y="5049773"/>
                <a:ext cx="655796" cy="381190"/>
              </a:xfrm>
              <a:custGeom>
                <a:rect b="b" l="l" r="r" t="t"/>
                <a:pathLst>
                  <a:path extrusionOk="0" h="381190" w="655796">
                    <a:moveTo>
                      <a:pt x="0" y="381190"/>
                    </a:moveTo>
                    <a:cubicBezTo>
                      <a:pt x="0" y="381190"/>
                      <a:pt x="461105" y="172117"/>
                      <a:pt x="655796" y="0"/>
                    </a:cubicBezTo>
                  </a:path>
                </a:pathLst>
              </a:custGeom>
              <a:noFill/>
              <a:ln cap="rnd" cmpd="sng" w="9525">
                <a:solidFill>
                  <a:schemeClr val="accent2">
                    <a:alpha val="34900"/>
                  </a:scheme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501" name="Google Shape;501;p26"/>
              <p:cNvSpPr/>
              <p:nvPr/>
            </p:nvSpPr>
            <p:spPr>
              <a:xfrm>
                <a:off x="5154072" y="3867816"/>
                <a:ext cx="2907315" cy="1544764"/>
              </a:xfrm>
              <a:custGeom>
                <a:rect b="b" l="l" r="r" t="t"/>
                <a:pathLst>
                  <a:path extrusionOk="0" h="1544764" w="2907315">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502" name="Google Shape;502;p26"/>
              <p:cNvSpPr/>
              <p:nvPr/>
            </p:nvSpPr>
            <p:spPr>
              <a:xfrm>
                <a:off x="4907946" y="3479100"/>
                <a:ext cx="3168300" cy="1952434"/>
              </a:xfrm>
              <a:custGeom>
                <a:rect b="b" l="l" r="r" t="t"/>
                <a:pathLst>
                  <a:path extrusionOk="0" h="1952434" w="3168300">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503" name="Google Shape;503;p26"/>
              <p:cNvSpPr/>
              <p:nvPr/>
            </p:nvSpPr>
            <p:spPr>
              <a:xfrm>
                <a:off x="4704778" y="2976752"/>
                <a:ext cx="3356800" cy="2452020"/>
              </a:xfrm>
              <a:custGeom>
                <a:rect b="b" l="l" r="r" t="t"/>
                <a:pathLst>
                  <a:path extrusionOk="0" h="2452020" w="335680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504" name="Google Shape;504;p26"/>
              <p:cNvSpPr/>
              <p:nvPr/>
            </p:nvSpPr>
            <p:spPr>
              <a:xfrm>
                <a:off x="4114800" y="1423987"/>
                <a:ext cx="3946874" cy="3989641"/>
              </a:xfrm>
              <a:custGeom>
                <a:rect b="b" l="l" r="r" t="t"/>
                <a:pathLst>
                  <a:path extrusionOk="0" h="3989641" w="3946874">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505" name="Google Shape;505;p26"/>
            <p:cNvSpPr/>
            <p:nvPr/>
          </p:nvSpPr>
          <p:spPr>
            <a:xfrm>
              <a:off x="7980400" y="5197178"/>
              <a:ext cx="4211600" cy="1660822"/>
            </a:xfrm>
            <a:custGeom>
              <a:rect b="b" l="l" r="r" t="t"/>
              <a:pathLst>
                <a:path extrusionOk="0" h="1660822" w="4211600">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grpSp>
      <p:grpSp>
        <p:nvGrpSpPr>
          <p:cNvPr id="506" name="Google Shape;506;p26"/>
          <p:cNvGrpSpPr/>
          <p:nvPr/>
        </p:nvGrpSpPr>
        <p:grpSpPr>
          <a:xfrm>
            <a:off x="0" y="9401"/>
            <a:ext cx="1411364" cy="2138122"/>
            <a:chOff x="10849" y="15178"/>
            <a:chExt cx="2200444" cy="3333523"/>
          </a:xfrm>
        </p:grpSpPr>
        <p:sp>
          <p:nvSpPr>
            <p:cNvPr id="507" name="Google Shape;507;p26"/>
            <p:cNvSpPr/>
            <p:nvPr/>
          </p:nvSpPr>
          <p:spPr>
            <a:xfrm>
              <a:off x="19394" y="15241"/>
              <a:ext cx="2191899" cy="3333460"/>
            </a:xfrm>
            <a:custGeom>
              <a:rect b="b" l="l" r="r" t="t"/>
              <a:pathLst>
                <a:path extrusionOk="0" h="5012722" w="3296088">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508" name="Google Shape;508;p26"/>
            <p:cNvSpPr/>
            <p:nvPr/>
          </p:nvSpPr>
          <p:spPr>
            <a:xfrm>
              <a:off x="10849" y="15178"/>
              <a:ext cx="1980022" cy="3077054"/>
            </a:xfrm>
            <a:custGeom>
              <a:rect b="b" l="l" r="r" t="t"/>
              <a:pathLst>
                <a:path extrusionOk="0" h="4627149" w="2977477">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509" name="Google Shape;509;p26"/>
            <p:cNvSpPr/>
            <p:nvPr/>
          </p:nvSpPr>
          <p:spPr>
            <a:xfrm>
              <a:off x="25092" y="15178"/>
              <a:ext cx="1567213" cy="2739129"/>
            </a:xfrm>
            <a:custGeom>
              <a:rect b="b" l="l" r="r" t="t"/>
              <a:pathLst>
                <a:path extrusionOk="0" h="4118991" w="2356712">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510" name="Google Shape;510;p26"/>
            <p:cNvSpPr/>
            <p:nvPr/>
          </p:nvSpPr>
          <p:spPr>
            <a:xfrm>
              <a:off x="10849" y="15178"/>
              <a:ext cx="1369363" cy="2646777"/>
            </a:xfrm>
            <a:custGeom>
              <a:rect b="b" l="l" r="r" t="t"/>
              <a:pathLst>
                <a:path extrusionOk="0" h="3980116" w="2059193">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511" name="Google Shape;511;p26"/>
            <p:cNvSpPr/>
            <p:nvPr/>
          </p:nvSpPr>
          <p:spPr>
            <a:xfrm>
              <a:off x="18825" y="543780"/>
              <a:ext cx="494624" cy="1906888"/>
            </a:xfrm>
            <a:custGeom>
              <a:rect b="b" l="l" r="r" t="t"/>
              <a:pathLst>
                <a:path extrusionOk="0" h="2867501" w="743796">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512" name="Google Shape;512;p26"/>
            <p:cNvSpPr/>
            <p:nvPr/>
          </p:nvSpPr>
          <p:spPr>
            <a:xfrm>
              <a:off x="10849" y="672286"/>
              <a:ext cx="397201" cy="1691454"/>
            </a:xfrm>
            <a:custGeom>
              <a:rect b="b" l="l" r="r" t="t"/>
              <a:pathLst>
                <a:path extrusionOk="0" h="2543540" w="597294">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513" name="Google Shape;513;p26"/>
            <p:cNvSpPr/>
            <p:nvPr/>
          </p:nvSpPr>
          <p:spPr>
            <a:xfrm>
              <a:off x="23002" y="881264"/>
              <a:ext cx="258968" cy="1337472"/>
            </a:xfrm>
            <a:custGeom>
              <a:rect b="b" l="l" r="r" t="t"/>
              <a:pathLst>
                <a:path extrusionOk="0" h="2011236" w="389425">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514" name="Google Shape;514;p26"/>
          <p:cNvSpPr/>
          <p:nvPr/>
        </p:nvSpPr>
        <p:spPr>
          <a:xfrm>
            <a:off x="0" y="1"/>
            <a:ext cx="9144000" cy="4572000"/>
          </a:xfrm>
          <a:prstGeom prst="rect">
            <a:avLst/>
          </a:prstGeom>
          <a:solidFill>
            <a:srgbClr val="326297"/>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grpSp>
        <p:nvGrpSpPr>
          <p:cNvPr id="515" name="Google Shape;515;p26"/>
          <p:cNvGrpSpPr/>
          <p:nvPr/>
        </p:nvGrpSpPr>
        <p:grpSpPr>
          <a:xfrm>
            <a:off x="5991225" y="2459073"/>
            <a:ext cx="3158819" cy="2686159"/>
            <a:chOff x="7980400" y="3276653"/>
            <a:chExt cx="4211759" cy="3581545"/>
          </a:xfrm>
        </p:grpSpPr>
        <p:grpSp>
          <p:nvGrpSpPr>
            <p:cNvPr id="516" name="Google Shape;516;p26"/>
            <p:cNvGrpSpPr/>
            <p:nvPr/>
          </p:nvGrpSpPr>
          <p:grpSpPr>
            <a:xfrm>
              <a:off x="8662821" y="3276653"/>
              <a:ext cx="3529338" cy="3581545"/>
              <a:chOff x="4114800" y="1423987"/>
              <a:chExt cx="3961542" cy="4007547"/>
            </a:xfrm>
          </p:grpSpPr>
          <p:sp>
            <p:nvSpPr>
              <p:cNvPr id="517" name="Google Shape;517;p26"/>
              <p:cNvSpPr/>
              <p:nvPr/>
            </p:nvSpPr>
            <p:spPr>
              <a:xfrm>
                <a:off x="4395978" y="2441733"/>
                <a:ext cx="3665410" cy="2985611"/>
              </a:xfrm>
              <a:custGeom>
                <a:rect b="b" l="l" r="r" t="t"/>
                <a:pathLst>
                  <a:path extrusionOk="0" h="2985611" w="3665410">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518" name="Google Shape;518;p26"/>
              <p:cNvSpPr/>
              <p:nvPr/>
            </p:nvSpPr>
            <p:spPr>
              <a:xfrm>
                <a:off x="7790402" y="5229700"/>
                <a:ext cx="285940" cy="199072"/>
              </a:xfrm>
              <a:custGeom>
                <a:rect b="b" l="l" r="r" t="t"/>
                <a:pathLst>
                  <a:path extrusionOk="0" h="199072" w="285940">
                    <a:moveTo>
                      <a:pt x="0" y="199073"/>
                    </a:moveTo>
                    <a:cubicBezTo>
                      <a:pt x="0" y="199073"/>
                      <a:pt x="242125" y="39243"/>
                      <a:pt x="285940" y="0"/>
                    </a:cubicBezTo>
                  </a:path>
                </a:pathLst>
              </a:custGeom>
              <a:noFill/>
              <a:ln cap="rnd" cmpd="sng" w="9525">
                <a:solidFill>
                  <a:schemeClr val="accent2">
                    <a:alpha val="34900"/>
                  </a:scheme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519" name="Google Shape;519;p26"/>
              <p:cNvSpPr/>
              <p:nvPr/>
            </p:nvSpPr>
            <p:spPr>
              <a:xfrm>
                <a:off x="7393114" y="5049773"/>
                <a:ext cx="655796" cy="381190"/>
              </a:xfrm>
              <a:custGeom>
                <a:rect b="b" l="l" r="r" t="t"/>
                <a:pathLst>
                  <a:path extrusionOk="0" h="381190" w="655796">
                    <a:moveTo>
                      <a:pt x="0" y="381190"/>
                    </a:moveTo>
                    <a:cubicBezTo>
                      <a:pt x="0" y="381190"/>
                      <a:pt x="461105" y="172117"/>
                      <a:pt x="655796" y="0"/>
                    </a:cubicBezTo>
                  </a:path>
                </a:pathLst>
              </a:custGeom>
              <a:noFill/>
              <a:ln cap="rnd" cmpd="sng" w="9525">
                <a:solidFill>
                  <a:schemeClr val="accent2">
                    <a:alpha val="34900"/>
                  </a:scheme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520" name="Google Shape;520;p26"/>
              <p:cNvSpPr/>
              <p:nvPr/>
            </p:nvSpPr>
            <p:spPr>
              <a:xfrm>
                <a:off x="5154072" y="3867816"/>
                <a:ext cx="2907315" cy="1544764"/>
              </a:xfrm>
              <a:custGeom>
                <a:rect b="b" l="l" r="r" t="t"/>
                <a:pathLst>
                  <a:path extrusionOk="0" h="1544764" w="2907315">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521" name="Google Shape;521;p26"/>
              <p:cNvSpPr/>
              <p:nvPr/>
            </p:nvSpPr>
            <p:spPr>
              <a:xfrm>
                <a:off x="4907946" y="3479100"/>
                <a:ext cx="3168300" cy="1952434"/>
              </a:xfrm>
              <a:custGeom>
                <a:rect b="b" l="l" r="r" t="t"/>
                <a:pathLst>
                  <a:path extrusionOk="0" h="1952434" w="3168300">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522" name="Google Shape;522;p26"/>
              <p:cNvSpPr/>
              <p:nvPr/>
            </p:nvSpPr>
            <p:spPr>
              <a:xfrm>
                <a:off x="4704778" y="2976752"/>
                <a:ext cx="3356800" cy="2452020"/>
              </a:xfrm>
              <a:custGeom>
                <a:rect b="b" l="l" r="r" t="t"/>
                <a:pathLst>
                  <a:path extrusionOk="0" h="2452020" w="335680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523" name="Google Shape;523;p26"/>
              <p:cNvSpPr/>
              <p:nvPr/>
            </p:nvSpPr>
            <p:spPr>
              <a:xfrm>
                <a:off x="4114800" y="1423987"/>
                <a:ext cx="3946874" cy="3989641"/>
              </a:xfrm>
              <a:custGeom>
                <a:rect b="b" l="l" r="r" t="t"/>
                <a:pathLst>
                  <a:path extrusionOk="0" h="3989641" w="3946874">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524" name="Google Shape;524;p26"/>
            <p:cNvSpPr/>
            <p:nvPr/>
          </p:nvSpPr>
          <p:spPr>
            <a:xfrm>
              <a:off x="7980400" y="5197178"/>
              <a:ext cx="4211600" cy="1660822"/>
            </a:xfrm>
            <a:custGeom>
              <a:rect b="b" l="l" r="r" t="t"/>
              <a:pathLst>
                <a:path extrusionOk="0" h="1660822" w="4211600">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rgbClr val="0880AD"/>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grpSp>
      <p:sp>
        <p:nvSpPr>
          <p:cNvPr id="525" name="Google Shape;525;p26"/>
          <p:cNvSpPr/>
          <p:nvPr>
            <p:ph idx="2" type="pic"/>
          </p:nvPr>
        </p:nvSpPr>
        <p:spPr>
          <a:xfrm>
            <a:off x="0" y="-17362"/>
            <a:ext cx="9144000" cy="828300"/>
          </a:xfrm>
          <a:prstGeom prst="rect">
            <a:avLst/>
          </a:prstGeom>
          <a:solidFill>
            <a:srgbClr val="366092"/>
          </a:solidFill>
          <a:ln>
            <a:no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ntent 2 Dark Background">
  <p:cSld name="1_Two Content 2 Dark Background">
    <p:spTree>
      <p:nvGrpSpPr>
        <p:cNvPr id="526" name="Shape 526"/>
        <p:cNvGrpSpPr/>
        <p:nvPr/>
      </p:nvGrpSpPr>
      <p:grpSpPr>
        <a:xfrm>
          <a:off x="0" y="0"/>
          <a:ext cx="0" cy="0"/>
          <a:chOff x="0" y="0"/>
          <a:chExt cx="0" cy="0"/>
        </a:xfrm>
      </p:grpSpPr>
      <p:sp>
        <p:nvSpPr>
          <p:cNvPr id="527" name="Google Shape;527;p27"/>
          <p:cNvSpPr/>
          <p:nvPr/>
        </p:nvSpPr>
        <p:spPr>
          <a:xfrm>
            <a:off x="0" y="1"/>
            <a:ext cx="9144000" cy="4572000"/>
          </a:xfrm>
          <a:prstGeom prst="rect">
            <a:avLst/>
          </a:prstGeom>
          <a:solidFill>
            <a:srgbClr val="326297"/>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528" name="Google Shape;528;p27"/>
          <p:cNvSpPr txBox="1"/>
          <p:nvPr>
            <p:ph type="title"/>
          </p:nvPr>
        </p:nvSpPr>
        <p:spPr>
          <a:xfrm>
            <a:off x="617220" y="822960"/>
            <a:ext cx="7886700" cy="1234500"/>
          </a:xfrm>
          <a:prstGeom prst="rect">
            <a:avLst/>
          </a:prstGeom>
          <a:noFill/>
          <a:ln>
            <a:noFill/>
          </a:ln>
        </p:spPr>
        <p:txBody>
          <a:bodyPr anchorCtr="0" anchor="b" bIns="34275" lIns="68575" spcFirstLastPara="1" rIns="68575" wrap="square" tIns="34275">
            <a:normAutofit/>
          </a:bodyPr>
          <a:lstStyle>
            <a:lvl1pPr lvl="0" algn="ctr">
              <a:spcBef>
                <a:spcPts val="0"/>
              </a:spcBef>
              <a:spcAft>
                <a:spcPts val="0"/>
              </a:spcAft>
              <a:buSzPts val="1100"/>
              <a:buNone/>
              <a:defRPr b="1" sz="2400">
                <a:solidFill>
                  <a:schemeClr val="lt1"/>
                </a:solidFill>
                <a:latin typeface="Quattrocento Sans"/>
                <a:ea typeface="Quattrocento Sans"/>
                <a:cs typeface="Quattrocento Sans"/>
                <a:sym typeface="Quattrocento Sans"/>
              </a:defRPr>
            </a:lvl1pPr>
            <a:lvl2pPr lvl="1" algn="ctr">
              <a:spcBef>
                <a:spcPts val="0"/>
              </a:spcBef>
              <a:spcAft>
                <a:spcPts val="0"/>
              </a:spcAft>
              <a:buSzPts val="1100"/>
              <a:buNone/>
              <a:defRPr/>
            </a:lvl2pPr>
            <a:lvl3pPr lvl="2" algn="ctr">
              <a:spcBef>
                <a:spcPts val="0"/>
              </a:spcBef>
              <a:spcAft>
                <a:spcPts val="0"/>
              </a:spcAft>
              <a:buSzPts val="1100"/>
              <a:buNone/>
              <a:defRPr/>
            </a:lvl3pPr>
            <a:lvl4pPr lvl="3" algn="ctr">
              <a:spcBef>
                <a:spcPts val="0"/>
              </a:spcBef>
              <a:spcAft>
                <a:spcPts val="0"/>
              </a:spcAft>
              <a:buSzPts val="1100"/>
              <a:buNone/>
              <a:defRPr/>
            </a:lvl4pPr>
            <a:lvl5pPr lvl="4" algn="ctr">
              <a:spcBef>
                <a:spcPts val="0"/>
              </a:spcBef>
              <a:spcAft>
                <a:spcPts val="0"/>
              </a:spcAft>
              <a:buSzPts val="1100"/>
              <a:buNone/>
              <a:defRPr/>
            </a:lvl5pPr>
            <a:lvl6pPr lvl="5" algn="ctr">
              <a:spcBef>
                <a:spcPts val="0"/>
              </a:spcBef>
              <a:spcAft>
                <a:spcPts val="0"/>
              </a:spcAft>
              <a:buSzPts val="1100"/>
              <a:buNone/>
              <a:defRPr/>
            </a:lvl6pPr>
            <a:lvl7pPr lvl="6" algn="ctr">
              <a:spcBef>
                <a:spcPts val="0"/>
              </a:spcBef>
              <a:spcAft>
                <a:spcPts val="0"/>
              </a:spcAft>
              <a:buSzPts val="1100"/>
              <a:buNone/>
              <a:defRPr/>
            </a:lvl7pPr>
            <a:lvl8pPr lvl="7" algn="ctr">
              <a:spcBef>
                <a:spcPts val="0"/>
              </a:spcBef>
              <a:spcAft>
                <a:spcPts val="0"/>
              </a:spcAft>
              <a:buSzPts val="1100"/>
              <a:buNone/>
              <a:defRPr/>
            </a:lvl8pPr>
            <a:lvl9pPr lvl="8" algn="ctr">
              <a:spcBef>
                <a:spcPts val="0"/>
              </a:spcBef>
              <a:spcAft>
                <a:spcPts val="0"/>
              </a:spcAft>
              <a:buSzPts val="1100"/>
              <a:buNone/>
              <a:defRPr/>
            </a:lvl9pPr>
          </a:lstStyle>
          <a:p/>
        </p:txBody>
      </p:sp>
      <p:sp>
        <p:nvSpPr>
          <p:cNvPr id="529" name="Google Shape;529;p27"/>
          <p:cNvSpPr/>
          <p:nvPr>
            <p:ph idx="2" type="pic"/>
          </p:nvPr>
        </p:nvSpPr>
        <p:spPr>
          <a:xfrm>
            <a:off x="0" y="-17362"/>
            <a:ext cx="9144000" cy="828300"/>
          </a:xfrm>
          <a:prstGeom prst="rect">
            <a:avLst/>
          </a:prstGeom>
          <a:solidFill>
            <a:srgbClr val="366092"/>
          </a:solidFill>
          <a:ln>
            <a:noFill/>
          </a:ln>
        </p:spPr>
      </p:sp>
      <p:sp>
        <p:nvSpPr>
          <p:cNvPr id="530" name="Google Shape;530;p27"/>
          <p:cNvSpPr txBox="1"/>
          <p:nvPr>
            <p:ph idx="1" type="body"/>
          </p:nvPr>
        </p:nvSpPr>
        <p:spPr>
          <a:xfrm>
            <a:off x="617220" y="2647188"/>
            <a:ext cx="5335500" cy="1577100"/>
          </a:xfrm>
          <a:prstGeom prst="rect">
            <a:avLst/>
          </a:prstGeom>
          <a:noFill/>
          <a:ln>
            <a:noFill/>
          </a:ln>
        </p:spPr>
        <p:txBody>
          <a:bodyPr anchorCtr="0" anchor="t" bIns="34275" lIns="68575" spcFirstLastPara="1" rIns="68575" wrap="square" tIns="34275">
            <a:noAutofit/>
          </a:bodyPr>
          <a:lstStyle>
            <a:lvl1pPr indent="-317500" lvl="0" marL="457200" algn="l">
              <a:spcBef>
                <a:spcPts val="300"/>
              </a:spcBef>
              <a:spcAft>
                <a:spcPts val="0"/>
              </a:spcAft>
              <a:buClr>
                <a:schemeClr val="lt1"/>
              </a:buClr>
              <a:buSzPts val="1400"/>
              <a:buFont typeface="Quattrocento Sans"/>
              <a:buAutoNum type="arabicPeriod"/>
              <a:defRPr sz="1400">
                <a:solidFill>
                  <a:schemeClr val="lt1"/>
                </a:solidFill>
              </a:defRPr>
            </a:lvl1pPr>
            <a:lvl2pPr indent="-304800" lvl="1" marL="914400" algn="l">
              <a:spcBef>
                <a:spcPts val="200"/>
              </a:spcBef>
              <a:spcAft>
                <a:spcPts val="0"/>
              </a:spcAft>
              <a:buClr>
                <a:schemeClr val="lt1"/>
              </a:buClr>
              <a:buSzPts val="1200"/>
              <a:buChar char="–"/>
              <a:defRPr sz="1200">
                <a:solidFill>
                  <a:schemeClr val="lt1"/>
                </a:solidFill>
              </a:defRPr>
            </a:lvl2pPr>
            <a:lvl3pPr indent="-298450" lvl="2" marL="1371600" algn="l">
              <a:spcBef>
                <a:spcPts val="200"/>
              </a:spcBef>
              <a:spcAft>
                <a:spcPts val="0"/>
              </a:spcAft>
              <a:buClr>
                <a:schemeClr val="lt1"/>
              </a:buClr>
              <a:buSzPts val="1100"/>
              <a:buChar char="•"/>
              <a:defRPr sz="1100">
                <a:solidFill>
                  <a:schemeClr val="lt1"/>
                </a:solidFill>
              </a:defRPr>
            </a:lvl3pPr>
            <a:lvl4pPr indent="-285750" lvl="3" marL="1828800" algn="l">
              <a:spcBef>
                <a:spcPts val="200"/>
              </a:spcBef>
              <a:spcAft>
                <a:spcPts val="0"/>
              </a:spcAft>
              <a:buClr>
                <a:schemeClr val="lt1"/>
              </a:buClr>
              <a:buSzPts val="900"/>
              <a:buChar char="–"/>
              <a:defRPr sz="900">
                <a:solidFill>
                  <a:schemeClr val="lt1"/>
                </a:solidFill>
              </a:defRPr>
            </a:lvl4pPr>
            <a:lvl5pPr indent="-285750" lvl="4" marL="2286000" algn="l">
              <a:spcBef>
                <a:spcPts val="200"/>
              </a:spcBef>
              <a:spcAft>
                <a:spcPts val="0"/>
              </a:spcAft>
              <a:buClr>
                <a:schemeClr val="lt1"/>
              </a:buClr>
              <a:buSzPts val="900"/>
              <a:buChar char="»"/>
              <a:defRPr sz="900">
                <a:solidFill>
                  <a:schemeClr val="lt1"/>
                </a:solidFill>
              </a:defRPr>
            </a:lvl5pPr>
            <a:lvl6pPr indent="-317500" lvl="5" marL="2743200" algn="l">
              <a:spcBef>
                <a:spcPts val="300"/>
              </a:spcBef>
              <a:spcAft>
                <a:spcPts val="0"/>
              </a:spcAft>
              <a:buClr>
                <a:schemeClr val="dk1"/>
              </a:buClr>
              <a:buSzPts val="1400"/>
              <a:buChar char="•"/>
              <a:defRPr/>
            </a:lvl6pPr>
            <a:lvl7pPr indent="-317500" lvl="6" marL="3200400" algn="l">
              <a:spcBef>
                <a:spcPts val="300"/>
              </a:spcBef>
              <a:spcAft>
                <a:spcPts val="0"/>
              </a:spcAft>
              <a:buClr>
                <a:schemeClr val="dk1"/>
              </a:buClr>
              <a:buSzPts val="1400"/>
              <a:buChar char="•"/>
              <a:defRPr/>
            </a:lvl7pPr>
            <a:lvl8pPr indent="-317500" lvl="7" marL="3657600" algn="l">
              <a:spcBef>
                <a:spcPts val="300"/>
              </a:spcBef>
              <a:spcAft>
                <a:spcPts val="0"/>
              </a:spcAft>
              <a:buClr>
                <a:schemeClr val="dk1"/>
              </a:buClr>
              <a:buSzPts val="1400"/>
              <a:buChar char="•"/>
              <a:defRPr/>
            </a:lvl8pPr>
            <a:lvl9pPr indent="-317500" lvl="8" marL="4114800" algn="l">
              <a:spcBef>
                <a:spcPts val="300"/>
              </a:spcBef>
              <a:spcAft>
                <a:spcPts val="0"/>
              </a:spcAft>
              <a:buClr>
                <a:schemeClr val="dk1"/>
              </a:buClr>
              <a:buSzPts val="1400"/>
              <a:buChar char="•"/>
              <a:defRPr/>
            </a:lvl9pPr>
          </a:lstStyle>
          <a:p/>
        </p:txBody>
      </p:sp>
      <p:sp>
        <p:nvSpPr>
          <p:cNvPr id="531" name="Google Shape;531;p27"/>
          <p:cNvSpPr txBox="1"/>
          <p:nvPr>
            <p:ph idx="3" type="body"/>
          </p:nvPr>
        </p:nvSpPr>
        <p:spPr>
          <a:xfrm>
            <a:off x="6240780" y="2647188"/>
            <a:ext cx="2263200" cy="1577100"/>
          </a:xfrm>
          <a:prstGeom prst="rect">
            <a:avLst/>
          </a:prstGeom>
          <a:noFill/>
          <a:ln>
            <a:noFill/>
          </a:ln>
        </p:spPr>
        <p:txBody>
          <a:bodyPr anchorCtr="0" anchor="t" bIns="34275" lIns="68575" spcFirstLastPara="1" rIns="68575" wrap="square" tIns="34275">
            <a:noAutofit/>
          </a:bodyPr>
          <a:lstStyle>
            <a:lvl1pPr indent="-228600" lvl="0" marL="457200" algn="ctr">
              <a:lnSpc>
                <a:spcPct val="90000"/>
              </a:lnSpc>
              <a:spcBef>
                <a:spcPts val="800"/>
              </a:spcBef>
              <a:spcAft>
                <a:spcPts val="0"/>
              </a:spcAft>
              <a:buClr>
                <a:schemeClr val="lt1"/>
              </a:buClr>
              <a:buSzPts val="1400"/>
              <a:buFont typeface="Arial"/>
              <a:buNone/>
              <a:defRPr sz="1400">
                <a:solidFill>
                  <a:schemeClr val="lt1"/>
                </a:solidFill>
              </a:defRPr>
            </a:lvl1pPr>
            <a:lvl2pPr indent="-304800" lvl="1" marL="914400" algn="l">
              <a:spcBef>
                <a:spcPts val="200"/>
              </a:spcBef>
              <a:spcAft>
                <a:spcPts val="0"/>
              </a:spcAft>
              <a:buClr>
                <a:schemeClr val="lt1"/>
              </a:buClr>
              <a:buSzPts val="1200"/>
              <a:buChar char="–"/>
              <a:defRPr sz="1200">
                <a:solidFill>
                  <a:schemeClr val="lt1"/>
                </a:solidFill>
              </a:defRPr>
            </a:lvl2pPr>
            <a:lvl3pPr indent="-298450" lvl="2" marL="1371600" algn="l">
              <a:spcBef>
                <a:spcPts val="200"/>
              </a:spcBef>
              <a:spcAft>
                <a:spcPts val="0"/>
              </a:spcAft>
              <a:buClr>
                <a:schemeClr val="lt1"/>
              </a:buClr>
              <a:buSzPts val="1100"/>
              <a:buChar char="•"/>
              <a:defRPr sz="1100">
                <a:solidFill>
                  <a:schemeClr val="lt1"/>
                </a:solidFill>
              </a:defRPr>
            </a:lvl3pPr>
            <a:lvl4pPr indent="-285750" lvl="3" marL="1828800" algn="l">
              <a:spcBef>
                <a:spcPts val="200"/>
              </a:spcBef>
              <a:spcAft>
                <a:spcPts val="0"/>
              </a:spcAft>
              <a:buClr>
                <a:schemeClr val="lt1"/>
              </a:buClr>
              <a:buSzPts val="900"/>
              <a:buChar char="–"/>
              <a:defRPr sz="900">
                <a:solidFill>
                  <a:schemeClr val="lt1"/>
                </a:solidFill>
              </a:defRPr>
            </a:lvl4pPr>
            <a:lvl5pPr indent="-285750" lvl="4" marL="2286000" algn="l">
              <a:spcBef>
                <a:spcPts val="200"/>
              </a:spcBef>
              <a:spcAft>
                <a:spcPts val="0"/>
              </a:spcAft>
              <a:buClr>
                <a:schemeClr val="lt1"/>
              </a:buClr>
              <a:buSzPts val="900"/>
              <a:buChar char="»"/>
              <a:defRPr sz="900">
                <a:solidFill>
                  <a:schemeClr val="lt1"/>
                </a:solidFill>
              </a:defRPr>
            </a:lvl5pPr>
            <a:lvl6pPr indent="-317500" lvl="5" marL="2743200" algn="l">
              <a:spcBef>
                <a:spcPts val="300"/>
              </a:spcBef>
              <a:spcAft>
                <a:spcPts val="0"/>
              </a:spcAft>
              <a:buClr>
                <a:schemeClr val="dk1"/>
              </a:buClr>
              <a:buSzPts val="1400"/>
              <a:buChar char="•"/>
              <a:defRPr/>
            </a:lvl6pPr>
            <a:lvl7pPr indent="-317500" lvl="6" marL="3200400" algn="l">
              <a:spcBef>
                <a:spcPts val="300"/>
              </a:spcBef>
              <a:spcAft>
                <a:spcPts val="0"/>
              </a:spcAft>
              <a:buClr>
                <a:schemeClr val="dk1"/>
              </a:buClr>
              <a:buSzPts val="1400"/>
              <a:buChar char="•"/>
              <a:defRPr/>
            </a:lvl7pPr>
            <a:lvl8pPr indent="-317500" lvl="7" marL="3657600" algn="l">
              <a:spcBef>
                <a:spcPts val="300"/>
              </a:spcBef>
              <a:spcAft>
                <a:spcPts val="0"/>
              </a:spcAft>
              <a:buClr>
                <a:schemeClr val="dk1"/>
              </a:buClr>
              <a:buSzPts val="1400"/>
              <a:buChar char="•"/>
              <a:defRPr/>
            </a:lvl8pPr>
            <a:lvl9pPr indent="-317500" lvl="8" marL="4114800" algn="l">
              <a:spcBef>
                <a:spcPts val="300"/>
              </a:spcBef>
              <a:spcAft>
                <a:spcPts val="0"/>
              </a:spcAft>
              <a:buClr>
                <a:schemeClr val="dk1"/>
              </a:buClr>
              <a:buSzPts val="1400"/>
              <a:buChar char="•"/>
              <a:defRPr/>
            </a:lvl9pPr>
          </a:lstStyle>
          <a:p/>
        </p:txBody>
      </p:sp>
      <p:sp>
        <p:nvSpPr>
          <p:cNvPr id="532" name="Google Shape;532;p27"/>
          <p:cNvSpPr txBox="1"/>
          <p:nvPr>
            <p:ph idx="11" type="ftr"/>
          </p:nvPr>
        </p:nvSpPr>
        <p:spPr>
          <a:xfrm>
            <a:off x="130302" y="4690872"/>
            <a:ext cx="3086100" cy="273900"/>
          </a:xfrm>
          <a:prstGeom prst="rect">
            <a:avLst/>
          </a:prstGeom>
          <a:noFill/>
          <a:ln>
            <a:noFill/>
          </a:ln>
        </p:spPr>
        <p:txBody>
          <a:bodyPr anchorCtr="0" anchor="t" bIns="34275" lIns="68575" spcFirstLastPara="1" rIns="68575" wrap="square" tIns="34275">
            <a:noAutofit/>
          </a:bodyPr>
          <a:lstStyle>
            <a:lvl1pPr lvl="0" marR="0" algn="l">
              <a:spcBef>
                <a:spcPts val="0"/>
              </a:spcBef>
              <a:spcAft>
                <a:spcPts val="0"/>
              </a:spcAft>
              <a:buSzPts val="1100"/>
              <a:buNone/>
              <a:defRPr sz="1400">
                <a:solidFill>
                  <a:schemeClr val="lt1"/>
                </a:solidFill>
                <a:latin typeface="Arial"/>
                <a:ea typeface="Arial"/>
                <a:cs typeface="Arial"/>
                <a:sym typeface="Arial"/>
              </a:defRPr>
            </a:lvl1pPr>
            <a:lvl2pPr lvl="1" marR="0" algn="l">
              <a:spcBef>
                <a:spcPts val="0"/>
              </a:spcBef>
              <a:spcAft>
                <a:spcPts val="0"/>
              </a:spcAft>
              <a:buSzPts val="1100"/>
              <a:buNone/>
              <a:defRPr b="0" i="0" sz="1400" u="none" cap="none" strike="noStrike">
                <a:solidFill>
                  <a:schemeClr val="dk1"/>
                </a:solidFill>
                <a:latin typeface="Arial"/>
                <a:ea typeface="Arial"/>
                <a:cs typeface="Arial"/>
                <a:sym typeface="Arial"/>
              </a:defRPr>
            </a:lvl2pPr>
            <a:lvl3pPr lvl="2" marR="0" algn="l">
              <a:spcBef>
                <a:spcPts val="0"/>
              </a:spcBef>
              <a:spcAft>
                <a:spcPts val="0"/>
              </a:spcAft>
              <a:buSzPts val="1100"/>
              <a:buNone/>
              <a:defRPr b="0" i="0" sz="1400" u="none" cap="none" strike="noStrike">
                <a:solidFill>
                  <a:schemeClr val="dk1"/>
                </a:solidFill>
                <a:latin typeface="Arial"/>
                <a:ea typeface="Arial"/>
                <a:cs typeface="Arial"/>
                <a:sym typeface="Arial"/>
              </a:defRPr>
            </a:lvl3pPr>
            <a:lvl4pPr lvl="3" marR="0" algn="l">
              <a:spcBef>
                <a:spcPts val="0"/>
              </a:spcBef>
              <a:spcAft>
                <a:spcPts val="0"/>
              </a:spcAft>
              <a:buSzPts val="1100"/>
              <a:buNone/>
              <a:defRPr b="0" i="0" sz="1400" u="none" cap="none" strike="noStrike">
                <a:solidFill>
                  <a:schemeClr val="dk1"/>
                </a:solidFill>
                <a:latin typeface="Arial"/>
                <a:ea typeface="Arial"/>
                <a:cs typeface="Arial"/>
                <a:sym typeface="Arial"/>
              </a:defRPr>
            </a:lvl4pPr>
            <a:lvl5pPr lvl="4" marR="0" algn="l">
              <a:spcBef>
                <a:spcPts val="0"/>
              </a:spcBef>
              <a:spcAft>
                <a:spcPts val="0"/>
              </a:spcAft>
              <a:buSzPts val="1100"/>
              <a:buNone/>
              <a:defRPr b="0" i="0" sz="1400" u="none" cap="none" strike="noStrike">
                <a:solidFill>
                  <a:schemeClr val="dk1"/>
                </a:solidFill>
                <a:latin typeface="Arial"/>
                <a:ea typeface="Arial"/>
                <a:cs typeface="Arial"/>
                <a:sym typeface="Arial"/>
              </a:defRPr>
            </a:lvl5pPr>
            <a:lvl6pPr lvl="5" marR="0" algn="l">
              <a:spcBef>
                <a:spcPts val="0"/>
              </a:spcBef>
              <a:spcAft>
                <a:spcPts val="0"/>
              </a:spcAft>
              <a:buSzPts val="1100"/>
              <a:buNone/>
              <a:defRPr b="0" i="0" sz="1400" u="none" cap="none" strike="noStrike">
                <a:solidFill>
                  <a:schemeClr val="dk1"/>
                </a:solidFill>
                <a:latin typeface="Arial"/>
                <a:ea typeface="Arial"/>
                <a:cs typeface="Arial"/>
                <a:sym typeface="Arial"/>
              </a:defRPr>
            </a:lvl6pPr>
            <a:lvl7pPr lvl="6" marR="0" algn="l">
              <a:spcBef>
                <a:spcPts val="0"/>
              </a:spcBef>
              <a:spcAft>
                <a:spcPts val="0"/>
              </a:spcAft>
              <a:buSzPts val="1100"/>
              <a:buNone/>
              <a:defRPr b="0" i="0" sz="1400" u="none" cap="none" strike="noStrike">
                <a:solidFill>
                  <a:schemeClr val="dk1"/>
                </a:solidFill>
                <a:latin typeface="Arial"/>
                <a:ea typeface="Arial"/>
                <a:cs typeface="Arial"/>
                <a:sym typeface="Arial"/>
              </a:defRPr>
            </a:lvl7pPr>
            <a:lvl8pPr lvl="7" marR="0" algn="l">
              <a:spcBef>
                <a:spcPts val="0"/>
              </a:spcBef>
              <a:spcAft>
                <a:spcPts val="0"/>
              </a:spcAft>
              <a:buSzPts val="1100"/>
              <a:buNone/>
              <a:defRPr b="0" i="0" sz="1400" u="none" cap="none" strike="noStrike">
                <a:solidFill>
                  <a:schemeClr val="dk1"/>
                </a:solidFill>
                <a:latin typeface="Arial"/>
                <a:ea typeface="Arial"/>
                <a:cs typeface="Arial"/>
                <a:sym typeface="Arial"/>
              </a:defRPr>
            </a:lvl8pPr>
            <a:lvl9pPr lvl="8" marR="0" algn="l">
              <a:spcBef>
                <a:spcPts val="0"/>
              </a:spcBef>
              <a:spcAft>
                <a:spcPts val="0"/>
              </a:spcAft>
              <a:buSzPts val="1100"/>
              <a:buNone/>
              <a:defRPr b="0" i="0" sz="1400" u="none" cap="none" strike="noStrike">
                <a:solidFill>
                  <a:schemeClr val="dk1"/>
                </a:solidFill>
                <a:latin typeface="Arial"/>
                <a:ea typeface="Arial"/>
                <a:cs typeface="Arial"/>
                <a:sym typeface="Arial"/>
              </a:defRPr>
            </a:lvl9pPr>
          </a:lstStyle>
          <a:p/>
        </p:txBody>
      </p:sp>
      <p:sp>
        <p:nvSpPr>
          <p:cNvPr id="533" name="Google Shape;533;p27"/>
          <p:cNvSpPr txBox="1"/>
          <p:nvPr>
            <p:ph idx="12" type="sldNum"/>
          </p:nvPr>
        </p:nvSpPr>
        <p:spPr>
          <a:xfrm>
            <a:off x="6553200" y="4767265"/>
            <a:ext cx="21336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spcAft>
                <a:spcPts val="0"/>
              </a:spcAft>
              <a:buNone/>
              <a:defRPr sz="900">
                <a:solidFill>
                  <a:schemeClr val="lt1"/>
                </a:solidFill>
                <a:latin typeface="Arial"/>
                <a:ea typeface="Arial"/>
                <a:cs typeface="Arial"/>
                <a:sym typeface="Arial"/>
              </a:defRPr>
            </a:lvl1pPr>
            <a:lvl2pPr indent="0" lvl="1" marL="0" algn="r">
              <a:spcBef>
                <a:spcPts val="0"/>
              </a:spcBef>
              <a:spcAft>
                <a:spcPts val="0"/>
              </a:spcAft>
              <a:buNone/>
              <a:defRPr sz="900">
                <a:solidFill>
                  <a:schemeClr val="lt1"/>
                </a:solidFill>
                <a:latin typeface="Arial"/>
                <a:ea typeface="Arial"/>
                <a:cs typeface="Arial"/>
                <a:sym typeface="Arial"/>
              </a:defRPr>
            </a:lvl2pPr>
            <a:lvl3pPr indent="0" lvl="2" marL="0" algn="r">
              <a:spcBef>
                <a:spcPts val="0"/>
              </a:spcBef>
              <a:spcAft>
                <a:spcPts val="0"/>
              </a:spcAft>
              <a:buNone/>
              <a:defRPr sz="900">
                <a:solidFill>
                  <a:schemeClr val="lt1"/>
                </a:solidFill>
                <a:latin typeface="Arial"/>
                <a:ea typeface="Arial"/>
                <a:cs typeface="Arial"/>
                <a:sym typeface="Arial"/>
              </a:defRPr>
            </a:lvl3pPr>
            <a:lvl4pPr indent="0" lvl="3" marL="0" algn="r">
              <a:spcBef>
                <a:spcPts val="0"/>
              </a:spcBef>
              <a:spcAft>
                <a:spcPts val="0"/>
              </a:spcAft>
              <a:buNone/>
              <a:defRPr sz="900">
                <a:solidFill>
                  <a:schemeClr val="lt1"/>
                </a:solidFill>
                <a:latin typeface="Arial"/>
                <a:ea typeface="Arial"/>
                <a:cs typeface="Arial"/>
                <a:sym typeface="Arial"/>
              </a:defRPr>
            </a:lvl4pPr>
            <a:lvl5pPr indent="0" lvl="4" marL="0" algn="r">
              <a:spcBef>
                <a:spcPts val="0"/>
              </a:spcBef>
              <a:spcAft>
                <a:spcPts val="0"/>
              </a:spcAft>
              <a:buNone/>
              <a:defRPr sz="900">
                <a:solidFill>
                  <a:schemeClr val="lt1"/>
                </a:solidFill>
                <a:latin typeface="Arial"/>
                <a:ea typeface="Arial"/>
                <a:cs typeface="Arial"/>
                <a:sym typeface="Arial"/>
              </a:defRPr>
            </a:lvl5pPr>
            <a:lvl6pPr indent="0" lvl="5" marL="0" algn="r">
              <a:spcBef>
                <a:spcPts val="0"/>
              </a:spcBef>
              <a:spcAft>
                <a:spcPts val="0"/>
              </a:spcAft>
              <a:buNone/>
              <a:defRPr sz="900">
                <a:solidFill>
                  <a:schemeClr val="lt1"/>
                </a:solidFill>
                <a:latin typeface="Arial"/>
                <a:ea typeface="Arial"/>
                <a:cs typeface="Arial"/>
                <a:sym typeface="Arial"/>
              </a:defRPr>
            </a:lvl6pPr>
            <a:lvl7pPr indent="0" lvl="6" marL="0" algn="r">
              <a:spcBef>
                <a:spcPts val="0"/>
              </a:spcBef>
              <a:spcAft>
                <a:spcPts val="0"/>
              </a:spcAft>
              <a:buNone/>
              <a:defRPr sz="900">
                <a:solidFill>
                  <a:schemeClr val="lt1"/>
                </a:solidFill>
                <a:latin typeface="Arial"/>
                <a:ea typeface="Arial"/>
                <a:cs typeface="Arial"/>
                <a:sym typeface="Arial"/>
              </a:defRPr>
            </a:lvl7pPr>
            <a:lvl8pPr indent="0" lvl="7" marL="0" algn="r">
              <a:spcBef>
                <a:spcPts val="0"/>
              </a:spcBef>
              <a:spcAft>
                <a:spcPts val="0"/>
              </a:spcAft>
              <a:buNone/>
              <a:defRPr sz="900">
                <a:solidFill>
                  <a:schemeClr val="lt1"/>
                </a:solidFill>
                <a:latin typeface="Arial"/>
                <a:ea typeface="Arial"/>
                <a:cs typeface="Arial"/>
                <a:sym typeface="Arial"/>
              </a:defRPr>
            </a:lvl8pPr>
            <a:lvl9pPr indent="0" lvl="8" marL="0" algn="r">
              <a:spcBef>
                <a:spcPts val="0"/>
              </a:spcBef>
              <a:spcAft>
                <a:spcPts val="0"/>
              </a:spcAft>
              <a:buNone/>
              <a:defRPr sz="9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grpSp>
        <p:nvGrpSpPr>
          <p:cNvPr id="534" name="Google Shape;534;p27"/>
          <p:cNvGrpSpPr/>
          <p:nvPr/>
        </p:nvGrpSpPr>
        <p:grpSpPr>
          <a:xfrm>
            <a:off x="0" y="9401"/>
            <a:ext cx="1411364" cy="2138122"/>
            <a:chOff x="10849" y="15178"/>
            <a:chExt cx="2200444" cy="3333523"/>
          </a:xfrm>
        </p:grpSpPr>
        <p:sp>
          <p:nvSpPr>
            <p:cNvPr id="535" name="Google Shape;535;p27"/>
            <p:cNvSpPr/>
            <p:nvPr/>
          </p:nvSpPr>
          <p:spPr>
            <a:xfrm>
              <a:off x="19394" y="15241"/>
              <a:ext cx="2191899" cy="3333460"/>
            </a:xfrm>
            <a:custGeom>
              <a:rect b="b" l="l" r="r" t="t"/>
              <a:pathLst>
                <a:path extrusionOk="0" h="5012722" w="3296088">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536" name="Google Shape;536;p27"/>
            <p:cNvSpPr/>
            <p:nvPr/>
          </p:nvSpPr>
          <p:spPr>
            <a:xfrm>
              <a:off x="10849" y="15178"/>
              <a:ext cx="1980022" cy="3077054"/>
            </a:xfrm>
            <a:custGeom>
              <a:rect b="b" l="l" r="r" t="t"/>
              <a:pathLst>
                <a:path extrusionOk="0" h="4627149" w="2977477">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537" name="Google Shape;537;p27"/>
            <p:cNvSpPr/>
            <p:nvPr/>
          </p:nvSpPr>
          <p:spPr>
            <a:xfrm>
              <a:off x="25092" y="15178"/>
              <a:ext cx="1567213" cy="2739129"/>
            </a:xfrm>
            <a:custGeom>
              <a:rect b="b" l="l" r="r" t="t"/>
              <a:pathLst>
                <a:path extrusionOk="0" h="4118991" w="2356712">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538" name="Google Shape;538;p27"/>
            <p:cNvSpPr/>
            <p:nvPr/>
          </p:nvSpPr>
          <p:spPr>
            <a:xfrm>
              <a:off x="10849" y="15178"/>
              <a:ext cx="1369363" cy="2646777"/>
            </a:xfrm>
            <a:custGeom>
              <a:rect b="b" l="l" r="r" t="t"/>
              <a:pathLst>
                <a:path extrusionOk="0" h="3980116" w="2059193">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539" name="Google Shape;539;p27"/>
            <p:cNvSpPr/>
            <p:nvPr/>
          </p:nvSpPr>
          <p:spPr>
            <a:xfrm>
              <a:off x="18825" y="543780"/>
              <a:ext cx="494624" cy="1906888"/>
            </a:xfrm>
            <a:custGeom>
              <a:rect b="b" l="l" r="r" t="t"/>
              <a:pathLst>
                <a:path extrusionOk="0" h="2867501" w="743796">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540" name="Google Shape;540;p27"/>
            <p:cNvSpPr/>
            <p:nvPr/>
          </p:nvSpPr>
          <p:spPr>
            <a:xfrm>
              <a:off x="10849" y="672286"/>
              <a:ext cx="397201" cy="1691454"/>
            </a:xfrm>
            <a:custGeom>
              <a:rect b="b" l="l" r="r" t="t"/>
              <a:pathLst>
                <a:path extrusionOk="0" h="2543540" w="597294">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541" name="Google Shape;541;p27"/>
            <p:cNvSpPr/>
            <p:nvPr/>
          </p:nvSpPr>
          <p:spPr>
            <a:xfrm>
              <a:off x="23002" y="881264"/>
              <a:ext cx="258968" cy="1337472"/>
            </a:xfrm>
            <a:custGeom>
              <a:rect b="b" l="l" r="r" t="t"/>
              <a:pathLst>
                <a:path extrusionOk="0" h="2011236" w="389425">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grpSp>
        <p:nvGrpSpPr>
          <p:cNvPr id="542" name="Google Shape;542;p27"/>
          <p:cNvGrpSpPr/>
          <p:nvPr/>
        </p:nvGrpSpPr>
        <p:grpSpPr>
          <a:xfrm>
            <a:off x="5985300" y="2457490"/>
            <a:ext cx="3158819" cy="2686159"/>
            <a:chOff x="7980400" y="3276653"/>
            <a:chExt cx="4211759" cy="3581545"/>
          </a:xfrm>
        </p:grpSpPr>
        <p:grpSp>
          <p:nvGrpSpPr>
            <p:cNvPr id="543" name="Google Shape;543;p27"/>
            <p:cNvGrpSpPr/>
            <p:nvPr/>
          </p:nvGrpSpPr>
          <p:grpSpPr>
            <a:xfrm>
              <a:off x="8662821" y="3276653"/>
              <a:ext cx="3529338" cy="3581545"/>
              <a:chOff x="4114800" y="1423987"/>
              <a:chExt cx="3961542" cy="4007547"/>
            </a:xfrm>
          </p:grpSpPr>
          <p:sp>
            <p:nvSpPr>
              <p:cNvPr id="544" name="Google Shape;544;p27"/>
              <p:cNvSpPr/>
              <p:nvPr/>
            </p:nvSpPr>
            <p:spPr>
              <a:xfrm>
                <a:off x="4395978" y="2441733"/>
                <a:ext cx="3665410" cy="2985611"/>
              </a:xfrm>
              <a:custGeom>
                <a:rect b="b" l="l" r="r" t="t"/>
                <a:pathLst>
                  <a:path extrusionOk="0" h="2985611" w="3665410">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545" name="Google Shape;545;p27"/>
              <p:cNvSpPr/>
              <p:nvPr/>
            </p:nvSpPr>
            <p:spPr>
              <a:xfrm>
                <a:off x="7790402" y="5229700"/>
                <a:ext cx="285940" cy="199072"/>
              </a:xfrm>
              <a:custGeom>
                <a:rect b="b" l="l" r="r" t="t"/>
                <a:pathLst>
                  <a:path extrusionOk="0" h="199072" w="285940">
                    <a:moveTo>
                      <a:pt x="0" y="199073"/>
                    </a:moveTo>
                    <a:cubicBezTo>
                      <a:pt x="0" y="199073"/>
                      <a:pt x="242125" y="39243"/>
                      <a:pt x="285940" y="0"/>
                    </a:cubicBezTo>
                  </a:path>
                </a:pathLst>
              </a:custGeom>
              <a:noFill/>
              <a:ln cap="rnd" cmpd="sng" w="9525">
                <a:solidFill>
                  <a:schemeClr val="accent2">
                    <a:alpha val="34900"/>
                  </a:scheme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546" name="Google Shape;546;p27"/>
              <p:cNvSpPr/>
              <p:nvPr/>
            </p:nvSpPr>
            <p:spPr>
              <a:xfrm>
                <a:off x="7393114" y="5049773"/>
                <a:ext cx="655796" cy="381190"/>
              </a:xfrm>
              <a:custGeom>
                <a:rect b="b" l="l" r="r" t="t"/>
                <a:pathLst>
                  <a:path extrusionOk="0" h="381190" w="655796">
                    <a:moveTo>
                      <a:pt x="0" y="381190"/>
                    </a:moveTo>
                    <a:cubicBezTo>
                      <a:pt x="0" y="381190"/>
                      <a:pt x="461105" y="172117"/>
                      <a:pt x="655796" y="0"/>
                    </a:cubicBezTo>
                  </a:path>
                </a:pathLst>
              </a:custGeom>
              <a:noFill/>
              <a:ln cap="rnd" cmpd="sng" w="9525">
                <a:solidFill>
                  <a:schemeClr val="accent2">
                    <a:alpha val="34900"/>
                  </a:scheme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547" name="Google Shape;547;p27"/>
              <p:cNvSpPr/>
              <p:nvPr/>
            </p:nvSpPr>
            <p:spPr>
              <a:xfrm>
                <a:off x="5154072" y="3867816"/>
                <a:ext cx="2907315" cy="1544764"/>
              </a:xfrm>
              <a:custGeom>
                <a:rect b="b" l="l" r="r" t="t"/>
                <a:pathLst>
                  <a:path extrusionOk="0" h="1544764" w="2907315">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548" name="Google Shape;548;p27"/>
              <p:cNvSpPr/>
              <p:nvPr/>
            </p:nvSpPr>
            <p:spPr>
              <a:xfrm>
                <a:off x="4907946" y="3479100"/>
                <a:ext cx="3168300" cy="1952434"/>
              </a:xfrm>
              <a:custGeom>
                <a:rect b="b" l="l" r="r" t="t"/>
                <a:pathLst>
                  <a:path extrusionOk="0" h="1952434" w="3168300">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549" name="Google Shape;549;p27"/>
              <p:cNvSpPr/>
              <p:nvPr/>
            </p:nvSpPr>
            <p:spPr>
              <a:xfrm>
                <a:off x="4704778" y="2976752"/>
                <a:ext cx="3356800" cy="2452020"/>
              </a:xfrm>
              <a:custGeom>
                <a:rect b="b" l="l" r="r" t="t"/>
                <a:pathLst>
                  <a:path extrusionOk="0" h="2452020" w="335680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550" name="Google Shape;550;p27"/>
              <p:cNvSpPr/>
              <p:nvPr/>
            </p:nvSpPr>
            <p:spPr>
              <a:xfrm>
                <a:off x="4114800" y="1423987"/>
                <a:ext cx="3946874" cy="3989641"/>
              </a:xfrm>
              <a:custGeom>
                <a:rect b="b" l="l" r="r" t="t"/>
                <a:pathLst>
                  <a:path extrusionOk="0" h="3989641" w="3946874">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cap="rnd" cmpd="sng" w="9525">
                <a:solidFill>
                  <a:srgbClr val="7FBDE8">
                    <a:alpha val="60000"/>
                  </a:srgbClr>
                </a:solidFill>
                <a:prstDash val="lgDash"/>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551" name="Google Shape;551;p27"/>
            <p:cNvSpPr/>
            <p:nvPr/>
          </p:nvSpPr>
          <p:spPr>
            <a:xfrm>
              <a:off x="7980400" y="5197178"/>
              <a:ext cx="4211600" cy="1660822"/>
            </a:xfrm>
            <a:custGeom>
              <a:rect b="b" l="l" r="r" t="t"/>
              <a:pathLst>
                <a:path extrusionOk="0" h="1660822" w="4211600">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rgbClr val="0880AD"/>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552" name="Shape 552"/>
        <p:cNvGrpSpPr/>
        <p:nvPr/>
      </p:nvGrpSpPr>
      <p:grpSpPr>
        <a:xfrm>
          <a:off x="0" y="0"/>
          <a:ext cx="0" cy="0"/>
          <a:chOff x="0" y="0"/>
          <a:chExt cx="0" cy="0"/>
        </a:xfrm>
      </p:grpSpPr>
      <p:sp>
        <p:nvSpPr>
          <p:cNvPr id="553" name="Google Shape;553;p28"/>
          <p:cNvSpPr txBox="1"/>
          <p:nvPr>
            <p:ph idx="12" type="sldNum"/>
          </p:nvPr>
        </p:nvSpPr>
        <p:spPr>
          <a:xfrm>
            <a:off x="8556784" y="4749851"/>
            <a:ext cx="548700" cy="393600"/>
          </a:xfrm>
          <a:prstGeom prst="rect">
            <a:avLst/>
          </a:prstGeom>
        </p:spPr>
        <p:txBody>
          <a:bodyPr anchorCtr="0" anchor="ctr" bIns="34275" lIns="68575" spcFirstLastPara="1" rIns="68575" wrap="square" tIns="34275">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54" name="Shape 554"/>
        <p:cNvGrpSpPr/>
        <p:nvPr/>
      </p:nvGrpSpPr>
      <p:grpSpPr>
        <a:xfrm>
          <a:off x="0" y="0"/>
          <a:ext cx="0" cy="0"/>
          <a:chOff x="0" y="0"/>
          <a:chExt cx="0" cy="0"/>
        </a:xfrm>
      </p:grpSpPr>
      <p:sp>
        <p:nvSpPr>
          <p:cNvPr id="555" name="Google Shape;555;p29"/>
          <p:cNvSpPr txBox="1"/>
          <p:nvPr>
            <p:ph type="title"/>
          </p:nvPr>
        </p:nvSpPr>
        <p:spPr>
          <a:xfrm>
            <a:off x="311700" y="445025"/>
            <a:ext cx="8520600" cy="572700"/>
          </a:xfrm>
          <a:prstGeom prst="rect">
            <a:avLst/>
          </a:prstGeom>
        </p:spPr>
        <p:txBody>
          <a:bodyPr anchorCtr="0" anchor="ctr" bIns="34275" lIns="68575" spcFirstLastPara="1" rIns="68575" wrap="square" tIns="34275">
            <a:noAutofit/>
          </a:bodyPr>
          <a:lstStyle>
            <a:lvl1pPr lvl="0">
              <a:spcBef>
                <a:spcPts val="0"/>
              </a:spcBef>
              <a:spcAft>
                <a:spcPts val="0"/>
              </a:spcAft>
              <a:buSzPts val="11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56" name="Google Shape;556;p29"/>
          <p:cNvSpPr txBox="1"/>
          <p:nvPr>
            <p:ph idx="1" type="body"/>
          </p:nvPr>
        </p:nvSpPr>
        <p:spPr>
          <a:xfrm>
            <a:off x="311700" y="1152475"/>
            <a:ext cx="8520600" cy="3416400"/>
          </a:xfrm>
          <a:prstGeom prst="rect">
            <a:avLst/>
          </a:prstGeom>
        </p:spPr>
        <p:txBody>
          <a:bodyPr anchorCtr="0" anchor="t" bIns="34275" lIns="68575" spcFirstLastPara="1" rIns="68575" wrap="square" tIns="34275">
            <a:noAutofit/>
          </a:bodyPr>
          <a:lstStyle>
            <a:lvl1pPr indent="-381000" lvl="0" marL="457200">
              <a:spcBef>
                <a:spcPts val="500"/>
              </a:spcBef>
              <a:spcAft>
                <a:spcPts val="0"/>
              </a:spcAft>
              <a:buSzPts val="2400"/>
              <a:buChar char="•"/>
              <a:defRPr/>
            </a:lvl1pPr>
            <a:lvl2pPr indent="-361950" lvl="1" marL="914400">
              <a:spcBef>
                <a:spcPts val="400"/>
              </a:spcBef>
              <a:spcAft>
                <a:spcPts val="0"/>
              </a:spcAft>
              <a:buSzPts val="2100"/>
              <a:buChar char="–"/>
              <a:defRPr/>
            </a:lvl2pPr>
            <a:lvl3pPr indent="-342900" lvl="2" marL="1371600">
              <a:spcBef>
                <a:spcPts val="400"/>
              </a:spcBef>
              <a:spcAft>
                <a:spcPts val="0"/>
              </a:spcAft>
              <a:buSzPts val="1800"/>
              <a:buChar char="•"/>
              <a:defRPr/>
            </a:lvl3pPr>
            <a:lvl4pPr indent="-323850" lvl="3" marL="1828800">
              <a:spcBef>
                <a:spcPts val="300"/>
              </a:spcBef>
              <a:spcAft>
                <a:spcPts val="0"/>
              </a:spcAft>
              <a:buSzPts val="1500"/>
              <a:buChar char="–"/>
              <a:defRPr/>
            </a:lvl4pPr>
            <a:lvl5pPr indent="-323850" lvl="4" marL="2286000">
              <a:spcBef>
                <a:spcPts val="300"/>
              </a:spcBef>
              <a:spcAft>
                <a:spcPts val="0"/>
              </a:spcAft>
              <a:buSzPts val="1500"/>
              <a:buChar char="»"/>
              <a:defRPr/>
            </a:lvl5pPr>
            <a:lvl6pPr indent="-323850" lvl="5" marL="2743200">
              <a:spcBef>
                <a:spcPts val="300"/>
              </a:spcBef>
              <a:spcAft>
                <a:spcPts val="0"/>
              </a:spcAft>
              <a:buSzPts val="1500"/>
              <a:buChar char="•"/>
              <a:defRPr/>
            </a:lvl6pPr>
            <a:lvl7pPr indent="-323850" lvl="6" marL="3200400">
              <a:spcBef>
                <a:spcPts val="300"/>
              </a:spcBef>
              <a:spcAft>
                <a:spcPts val="0"/>
              </a:spcAft>
              <a:buSzPts val="1500"/>
              <a:buChar char="•"/>
              <a:defRPr/>
            </a:lvl7pPr>
            <a:lvl8pPr indent="-323850" lvl="7" marL="3657600">
              <a:spcBef>
                <a:spcPts val="300"/>
              </a:spcBef>
              <a:spcAft>
                <a:spcPts val="0"/>
              </a:spcAft>
              <a:buSzPts val="1500"/>
              <a:buChar char="•"/>
              <a:defRPr/>
            </a:lvl8pPr>
            <a:lvl9pPr indent="-323850" lvl="8" marL="4114800">
              <a:spcBef>
                <a:spcPts val="300"/>
              </a:spcBef>
              <a:spcAft>
                <a:spcPts val="0"/>
              </a:spcAft>
              <a:buSzPts val="1500"/>
              <a:buChar char="•"/>
              <a:defRPr/>
            </a:lvl9pPr>
          </a:lstStyle>
          <a:p/>
        </p:txBody>
      </p:sp>
      <p:sp>
        <p:nvSpPr>
          <p:cNvPr id="557" name="Google Shape;557;p29"/>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59" name="Shape 559"/>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point slide 1">
  <p:cSld name="TITLE_2_1">
    <p:bg>
      <p:bgPr>
        <a:solidFill>
          <a:schemeClr val="lt1"/>
        </a:solidFill>
      </p:bgPr>
    </p:bg>
    <p:spTree>
      <p:nvGrpSpPr>
        <p:cNvPr id="33" name="Shape 33"/>
        <p:cNvGrpSpPr/>
        <p:nvPr/>
      </p:nvGrpSpPr>
      <p:grpSpPr>
        <a:xfrm>
          <a:off x="0" y="0"/>
          <a:ext cx="0" cy="0"/>
          <a:chOff x="0" y="0"/>
          <a:chExt cx="0" cy="0"/>
        </a:xfrm>
      </p:grpSpPr>
      <p:grpSp>
        <p:nvGrpSpPr>
          <p:cNvPr id="34" name="Google Shape;34;p4"/>
          <p:cNvGrpSpPr/>
          <p:nvPr/>
        </p:nvGrpSpPr>
        <p:grpSpPr>
          <a:xfrm>
            <a:off x="137100" y="125700"/>
            <a:ext cx="8869800" cy="4892100"/>
            <a:chOff x="137100" y="125700"/>
            <a:chExt cx="8869800" cy="4892100"/>
          </a:xfrm>
        </p:grpSpPr>
        <p:grpSp>
          <p:nvGrpSpPr>
            <p:cNvPr id="35" name="Google Shape;35;p4"/>
            <p:cNvGrpSpPr/>
            <p:nvPr/>
          </p:nvGrpSpPr>
          <p:grpSpPr>
            <a:xfrm>
              <a:off x="137100" y="4130700"/>
              <a:ext cx="1084300" cy="887100"/>
              <a:chOff x="1134900" y="-983900"/>
              <a:chExt cx="1084300" cy="887100"/>
            </a:xfrm>
          </p:grpSpPr>
          <p:sp>
            <p:nvSpPr>
              <p:cNvPr id="36" name="Google Shape;36;p4"/>
              <p:cNvSpPr/>
              <p:nvPr/>
            </p:nvSpPr>
            <p:spPr>
              <a:xfrm rot="5400000">
                <a:off x="1355500" y="-960500"/>
                <a:ext cx="887100" cy="840300"/>
              </a:xfrm>
              <a:prstGeom prst="roundRect">
                <a:avLst>
                  <a:gd fmla="val 16667"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icolage Grotesque"/>
                  <a:ea typeface="Bricolage Grotesque"/>
                  <a:cs typeface="Bricolage Grotesque"/>
                  <a:sym typeface="Bricolage Grotesque"/>
                </a:endParaRPr>
              </a:p>
            </p:txBody>
          </p:sp>
          <p:sp>
            <p:nvSpPr>
              <p:cNvPr id="37" name="Google Shape;37;p4"/>
              <p:cNvSpPr/>
              <p:nvPr/>
            </p:nvSpPr>
            <p:spPr>
              <a:xfrm rot="5400000">
                <a:off x="900150" y="-749150"/>
                <a:ext cx="887100" cy="417600"/>
              </a:xfrm>
              <a:prstGeom prst="roundRect">
                <a:avLst>
                  <a:gd fmla="val 16667"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icolage Grotesque"/>
                  <a:ea typeface="Bricolage Grotesque"/>
                  <a:cs typeface="Bricolage Grotesque"/>
                  <a:sym typeface="Bricolage Grotesque"/>
                </a:endParaRPr>
              </a:p>
            </p:txBody>
          </p:sp>
        </p:grpSp>
        <p:grpSp>
          <p:nvGrpSpPr>
            <p:cNvPr id="38" name="Google Shape;38;p4"/>
            <p:cNvGrpSpPr/>
            <p:nvPr/>
          </p:nvGrpSpPr>
          <p:grpSpPr>
            <a:xfrm rot="10800000">
              <a:off x="7922600" y="4130700"/>
              <a:ext cx="1084300" cy="887100"/>
              <a:chOff x="1134900" y="-983900"/>
              <a:chExt cx="1084300" cy="887100"/>
            </a:xfrm>
          </p:grpSpPr>
          <p:sp>
            <p:nvSpPr>
              <p:cNvPr id="39" name="Google Shape;39;p4"/>
              <p:cNvSpPr/>
              <p:nvPr/>
            </p:nvSpPr>
            <p:spPr>
              <a:xfrm rot="5400000">
                <a:off x="1355500" y="-960500"/>
                <a:ext cx="887100" cy="840300"/>
              </a:xfrm>
              <a:prstGeom prst="roundRect">
                <a:avLst>
                  <a:gd fmla="val 16667"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icolage Grotesque"/>
                  <a:ea typeface="Bricolage Grotesque"/>
                  <a:cs typeface="Bricolage Grotesque"/>
                  <a:sym typeface="Bricolage Grotesque"/>
                </a:endParaRPr>
              </a:p>
            </p:txBody>
          </p:sp>
          <p:sp>
            <p:nvSpPr>
              <p:cNvPr id="40" name="Google Shape;40;p4"/>
              <p:cNvSpPr/>
              <p:nvPr/>
            </p:nvSpPr>
            <p:spPr>
              <a:xfrm rot="5400000">
                <a:off x="900150" y="-749150"/>
                <a:ext cx="887100" cy="417600"/>
              </a:xfrm>
              <a:prstGeom prst="roundRect">
                <a:avLst>
                  <a:gd fmla="val 16667"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icolage Grotesque"/>
                  <a:ea typeface="Bricolage Grotesque"/>
                  <a:cs typeface="Bricolage Grotesque"/>
                  <a:sym typeface="Bricolage Grotesque"/>
                </a:endParaRPr>
              </a:p>
            </p:txBody>
          </p:sp>
        </p:grpSp>
        <p:grpSp>
          <p:nvGrpSpPr>
            <p:cNvPr id="41" name="Google Shape;41;p4"/>
            <p:cNvGrpSpPr/>
            <p:nvPr/>
          </p:nvGrpSpPr>
          <p:grpSpPr>
            <a:xfrm rot="10800000">
              <a:off x="7922600" y="125700"/>
              <a:ext cx="1084300" cy="887100"/>
              <a:chOff x="1134900" y="-983900"/>
              <a:chExt cx="1084300" cy="887100"/>
            </a:xfrm>
          </p:grpSpPr>
          <p:sp>
            <p:nvSpPr>
              <p:cNvPr id="42" name="Google Shape;42;p4"/>
              <p:cNvSpPr/>
              <p:nvPr/>
            </p:nvSpPr>
            <p:spPr>
              <a:xfrm rot="5400000">
                <a:off x="1355500" y="-960500"/>
                <a:ext cx="887100" cy="840300"/>
              </a:xfrm>
              <a:prstGeom prst="roundRect">
                <a:avLst>
                  <a:gd fmla="val 16667"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icolage Grotesque"/>
                  <a:ea typeface="Bricolage Grotesque"/>
                  <a:cs typeface="Bricolage Grotesque"/>
                  <a:sym typeface="Bricolage Grotesque"/>
                </a:endParaRPr>
              </a:p>
            </p:txBody>
          </p:sp>
          <p:sp>
            <p:nvSpPr>
              <p:cNvPr id="43" name="Google Shape;43;p4"/>
              <p:cNvSpPr/>
              <p:nvPr/>
            </p:nvSpPr>
            <p:spPr>
              <a:xfrm rot="5400000">
                <a:off x="900150" y="-749150"/>
                <a:ext cx="887100" cy="417600"/>
              </a:xfrm>
              <a:prstGeom prst="roundRect">
                <a:avLst>
                  <a:gd fmla="val 16667"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icolage Grotesque"/>
                  <a:ea typeface="Bricolage Grotesque"/>
                  <a:cs typeface="Bricolage Grotesque"/>
                  <a:sym typeface="Bricolage Grotesque"/>
                </a:endParaRPr>
              </a:p>
            </p:txBody>
          </p:sp>
        </p:grpSp>
        <p:grpSp>
          <p:nvGrpSpPr>
            <p:cNvPr id="44" name="Google Shape;44;p4"/>
            <p:cNvGrpSpPr/>
            <p:nvPr/>
          </p:nvGrpSpPr>
          <p:grpSpPr>
            <a:xfrm>
              <a:off x="137100" y="125700"/>
              <a:ext cx="1084300" cy="887100"/>
              <a:chOff x="1134900" y="-983900"/>
              <a:chExt cx="1084300" cy="887100"/>
            </a:xfrm>
          </p:grpSpPr>
          <p:sp>
            <p:nvSpPr>
              <p:cNvPr id="45" name="Google Shape;45;p4"/>
              <p:cNvSpPr/>
              <p:nvPr/>
            </p:nvSpPr>
            <p:spPr>
              <a:xfrm rot="5400000">
                <a:off x="1355500" y="-960500"/>
                <a:ext cx="887100" cy="840300"/>
              </a:xfrm>
              <a:prstGeom prst="roundRect">
                <a:avLst>
                  <a:gd fmla="val 16667"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icolage Grotesque"/>
                  <a:ea typeface="Bricolage Grotesque"/>
                  <a:cs typeface="Bricolage Grotesque"/>
                  <a:sym typeface="Bricolage Grotesque"/>
                </a:endParaRPr>
              </a:p>
            </p:txBody>
          </p:sp>
          <p:sp>
            <p:nvSpPr>
              <p:cNvPr id="46" name="Google Shape;46;p4"/>
              <p:cNvSpPr/>
              <p:nvPr/>
            </p:nvSpPr>
            <p:spPr>
              <a:xfrm rot="5400000">
                <a:off x="900150" y="-749150"/>
                <a:ext cx="887100" cy="417600"/>
              </a:xfrm>
              <a:prstGeom prst="roundRect">
                <a:avLst>
                  <a:gd fmla="val 16667"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icolage Grotesque"/>
                  <a:ea typeface="Bricolage Grotesque"/>
                  <a:cs typeface="Bricolage Grotesque"/>
                  <a:sym typeface="Bricolage Grotesque"/>
                </a:endParaRPr>
              </a:p>
            </p:txBody>
          </p:sp>
        </p:grpSp>
        <p:sp>
          <p:nvSpPr>
            <p:cNvPr id="47" name="Google Shape;47;p4"/>
            <p:cNvSpPr/>
            <p:nvPr/>
          </p:nvSpPr>
          <p:spPr>
            <a:xfrm>
              <a:off x="137100" y="125700"/>
              <a:ext cx="8869800" cy="4892100"/>
            </a:xfrm>
            <a:prstGeom prst="roundRect">
              <a:avLst>
                <a:gd fmla="val 16667" name="adj"/>
              </a:avLst>
            </a:prstGeom>
            <a:solidFill>
              <a:srgbClr val="A6CAE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icolage Grotesque"/>
                <a:ea typeface="Bricolage Grotesque"/>
                <a:cs typeface="Bricolage Grotesque"/>
                <a:sym typeface="Bricolage Grotesque"/>
              </a:endParaRPr>
            </a:p>
          </p:txBody>
        </p:sp>
      </p:grpSp>
      <p:sp>
        <p:nvSpPr>
          <p:cNvPr id="48" name="Google Shape;48;p4"/>
          <p:cNvSpPr txBox="1"/>
          <p:nvPr>
            <p:ph type="ctrTitle"/>
          </p:nvPr>
        </p:nvSpPr>
        <p:spPr>
          <a:xfrm>
            <a:off x="457200" y="177000"/>
            <a:ext cx="7002900" cy="4405200"/>
          </a:xfrm>
          <a:prstGeom prst="rect">
            <a:avLst/>
          </a:prstGeom>
        </p:spPr>
        <p:txBody>
          <a:bodyPr anchorCtr="0" anchor="t" bIns="91425" lIns="91425" spcFirstLastPara="1" rIns="91425" wrap="square" tIns="91425">
            <a:normAutofit/>
          </a:bodyPr>
          <a:lstStyle>
            <a:lvl1pPr lvl="0">
              <a:spcBef>
                <a:spcPts val="0"/>
              </a:spcBef>
              <a:spcAft>
                <a:spcPts val="0"/>
              </a:spcAft>
              <a:buSzPts val="4500"/>
              <a:buNone/>
              <a:defRPr b="1" sz="45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cxnSp>
        <p:nvCxnSpPr>
          <p:cNvPr id="49" name="Google Shape;49;p4"/>
          <p:cNvCxnSpPr/>
          <p:nvPr/>
        </p:nvCxnSpPr>
        <p:spPr>
          <a:xfrm rot="5400000">
            <a:off x="-1808419" y="2465433"/>
            <a:ext cx="4405200" cy="0"/>
          </a:xfrm>
          <a:prstGeom prst="straightConnector1">
            <a:avLst/>
          </a:prstGeom>
          <a:solidFill>
            <a:srgbClr val="E5E7F0"/>
          </a:solidFill>
          <a:ln cap="flat" cmpd="sng" w="10575">
            <a:solidFill>
              <a:srgbClr val="000000"/>
            </a:solidFill>
            <a:prstDash val="solid"/>
            <a:round/>
            <a:headEnd len="sm" w="sm" type="none"/>
            <a:tailEnd len="sm" w="sm" type="none"/>
          </a:ln>
        </p:spPr>
      </p:cxnSp>
      <p:sp>
        <p:nvSpPr>
          <p:cNvPr id="50" name="Google Shape;50;p4"/>
          <p:cNvSpPr txBox="1"/>
          <p:nvPr>
            <p:ph idx="12" type="sldNum"/>
          </p:nvPr>
        </p:nvSpPr>
        <p:spPr>
          <a:xfrm>
            <a:off x="8556784" y="4749851"/>
            <a:ext cx="548700" cy="393600"/>
          </a:xfrm>
          <a:prstGeom prst="rect">
            <a:avLst/>
          </a:prstGeom>
        </p:spPr>
        <p:txBody>
          <a:bodyPr anchorCtr="0" anchor="ctr" bIns="91425" lIns="91425" spcFirstLastPara="1" rIns="91425" wrap="square" tIns="91425">
            <a:normAutofit/>
          </a:bodyPr>
          <a:lstStyle>
            <a:lvl1pPr lvl="0">
              <a:buNone/>
              <a:defRPr sz="1300">
                <a:solidFill>
                  <a:schemeClr val="dk1"/>
                </a:solidFill>
                <a:latin typeface="Bricolage Grotesque"/>
                <a:ea typeface="Bricolage Grotesque"/>
                <a:cs typeface="Bricolage Grotesque"/>
                <a:sym typeface="Bricolage Grotesque"/>
              </a:defRPr>
            </a:lvl1pPr>
            <a:lvl2pPr lvl="1">
              <a:buNone/>
              <a:defRPr sz="1300">
                <a:solidFill>
                  <a:schemeClr val="dk1"/>
                </a:solidFill>
                <a:latin typeface="Bricolage Grotesque"/>
                <a:ea typeface="Bricolage Grotesque"/>
                <a:cs typeface="Bricolage Grotesque"/>
                <a:sym typeface="Bricolage Grotesque"/>
              </a:defRPr>
            </a:lvl2pPr>
            <a:lvl3pPr lvl="2">
              <a:buNone/>
              <a:defRPr sz="1300">
                <a:solidFill>
                  <a:schemeClr val="dk1"/>
                </a:solidFill>
                <a:latin typeface="Bricolage Grotesque"/>
                <a:ea typeface="Bricolage Grotesque"/>
                <a:cs typeface="Bricolage Grotesque"/>
                <a:sym typeface="Bricolage Grotesque"/>
              </a:defRPr>
            </a:lvl3pPr>
            <a:lvl4pPr lvl="3">
              <a:buNone/>
              <a:defRPr sz="1300">
                <a:solidFill>
                  <a:schemeClr val="dk1"/>
                </a:solidFill>
                <a:latin typeface="Bricolage Grotesque"/>
                <a:ea typeface="Bricolage Grotesque"/>
                <a:cs typeface="Bricolage Grotesque"/>
                <a:sym typeface="Bricolage Grotesque"/>
              </a:defRPr>
            </a:lvl4pPr>
            <a:lvl5pPr lvl="4">
              <a:buNone/>
              <a:defRPr sz="1300">
                <a:solidFill>
                  <a:schemeClr val="dk1"/>
                </a:solidFill>
                <a:latin typeface="Bricolage Grotesque"/>
                <a:ea typeface="Bricolage Grotesque"/>
                <a:cs typeface="Bricolage Grotesque"/>
                <a:sym typeface="Bricolage Grotesque"/>
              </a:defRPr>
            </a:lvl5pPr>
            <a:lvl6pPr lvl="5">
              <a:buNone/>
              <a:defRPr sz="1300">
                <a:solidFill>
                  <a:schemeClr val="dk1"/>
                </a:solidFill>
                <a:latin typeface="Bricolage Grotesque"/>
                <a:ea typeface="Bricolage Grotesque"/>
                <a:cs typeface="Bricolage Grotesque"/>
                <a:sym typeface="Bricolage Grotesque"/>
              </a:defRPr>
            </a:lvl6pPr>
            <a:lvl7pPr lvl="6">
              <a:buNone/>
              <a:defRPr sz="1300">
                <a:solidFill>
                  <a:schemeClr val="dk1"/>
                </a:solidFill>
                <a:latin typeface="Bricolage Grotesque"/>
                <a:ea typeface="Bricolage Grotesque"/>
                <a:cs typeface="Bricolage Grotesque"/>
                <a:sym typeface="Bricolage Grotesque"/>
              </a:defRPr>
            </a:lvl7pPr>
            <a:lvl8pPr lvl="7">
              <a:buNone/>
              <a:defRPr sz="1300">
                <a:solidFill>
                  <a:schemeClr val="dk1"/>
                </a:solidFill>
                <a:latin typeface="Bricolage Grotesque"/>
                <a:ea typeface="Bricolage Grotesque"/>
                <a:cs typeface="Bricolage Grotesque"/>
                <a:sym typeface="Bricolage Grotesque"/>
              </a:defRPr>
            </a:lvl8pPr>
            <a:lvl9pPr lvl="8">
              <a:buNone/>
              <a:defRPr sz="1300">
                <a:solidFill>
                  <a:schemeClr val="dk1"/>
                </a:solidFill>
                <a:latin typeface="Bricolage Grotesque"/>
                <a:ea typeface="Bricolage Grotesque"/>
                <a:cs typeface="Bricolage Grotesque"/>
                <a:sym typeface="Bricolage Grotesqu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1620">
          <p15:clr>
            <a:srgbClr val="E46962"/>
          </p15:clr>
        </p15:guide>
        <p15:guide id="2" pos="1584">
          <p15:clr>
            <a:srgbClr val="E46962"/>
          </p15:clr>
        </p15:guide>
        <p15:guide id="3" pos="288">
          <p15:clr>
            <a:srgbClr val="E46962"/>
          </p15:clr>
        </p15:guide>
        <p15:guide id="4" pos="5472">
          <p15:clr>
            <a:srgbClr val="E46962"/>
          </p15:clr>
        </p15:guide>
        <p15:guide id="5" pos="2880">
          <p15:clr>
            <a:srgbClr val="E46962"/>
          </p15:clr>
        </p15:guide>
        <p15:guide id="6" pos="4176">
          <p15:clr>
            <a:srgbClr val="E46962"/>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point slide 2">
  <p:cSld name="TITLE_2_1_1">
    <p:bg>
      <p:bgPr>
        <a:solidFill>
          <a:schemeClr val="lt1"/>
        </a:solidFill>
      </p:bgPr>
    </p:bg>
    <p:spTree>
      <p:nvGrpSpPr>
        <p:cNvPr id="51" name="Shape 51"/>
        <p:cNvGrpSpPr/>
        <p:nvPr/>
      </p:nvGrpSpPr>
      <p:grpSpPr>
        <a:xfrm>
          <a:off x="0" y="0"/>
          <a:ext cx="0" cy="0"/>
          <a:chOff x="0" y="0"/>
          <a:chExt cx="0" cy="0"/>
        </a:xfrm>
      </p:grpSpPr>
      <p:grpSp>
        <p:nvGrpSpPr>
          <p:cNvPr id="52" name="Google Shape;52;p5"/>
          <p:cNvGrpSpPr/>
          <p:nvPr/>
        </p:nvGrpSpPr>
        <p:grpSpPr>
          <a:xfrm>
            <a:off x="137100" y="125700"/>
            <a:ext cx="8869800" cy="4892100"/>
            <a:chOff x="137100" y="125700"/>
            <a:chExt cx="8869800" cy="4892100"/>
          </a:xfrm>
        </p:grpSpPr>
        <p:grpSp>
          <p:nvGrpSpPr>
            <p:cNvPr id="53" name="Google Shape;53;p5"/>
            <p:cNvGrpSpPr/>
            <p:nvPr/>
          </p:nvGrpSpPr>
          <p:grpSpPr>
            <a:xfrm>
              <a:off x="137100" y="4130700"/>
              <a:ext cx="1084300" cy="887100"/>
              <a:chOff x="1134900" y="-983900"/>
              <a:chExt cx="1084300" cy="887100"/>
            </a:xfrm>
          </p:grpSpPr>
          <p:sp>
            <p:nvSpPr>
              <p:cNvPr id="54" name="Google Shape;54;p5"/>
              <p:cNvSpPr/>
              <p:nvPr/>
            </p:nvSpPr>
            <p:spPr>
              <a:xfrm rot="5400000">
                <a:off x="1355500" y="-960500"/>
                <a:ext cx="887100" cy="840300"/>
              </a:xfrm>
              <a:prstGeom prst="roundRect">
                <a:avLst>
                  <a:gd fmla="val 16667" name="adj"/>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icolage Grotesque"/>
                  <a:ea typeface="Bricolage Grotesque"/>
                  <a:cs typeface="Bricolage Grotesque"/>
                  <a:sym typeface="Bricolage Grotesque"/>
                </a:endParaRPr>
              </a:p>
            </p:txBody>
          </p:sp>
          <p:sp>
            <p:nvSpPr>
              <p:cNvPr id="55" name="Google Shape;55;p5"/>
              <p:cNvSpPr/>
              <p:nvPr/>
            </p:nvSpPr>
            <p:spPr>
              <a:xfrm rot="5400000">
                <a:off x="900150" y="-749150"/>
                <a:ext cx="887100" cy="417600"/>
              </a:xfrm>
              <a:prstGeom prst="roundRect">
                <a:avLst>
                  <a:gd fmla="val 16667" name="adj"/>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icolage Grotesque"/>
                  <a:ea typeface="Bricolage Grotesque"/>
                  <a:cs typeface="Bricolage Grotesque"/>
                  <a:sym typeface="Bricolage Grotesque"/>
                </a:endParaRPr>
              </a:p>
            </p:txBody>
          </p:sp>
        </p:grpSp>
        <p:grpSp>
          <p:nvGrpSpPr>
            <p:cNvPr id="56" name="Google Shape;56;p5"/>
            <p:cNvGrpSpPr/>
            <p:nvPr/>
          </p:nvGrpSpPr>
          <p:grpSpPr>
            <a:xfrm rot="10800000">
              <a:off x="7922600" y="4130700"/>
              <a:ext cx="1084300" cy="887100"/>
              <a:chOff x="1134900" y="-983900"/>
              <a:chExt cx="1084300" cy="887100"/>
            </a:xfrm>
          </p:grpSpPr>
          <p:sp>
            <p:nvSpPr>
              <p:cNvPr id="57" name="Google Shape;57;p5"/>
              <p:cNvSpPr/>
              <p:nvPr/>
            </p:nvSpPr>
            <p:spPr>
              <a:xfrm rot="5400000">
                <a:off x="1355500" y="-960500"/>
                <a:ext cx="887100" cy="840300"/>
              </a:xfrm>
              <a:prstGeom prst="roundRect">
                <a:avLst>
                  <a:gd fmla="val 16667" name="adj"/>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icolage Grotesque"/>
                  <a:ea typeface="Bricolage Grotesque"/>
                  <a:cs typeface="Bricolage Grotesque"/>
                  <a:sym typeface="Bricolage Grotesque"/>
                </a:endParaRPr>
              </a:p>
            </p:txBody>
          </p:sp>
          <p:sp>
            <p:nvSpPr>
              <p:cNvPr id="58" name="Google Shape;58;p5"/>
              <p:cNvSpPr/>
              <p:nvPr/>
            </p:nvSpPr>
            <p:spPr>
              <a:xfrm rot="5400000">
                <a:off x="900150" y="-749150"/>
                <a:ext cx="887100" cy="417600"/>
              </a:xfrm>
              <a:prstGeom prst="roundRect">
                <a:avLst>
                  <a:gd fmla="val 16667" name="adj"/>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icolage Grotesque"/>
                  <a:ea typeface="Bricolage Grotesque"/>
                  <a:cs typeface="Bricolage Grotesque"/>
                  <a:sym typeface="Bricolage Grotesque"/>
                </a:endParaRPr>
              </a:p>
            </p:txBody>
          </p:sp>
        </p:grpSp>
        <p:grpSp>
          <p:nvGrpSpPr>
            <p:cNvPr id="59" name="Google Shape;59;p5"/>
            <p:cNvGrpSpPr/>
            <p:nvPr/>
          </p:nvGrpSpPr>
          <p:grpSpPr>
            <a:xfrm rot="10800000">
              <a:off x="7922600" y="125700"/>
              <a:ext cx="1084300" cy="887100"/>
              <a:chOff x="1134900" y="-983900"/>
              <a:chExt cx="1084300" cy="887100"/>
            </a:xfrm>
          </p:grpSpPr>
          <p:sp>
            <p:nvSpPr>
              <p:cNvPr id="60" name="Google Shape;60;p5"/>
              <p:cNvSpPr/>
              <p:nvPr/>
            </p:nvSpPr>
            <p:spPr>
              <a:xfrm rot="5400000">
                <a:off x="1355500" y="-960500"/>
                <a:ext cx="887100" cy="840300"/>
              </a:xfrm>
              <a:prstGeom prst="roundRect">
                <a:avLst>
                  <a:gd fmla="val 16667" name="adj"/>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icolage Grotesque"/>
                  <a:ea typeface="Bricolage Grotesque"/>
                  <a:cs typeface="Bricolage Grotesque"/>
                  <a:sym typeface="Bricolage Grotesque"/>
                </a:endParaRPr>
              </a:p>
            </p:txBody>
          </p:sp>
          <p:sp>
            <p:nvSpPr>
              <p:cNvPr id="61" name="Google Shape;61;p5"/>
              <p:cNvSpPr/>
              <p:nvPr/>
            </p:nvSpPr>
            <p:spPr>
              <a:xfrm rot="5400000">
                <a:off x="900150" y="-749150"/>
                <a:ext cx="887100" cy="417600"/>
              </a:xfrm>
              <a:prstGeom prst="roundRect">
                <a:avLst>
                  <a:gd fmla="val 16667" name="adj"/>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icolage Grotesque"/>
                  <a:ea typeface="Bricolage Grotesque"/>
                  <a:cs typeface="Bricolage Grotesque"/>
                  <a:sym typeface="Bricolage Grotesque"/>
                </a:endParaRPr>
              </a:p>
            </p:txBody>
          </p:sp>
        </p:grpSp>
        <p:grpSp>
          <p:nvGrpSpPr>
            <p:cNvPr id="62" name="Google Shape;62;p5"/>
            <p:cNvGrpSpPr/>
            <p:nvPr/>
          </p:nvGrpSpPr>
          <p:grpSpPr>
            <a:xfrm>
              <a:off x="137100" y="125700"/>
              <a:ext cx="1084300" cy="887100"/>
              <a:chOff x="1134900" y="-983900"/>
              <a:chExt cx="1084300" cy="887100"/>
            </a:xfrm>
          </p:grpSpPr>
          <p:sp>
            <p:nvSpPr>
              <p:cNvPr id="63" name="Google Shape;63;p5"/>
              <p:cNvSpPr/>
              <p:nvPr/>
            </p:nvSpPr>
            <p:spPr>
              <a:xfrm rot="5400000">
                <a:off x="1355500" y="-960500"/>
                <a:ext cx="887100" cy="840300"/>
              </a:xfrm>
              <a:prstGeom prst="roundRect">
                <a:avLst>
                  <a:gd fmla="val 16667" name="adj"/>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icolage Grotesque"/>
                  <a:ea typeface="Bricolage Grotesque"/>
                  <a:cs typeface="Bricolage Grotesque"/>
                  <a:sym typeface="Bricolage Grotesque"/>
                </a:endParaRPr>
              </a:p>
            </p:txBody>
          </p:sp>
          <p:sp>
            <p:nvSpPr>
              <p:cNvPr id="64" name="Google Shape;64;p5"/>
              <p:cNvSpPr/>
              <p:nvPr/>
            </p:nvSpPr>
            <p:spPr>
              <a:xfrm rot="5400000">
                <a:off x="900150" y="-749150"/>
                <a:ext cx="887100" cy="417600"/>
              </a:xfrm>
              <a:prstGeom prst="roundRect">
                <a:avLst>
                  <a:gd fmla="val 16667" name="adj"/>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icolage Grotesque"/>
                  <a:ea typeface="Bricolage Grotesque"/>
                  <a:cs typeface="Bricolage Grotesque"/>
                  <a:sym typeface="Bricolage Grotesque"/>
                </a:endParaRPr>
              </a:p>
            </p:txBody>
          </p:sp>
        </p:grpSp>
        <p:sp>
          <p:nvSpPr>
            <p:cNvPr id="65" name="Google Shape;65;p5"/>
            <p:cNvSpPr/>
            <p:nvPr/>
          </p:nvSpPr>
          <p:spPr>
            <a:xfrm>
              <a:off x="137100" y="125700"/>
              <a:ext cx="8869800" cy="4892100"/>
            </a:xfrm>
            <a:prstGeom prst="roundRect">
              <a:avLst>
                <a:gd fmla="val 16667" name="adj"/>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icolage Grotesque"/>
                <a:ea typeface="Bricolage Grotesque"/>
                <a:cs typeface="Bricolage Grotesque"/>
                <a:sym typeface="Bricolage Grotesque"/>
              </a:endParaRPr>
            </a:p>
          </p:txBody>
        </p:sp>
      </p:grpSp>
      <p:sp>
        <p:nvSpPr>
          <p:cNvPr id="66" name="Google Shape;66;p5"/>
          <p:cNvSpPr txBox="1"/>
          <p:nvPr>
            <p:ph type="ctrTitle"/>
          </p:nvPr>
        </p:nvSpPr>
        <p:spPr>
          <a:xfrm>
            <a:off x="457200" y="177000"/>
            <a:ext cx="7002900" cy="4405200"/>
          </a:xfrm>
          <a:prstGeom prst="rect">
            <a:avLst/>
          </a:prstGeom>
        </p:spPr>
        <p:txBody>
          <a:bodyPr anchorCtr="0" anchor="t" bIns="91425" lIns="91425" spcFirstLastPara="1" rIns="91425" wrap="square" tIns="91425">
            <a:normAutofit/>
          </a:bodyPr>
          <a:lstStyle>
            <a:lvl1pPr lvl="0">
              <a:spcBef>
                <a:spcPts val="0"/>
              </a:spcBef>
              <a:spcAft>
                <a:spcPts val="0"/>
              </a:spcAft>
              <a:buSzPts val="4500"/>
              <a:buNone/>
              <a:defRPr b="1" sz="45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cxnSp>
        <p:nvCxnSpPr>
          <p:cNvPr id="67" name="Google Shape;67;p5"/>
          <p:cNvCxnSpPr/>
          <p:nvPr/>
        </p:nvCxnSpPr>
        <p:spPr>
          <a:xfrm rot="5400000">
            <a:off x="-1808419" y="2465433"/>
            <a:ext cx="4405200" cy="0"/>
          </a:xfrm>
          <a:prstGeom prst="straightConnector1">
            <a:avLst/>
          </a:prstGeom>
          <a:solidFill>
            <a:srgbClr val="E5E7F0"/>
          </a:solidFill>
          <a:ln cap="flat" cmpd="sng" w="10575">
            <a:solidFill>
              <a:srgbClr val="000000"/>
            </a:solidFill>
            <a:prstDash val="solid"/>
            <a:round/>
            <a:headEnd len="sm" w="sm" type="none"/>
            <a:tailEnd len="sm" w="sm" type="none"/>
          </a:ln>
        </p:spPr>
      </p:cxnSp>
      <p:sp>
        <p:nvSpPr>
          <p:cNvPr id="68" name="Google Shape;68;p5"/>
          <p:cNvSpPr txBox="1"/>
          <p:nvPr>
            <p:ph idx="12" type="sldNum"/>
          </p:nvPr>
        </p:nvSpPr>
        <p:spPr>
          <a:xfrm>
            <a:off x="8556784" y="4749851"/>
            <a:ext cx="548700" cy="393600"/>
          </a:xfrm>
          <a:prstGeom prst="rect">
            <a:avLst/>
          </a:prstGeom>
        </p:spPr>
        <p:txBody>
          <a:bodyPr anchorCtr="0" anchor="ctr" bIns="91425" lIns="91425" spcFirstLastPara="1" rIns="91425" wrap="square" tIns="91425">
            <a:normAutofit/>
          </a:bodyPr>
          <a:lstStyle>
            <a:lvl1pPr lvl="0">
              <a:buNone/>
              <a:defRPr sz="1300">
                <a:solidFill>
                  <a:schemeClr val="dk1"/>
                </a:solidFill>
                <a:latin typeface="Bricolage Grotesque"/>
                <a:ea typeface="Bricolage Grotesque"/>
                <a:cs typeface="Bricolage Grotesque"/>
                <a:sym typeface="Bricolage Grotesque"/>
              </a:defRPr>
            </a:lvl1pPr>
            <a:lvl2pPr lvl="1">
              <a:buNone/>
              <a:defRPr sz="1300">
                <a:solidFill>
                  <a:schemeClr val="dk1"/>
                </a:solidFill>
                <a:latin typeface="Bricolage Grotesque"/>
                <a:ea typeface="Bricolage Grotesque"/>
                <a:cs typeface="Bricolage Grotesque"/>
                <a:sym typeface="Bricolage Grotesque"/>
              </a:defRPr>
            </a:lvl2pPr>
            <a:lvl3pPr lvl="2">
              <a:buNone/>
              <a:defRPr sz="1300">
                <a:solidFill>
                  <a:schemeClr val="dk1"/>
                </a:solidFill>
                <a:latin typeface="Bricolage Grotesque"/>
                <a:ea typeface="Bricolage Grotesque"/>
                <a:cs typeface="Bricolage Grotesque"/>
                <a:sym typeface="Bricolage Grotesque"/>
              </a:defRPr>
            </a:lvl3pPr>
            <a:lvl4pPr lvl="3">
              <a:buNone/>
              <a:defRPr sz="1300">
                <a:solidFill>
                  <a:schemeClr val="dk1"/>
                </a:solidFill>
                <a:latin typeface="Bricolage Grotesque"/>
                <a:ea typeface="Bricolage Grotesque"/>
                <a:cs typeface="Bricolage Grotesque"/>
                <a:sym typeface="Bricolage Grotesque"/>
              </a:defRPr>
            </a:lvl4pPr>
            <a:lvl5pPr lvl="4">
              <a:buNone/>
              <a:defRPr sz="1300">
                <a:solidFill>
                  <a:schemeClr val="dk1"/>
                </a:solidFill>
                <a:latin typeface="Bricolage Grotesque"/>
                <a:ea typeface="Bricolage Grotesque"/>
                <a:cs typeface="Bricolage Grotesque"/>
                <a:sym typeface="Bricolage Grotesque"/>
              </a:defRPr>
            </a:lvl5pPr>
            <a:lvl6pPr lvl="5">
              <a:buNone/>
              <a:defRPr sz="1300">
                <a:solidFill>
                  <a:schemeClr val="dk1"/>
                </a:solidFill>
                <a:latin typeface="Bricolage Grotesque"/>
                <a:ea typeface="Bricolage Grotesque"/>
                <a:cs typeface="Bricolage Grotesque"/>
                <a:sym typeface="Bricolage Grotesque"/>
              </a:defRPr>
            </a:lvl6pPr>
            <a:lvl7pPr lvl="6">
              <a:buNone/>
              <a:defRPr sz="1300">
                <a:solidFill>
                  <a:schemeClr val="dk1"/>
                </a:solidFill>
                <a:latin typeface="Bricolage Grotesque"/>
                <a:ea typeface="Bricolage Grotesque"/>
                <a:cs typeface="Bricolage Grotesque"/>
                <a:sym typeface="Bricolage Grotesque"/>
              </a:defRPr>
            </a:lvl7pPr>
            <a:lvl8pPr lvl="7">
              <a:buNone/>
              <a:defRPr sz="1300">
                <a:solidFill>
                  <a:schemeClr val="dk1"/>
                </a:solidFill>
                <a:latin typeface="Bricolage Grotesque"/>
                <a:ea typeface="Bricolage Grotesque"/>
                <a:cs typeface="Bricolage Grotesque"/>
                <a:sym typeface="Bricolage Grotesque"/>
              </a:defRPr>
            </a:lvl8pPr>
            <a:lvl9pPr lvl="8">
              <a:buNone/>
              <a:defRPr sz="1300">
                <a:solidFill>
                  <a:schemeClr val="dk1"/>
                </a:solidFill>
                <a:latin typeface="Bricolage Grotesque"/>
                <a:ea typeface="Bricolage Grotesque"/>
                <a:cs typeface="Bricolage Grotesque"/>
                <a:sym typeface="Bricolage Grotesqu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1620">
          <p15:clr>
            <a:srgbClr val="E46962"/>
          </p15:clr>
        </p15:guide>
        <p15:guide id="2" pos="1584">
          <p15:clr>
            <a:srgbClr val="E46962"/>
          </p15:clr>
        </p15:guide>
        <p15:guide id="3" pos="288">
          <p15:clr>
            <a:srgbClr val="E46962"/>
          </p15:clr>
        </p15:guide>
        <p15:guide id="4" pos="5472">
          <p15:clr>
            <a:srgbClr val="E46962"/>
          </p15:clr>
        </p15:guide>
        <p15:guide id="5" pos="2880">
          <p15:clr>
            <a:srgbClr val="E46962"/>
          </p15:clr>
        </p15:guide>
        <p15:guide id="6" pos="4176">
          <p15:clr>
            <a:srgbClr val="E46962"/>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point slide 3">
  <p:cSld name="TITLE_2_1_1_1">
    <p:bg>
      <p:bgPr>
        <a:solidFill>
          <a:schemeClr val="lt1"/>
        </a:solidFill>
      </p:bgPr>
    </p:bg>
    <p:spTree>
      <p:nvGrpSpPr>
        <p:cNvPr id="69" name="Shape 69"/>
        <p:cNvGrpSpPr/>
        <p:nvPr/>
      </p:nvGrpSpPr>
      <p:grpSpPr>
        <a:xfrm>
          <a:off x="0" y="0"/>
          <a:ext cx="0" cy="0"/>
          <a:chOff x="0" y="0"/>
          <a:chExt cx="0" cy="0"/>
        </a:xfrm>
      </p:grpSpPr>
      <p:grpSp>
        <p:nvGrpSpPr>
          <p:cNvPr id="70" name="Google Shape;70;p6"/>
          <p:cNvGrpSpPr/>
          <p:nvPr/>
        </p:nvGrpSpPr>
        <p:grpSpPr>
          <a:xfrm>
            <a:off x="137100" y="125700"/>
            <a:ext cx="8869800" cy="4892100"/>
            <a:chOff x="137100" y="125700"/>
            <a:chExt cx="8869800" cy="4892100"/>
          </a:xfrm>
        </p:grpSpPr>
        <p:grpSp>
          <p:nvGrpSpPr>
            <p:cNvPr id="71" name="Google Shape;71;p6"/>
            <p:cNvGrpSpPr/>
            <p:nvPr/>
          </p:nvGrpSpPr>
          <p:grpSpPr>
            <a:xfrm>
              <a:off x="137100" y="4130700"/>
              <a:ext cx="1084300" cy="887100"/>
              <a:chOff x="1134900" y="-983900"/>
              <a:chExt cx="1084300" cy="887100"/>
            </a:xfrm>
          </p:grpSpPr>
          <p:sp>
            <p:nvSpPr>
              <p:cNvPr id="72" name="Google Shape;72;p6"/>
              <p:cNvSpPr/>
              <p:nvPr/>
            </p:nvSpPr>
            <p:spPr>
              <a:xfrm rot="5400000">
                <a:off x="1355500" y="-960500"/>
                <a:ext cx="887100" cy="840300"/>
              </a:xfrm>
              <a:prstGeom prst="roundRect">
                <a:avLst>
                  <a:gd fmla="val 16667" name="adj"/>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icolage Grotesque"/>
                  <a:ea typeface="Bricolage Grotesque"/>
                  <a:cs typeface="Bricolage Grotesque"/>
                  <a:sym typeface="Bricolage Grotesque"/>
                </a:endParaRPr>
              </a:p>
            </p:txBody>
          </p:sp>
          <p:sp>
            <p:nvSpPr>
              <p:cNvPr id="73" name="Google Shape;73;p6"/>
              <p:cNvSpPr/>
              <p:nvPr/>
            </p:nvSpPr>
            <p:spPr>
              <a:xfrm rot="5400000">
                <a:off x="900150" y="-749150"/>
                <a:ext cx="887100" cy="417600"/>
              </a:xfrm>
              <a:prstGeom prst="roundRect">
                <a:avLst>
                  <a:gd fmla="val 16667" name="adj"/>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icolage Grotesque"/>
                  <a:ea typeface="Bricolage Grotesque"/>
                  <a:cs typeface="Bricolage Grotesque"/>
                  <a:sym typeface="Bricolage Grotesque"/>
                </a:endParaRPr>
              </a:p>
            </p:txBody>
          </p:sp>
        </p:grpSp>
        <p:grpSp>
          <p:nvGrpSpPr>
            <p:cNvPr id="74" name="Google Shape;74;p6"/>
            <p:cNvGrpSpPr/>
            <p:nvPr/>
          </p:nvGrpSpPr>
          <p:grpSpPr>
            <a:xfrm rot="10800000">
              <a:off x="7922600" y="4130700"/>
              <a:ext cx="1084300" cy="887100"/>
              <a:chOff x="1134900" y="-983900"/>
              <a:chExt cx="1084300" cy="887100"/>
            </a:xfrm>
          </p:grpSpPr>
          <p:sp>
            <p:nvSpPr>
              <p:cNvPr id="75" name="Google Shape;75;p6"/>
              <p:cNvSpPr/>
              <p:nvPr/>
            </p:nvSpPr>
            <p:spPr>
              <a:xfrm rot="5400000">
                <a:off x="1355500" y="-960500"/>
                <a:ext cx="887100" cy="840300"/>
              </a:xfrm>
              <a:prstGeom prst="roundRect">
                <a:avLst>
                  <a:gd fmla="val 16667" name="adj"/>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icolage Grotesque"/>
                  <a:ea typeface="Bricolage Grotesque"/>
                  <a:cs typeface="Bricolage Grotesque"/>
                  <a:sym typeface="Bricolage Grotesque"/>
                </a:endParaRPr>
              </a:p>
            </p:txBody>
          </p:sp>
          <p:sp>
            <p:nvSpPr>
              <p:cNvPr id="76" name="Google Shape;76;p6"/>
              <p:cNvSpPr/>
              <p:nvPr/>
            </p:nvSpPr>
            <p:spPr>
              <a:xfrm rot="5400000">
                <a:off x="900150" y="-749150"/>
                <a:ext cx="887100" cy="417600"/>
              </a:xfrm>
              <a:prstGeom prst="roundRect">
                <a:avLst>
                  <a:gd fmla="val 16667" name="adj"/>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icolage Grotesque"/>
                  <a:ea typeface="Bricolage Grotesque"/>
                  <a:cs typeface="Bricolage Grotesque"/>
                  <a:sym typeface="Bricolage Grotesque"/>
                </a:endParaRPr>
              </a:p>
            </p:txBody>
          </p:sp>
        </p:grpSp>
        <p:grpSp>
          <p:nvGrpSpPr>
            <p:cNvPr id="77" name="Google Shape;77;p6"/>
            <p:cNvGrpSpPr/>
            <p:nvPr/>
          </p:nvGrpSpPr>
          <p:grpSpPr>
            <a:xfrm rot="10800000">
              <a:off x="7922600" y="125700"/>
              <a:ext cx="1084300" cy="887100"/>
              <a:chOff x="1134900" y="-983900"/>
              <a:chExt cx="1084300" cy="887100"/>
            </a:xfrm>
          </p:grpSpPr>
          <p:sp>
            <p:nvSpPr>
              <p:cNvPr id="78" name="Google Shape;78;p6"/>
              <p:cNvSpPr/>
              <p:nvPr/>
            </p:nvSpPr>
            <p:spPr>
              <a:xfrm rot="5400000">
                <a:off x="1355500" y="-960500"/>
                <a:ext cx="887100" cy="840300"/>
              </a:xfrm>
              <a:prstGeom prst="roundRect">
                <a:avLst>
                  <a:gd fmla="val 16667" name="adj"/>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icolage Grotesque"/>
                  <a:ea typeface="Bricolage Grotesque"/>
                  <a:cs typeface="Bricolage Grotesque"/>
                  <a:sym typeface="Bricolage Grotesque"/>
                </a:endParaRPr>
              </a:p>
            </p:txBody>
          </p:sp>
          <p:sp>
            <p:nvSpPr>
              <p:cNvPr id="79" name="Google Shape;79;p6"/>
              <p:cNvSpPr/>
              <p:nvPr/>
            </p:nvSpPr>
            <p:spPr>
              <a:xfrm rot="5400000">
                <a:off x="900150" y="-749150"/>
                <a:ext cx="887100" cy="417600"/>
              </a:xfrm>
              <a:prstGeom prst="roundRect">
                <a:avLst>
                  <a:gd fmla="val 16667" name="adj"/>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icolage Grotesque"/>
                  <a:ea typeface="Bricolage Grotesque"/>
                  <a:cs typeface="Bricolage Grotesque"/>
                  <a:sym typeface="Bricolage Grotesque"/>
                </a:endParaRPr>
              </a:p>
            </p:txBody>
          </p:sp>
        </p:grpSp>
        <p:grpSp>
          <p:nvGrpSpPr>
            <p:cNvPr id="80" name="Google Shape;80;p6"/>
            <p:cNvGrpSpPr/>
            <p:nvPr/>
          </p:nvGrpSpPr>
          <p:grpSpPr>
            <a:xfrm>
              <a:off x="137100" y="125700"/>
              <a:ext cx="1084300" cy="887100"/>
              <a:chOff x="1134900" y="-983900"/>
              <a:chExt cx="1084300" cy="887100"/>
            </a:xfrm>
          </p:grpSpPr>
          <p:sp>
            <p:nvSpPr>
              <p:cNvPr id="81" name="Google Shape;81;p6"/>
              <p:cNvSpPr/>
              <p:nvPr/>
            </p:nvSpPr>
            <p:spPr>
              <a:xfrm rot="5400000">
                <a:off x="1355500" y="-960500"/>
                <a:ext cx="887100" cy="840300"/>
              </a:xfrm>
              <a:prstGeom prst="roundRect">
                <a:avLst>
                  <a:gd fmla="val 16667" name="adj"/>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icolage Grotesque"/>
                  <a:ea typeface="Bricolage Grotesque"/>
                  <a:cs typeface="Bricolage Grotesque"/>
                  <a:sym typeface="Bricolage Grotesque"/>
                </a:endParaRPr>
              </a:p>
            </p:txBody>
          </p:sp>
          <p:sp>
            <p:nvSpPr>
              <p:cNvPr id="82" name="Google Shape;82;p6"/>
              <p:cNvSpPr/>
              <p:nvPr/>
            </p:nvSpPr>
            <p:spPr>
              <a:xfrm rot="5400000">
                <a:off x="900150" y="-749150"/>
                <a:ext cx="887100" cy="417600"/>
              </a:xfrm>
              <a:prstGeom prst="roundRect">
                <a:avLst>
                  <a:gd fmla="val 16667" name="adj"/>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icolage Grotesque"/>
                  <a:ea typeface="Bricolage Grotesque"/>
                  <a:cs typeface="Bricolage Grotesque"/>
                  <a:sym typeface="Bricolage Grotesque"/>
                </a:endParaRPr>
              </a:p>
            </p:txBody>
          </p:sp>
        </p:grpSp>
        <p:sp>
          <p:nvSpPr>
            <p:cNvPr id="83" name="Google Shape;83;p6"/>
            <p:cNvSpPr/>
            <p:nvPr/>
          </p:nvSpPr>
          <p:spPr>
            <a:xfrm>
              <a:off x="137100" y="125700"/>
              <a:ext cx="8869800" cy="4892100"/>
            </a:xfrm>
            <a:prstGeom prst="roundRect">
              <a:avLst>
                <a:gd fmla="val 16667" name="adj"/>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icolage Grotesque"/>
                <a:ea typeface="Bricolage Grotesque"/>
                <a:cs typeface="Bricolage Grotesque"/>
                <a:sym typeface="Bricolage Grotesque"/>
              </a:endParaRPr>
            </a:p>
          </p:txBody>
        </p:sp>
      </p:grpSp>
      <p:sp>
        <p:nvSpPr>
          <p:cNvPr id="84" name="Google Shape;84;p6"/>
          <p:cNvSpPr txBox="1"/>
          <p:nvPr>
            <p:ph type="ctrTitle"/>
          </p:nvPr>
        </p:nvSpPr>
        <p:spPr>
          <a:xfrm>
            <a:off x="457200" y="177000"/>
            <a:ext cx="7002900" cy="4405200"/>
          </a:xfrm>
          <a:prstGeom prst="rect">
            <a:avLst/>
          </a:prstGeom>
        </p:spPr>
        <p:txBody>
          <a:bodyPr anchorCtr="0" anchor="t" bIns="91425" lIns="91425" spcFirstLastPara="1" rIns="91425" wrap="square" tIns="91425">
            <a:normAutofit/>
          </a:bodyPr>
          <a:lstStyle>
            <a:lvl1pPr lvl="0">
              <a:spcBef>
                <a:spcPts val="0"/>
              </a:spcBef>
              <a:spcAft>
                <a:spcPts val="0"/>
              </a:spcAft>
              <a:buSzPts val="4500"/>
              <a:buNone/>
              <a:defRPr b="1" sz="45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cxnSp>
        <p:nvCxnSpPr>
          <p:cNvPr id="85" name="Google Shape;85;p6"/>
          <p:cNvCxnSpPr/>
          <p:nvPr/>
        </p:nvCxnSpPr>
        <p:spPr>
          <a:xfrm rot="5400000">
            <a:off x="-1808419" y="2465433"/>
            <a:ext cx="4405200" cy="0"/>
          </a:xfrm>
          <a:prstGeom prst="straightConnector1">
            <a:avLst/>
          </a:prstGeom>
          <a:solidFill>
            <a:srgbClr val="E5E7F0"/>
          </a:solidFill>
          <a:ln cap="flat" cmpd="sng" w="10575">
            <a:solidFill>
              <a:srgbClr val="000000"/>
            </a:solidFill>
            <a:prstDash val="solid"/>
            <a:round/>
            <a:headEnd len="sm" w="sm" type="none"/>
            <a:tailEnd len="sm" w="sm" type="none"/>
          </a:ln>
        </p:spPr>
      </p:cxnSp>
      <p:sp>
        <p:nvSpPr>
          <p:cNvPr id="86" name="Google Shape;86;p6"/>
          <p:cNvSpPr txBox="1"/>
          <p:nvPr>
            <p:ph idx="12" type="sldNum"/>
          </p:nvPr>
        </p:nvSpPr>
        <p:spPr>
          <a:xfrm>
            <a:off x="8556784" y="4749851"/>
            <a:ext cx="548700" cy="393600"/>
          </a:xfrm>
          <a:prstGeom prst="rect">
            <a:avLst/>
          </a:prstGeom>
        </p:spPr>
        <p:txBody>
          <a:bodyPr anchorCtr="0" anchor="ctr" bIns="91425" lIns="91425" spcFirstLastPara="1" rIns="91425" wrap="square" tIns="91425">
            <a:normAutofit/>
          </a:bodyPr>
          <a:lstStyle>
            <a:lvl1pPr lvl="0">
              <a:buNone/>
              <a:defRPr sz="1300">
                <a:solidFill>
                  <a:schemeClr val="dk1"/>
                </a:solidFill>
                <a:latin typeface="Bricolage Grotesque"/>
                <a:ea typeface="Bricolage Grotesque"/>
                <a:cs typeface="Bricolage Grotesque"/>
                <a:sym typeface="Bricolage Grotesque"/>
              </a:defRPr>
            </a:lvl1pPr>
            <a:lvl2pPr lvl="1">
              <a:buNone/>
              <a:defRPr sz="1300">
                <a:solidFill>
                  <a:schemeClr val="dk1"/>
                </a:solidFill>
                <a:latin typeface="Bricolage Grotesque"/>
                <a:ea typeface="Bricolage Grotesque"/>
                <a:cs typeface="Bricolage Grotesque"/>
                <a:sym typeface="Bricolage Grotesque"/>
              </a:defRPr>
            </a:lvl2pPr>
            <a:lvl3pPr lvl="2">
              <a:buNone/>
              <a:defRPr sz="1300">
                <a:solidFill>
                  <a:schemeClr val="dk1"/>
                </a:solidFill>
                <a:latin typeface="Bricolage Grotesque"/>
                <a:ea typeface="Bricolage Grotesque"/>
                <a:cs typeface="Bricolage Grotesque"/>
                <a:sym typeface="Bricolage Grotesque"/>
              </a:defRPr>
            </a:lvl3pPr>
            <a:lvl4pPr lvl="3">
              <a:buNone/>
              <a:defRPr sz="1300">
                <a:solidFill>
                  <a:schemeClr val="dk1"/>
                </a:solidFill>
                <a:latin typeface="Bricolage Grotesque"/>
                <a:ea typeface="Bricolage Grotesque"/>
                <a:cs typeface="Bricolage Grotesque"/>
                <a:sym typeface="Bricolage Grotesque"/>
              </a:defRPr>
            </a:lvl4pPr>
            <a:lvl5pPr lvl="4">
              <a:buNone/>
              <a:defRPr sz="1300">
                <a:solidFill>
                  <a:schemeClr val="dk1"/>
                </a:solidFill>
                <a:latin typeface="Bricolage Grotesque"/>
                <a:ea typeface="Bricolage Grotesque"/>
                <a:cs typeface="Bricolage Grotesque"/>
                <a:sym typeface="Bricolage Grotesque"/>
              </a:defRPr>
            </a:lvl5pPr>
            <a:lvl6pPr lvl="5">
              <a:buNone/>
              <a:defRPr sz="1300">
                <a:solidFill>
                  <a:schemeClr val="dk1"/>
                </a:solidFill>
                <a:latin typeface="Bricolage Grotesque"/>
                <a:ea typeface="Bricolage Grotesque"/>
                <a:cs typeface="Bricolage Grotesque"/>
                <a:sym typeface="Bricolage Grotesque"/>
              </a:defRPr>
            </a:lvl6pPr>
            <a:lvl7pPr lvl="6">
              <a:buNone/>
              <a:defRPr sz="1300">
                <a:solidFill>
                  <a:schemeClr val="dk1"/>
                </a:solidFill>
                <a:latin typeface="Bricolage Grotesque"/>
                <a:ea typeface="Bricolage Grotesque"/>
                <a:cs typeface="Bricolage Grotesque"/>
                <a:sym typeface="Bricolage Grotesque"/>
              </a:defRPr>
            </a:lvl7pPr>
            <a:lvl8pPr lvl="7">
              <a:buNone/>
              <a:defRPr sz="1300">
                <a:solidFill>
                  <a:schemeClr val="dk1"/>
                </a:solidFill>
                <a:latin typeface="Bricolage Grotesque"/>
                <a:ea typeface="Bricolage Grotesque"/>
                <a:cs typeface="Bricolage Grotesque"/>
                <a:sym typeface="Bricolage Grotesque"/>
              </a:defRPr>
            </a:lvl8pPr>
            <a:lvl9pPr lvl="8">
              <a:buNone/>
              <a:defRPr sz="1300">
                <a:solidFill>
                  <a:schemeClr val="dk1"/>
                </a:solidFill>
                <a:latin typeface="Bricolage Grotesque"/>
                <a:ea typeface="Bricolage Grotesque"/>
                <a:cs typeface="Bricolage Grotesque"/>
                <a:sym typeface="Bricolage Grotesqu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1620">
          <p15:clr>
            <a:srgbClr val="E46962"/>
          </p15:clr>
        </p15:guide>
        <p15:guide id="2" pos="1584">
          <p15:clr>
            <a:srgbClr val="E46962"/>
          </p15:clr>
        </p15:guide>
        <p15:guide id="3" pos="288">
          <p15:clr>
            <a:srgbClr val="E46962"/>
          </p15:clr>
        </p15:guide>
        <p15:guide id="4" pos="5472">
          <p15:clr>
            <a:srgbClr val="E46962"/>
          </p15:clr>
        </p15:guide>
        <p15:guide id="5" pos="2880">
          <p15:clr>
            <a:srgbClr val="E46962"/>
          </p15:clr>
        </p15:guide>
        <p15:guide id="6" pos="4176">
          <p15:clr>
            <a:srgbClr val="E46962"/>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point slide 4">
  <p:cSld name="TITLE_2_1_1_1_1">
    <p:bg>
      <p:bgPr>
        <a:solidFill>
          <a:schemeClr val="lt1"/>
        </a:solidFill>
      </p:bgPr>
    </p:bg>
    <p:spTree>
      <p:nvGrpSpPr>
        <p:cNvPr id="87" name="Shape 87"/>
        <p:cNvGrpSpPr/>
        <p:nvPr/>
      </p:nvGrpSpPr>
      <p:grpSpPr>
        <a:xfrm>
          <a:off x="0" y="0"/>
          <a:ext cx="0" cy="0"/>
          <a:chOff x="0" y="0"/>
          <a:chExt cx="0" cy="0"/>
        </a:xfrm>
      </p:grpSpPr>
      <p:grpSp>
        <p:nvGrpSpPr>
          <p:cNvPr id="88" name="Google Shape;88;p7"/>
          <p:cNvGrpSpPr/>
          <p:nvPr/>
        </p:nvGrpSpPr>
        <p:grpSpPr>
          <a:xfrm>
            <a:off x="137100" y="125700"/>
            <a:ext cx="8869800" cy="4892100"/>
            <a:chOff x="137100" y="125700"/>
            <a:chExt cx="8869800" cy="4892100"/>
          </a:xfrm>
        </p:grpSpPr>
        <p:grpSp>
          <p:nvGrpSpPr>
            <p:cNvPr id="89" name="Google Shape;89;p7"/>
            <p:cNvGrpSpPr/>
            <p:nvPr/>
          </p:nvGrpSpPr>
          <p:grpSpPr>
            <a:xfrm>
              <a:off x="137100" y="4130700"/>
              <a:ext cx="1084300" cy="887100"/>
              <a:chOff x="1134900" y="-983900"/>
              <a:chExt cx="1084300" cy="887100"/>
            </a:xfrm>
          </p:grpSpPr>
          <p:sp>
            <p:nvSpPr>
              <p:cNvPr id="90" name="Google Shape;90;p7"/>
              <p:cNvSpPr/>
              <p:nvPr/>
            </p:nvSpPr>
            <p:spPr>
              <a:xfrm rot="5400000">
                <a:off x="1355500" y="-960500"/>
                <a:ext cx="887100" cy="840300"/>
              </a:xfrm>
              <a:prstGeom prst="roundRect">
                <a:avLst>
                  <a:gd fmla="val 16667" name="adj"/>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icolage Grotesque"/>
                  <a:ea typeface="Bricolage Grotesque"/>
                  <a:cs typeface="Bricolage Grotesque"/>
                  <a:sym typeface="Bricolage Grotesque"/>
                </a:endParaRPr>
              </a:p>
            </p:txBody>
          </p:sp>
          <p:sp>
            <p:nvSpPr>
              <p:cNvPr id="91" name="Google Shape;91;p7"/>
              <p:cNvSpPr/>
              <p:nvPr/>
            </p:nvSpPr>
            <p:spPr>
              <a:xfrm rot="5400000">
                <a:off x="900150" y="-749150"/>
                <a:ext cx="887100" cy="417600"/>
              </a:xfrm>
              <a:prstGeom prst="roundRect">
                <a:avLst>
                  <a:gd fmla="val 16667" name="adj"/>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icolage Grotesque"/>
                  <a:ea typeface="Bricolage Grotesque"/>
                  <a:cs typeface="Bricolage Grotesque"/>
                  <a:sym typeface="Bricolage Grotesque"/>
                </a:endParaRPr>
              </a:p>
            </p:txBody>
          </p:sp>
        </p:grpSp>
        <p:grpSp>
          <p:nvGrpSpPr>
            <p:cNvPr id="92" name="Google Shape;92;p7"/>
            <p:cNvGrpSpPr/>
            <p:nvPr/>
          </p:nvGrpSpPr>
          <p:grpSpPr>
            <a:xfrm rot="10800000">
              <a:off x="7922600" y="4130700"/>
              <a:ext cx="1084300" cy="887100"/>
              <a:chOff x="1134900" y="-983900"/>
              <a:chExt cx="1084300" cy="887100"/>
            </a:xfrm>
          </p:grpSpPr>
          <p:sp>
            <p:nvSpPr>
              <p:cNvPr id="93" name="Google Shape;93;p7"/>
              <p:cNvSpPr/>
              <p:nvPr/>
            </p:nvSpPr>
            <p:spPr>
              <a:xfrm rot="5400000">
                <a:off x="1355500" y="-960500"/>
                <a:ext cx="887100" cy="840300"/>
              </a:xfrm>
              <a:prstGeom prst="roundRect">
                <a:avLst>
                  <a:gd fmla="val 16667" name="adj"/>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icolage Grotesque"/>
                  <a:ea typeface="Bricolage Grotesque"/>
                  <a:cs typeface="Bricolage Grotesque"/>
                  <a:sym typeface="Bricolage Grotesque"/>
                </a:endParaRPr>
              </a:p>
            </p:txBody>
          </p:sp>
          <p:sp>
            <p:nvSpPr>
              <p:cNvPr id="94" name="Google Shape;94;p7"/>
              <p:cNvSpPr/>
              <p:nvPr/>
            </p:nvSpPr>
            <p:spPr>
              <a:xfrm rot="5400000">
                <a:off x="900150" y="-749150"/>
                <a:ext cx="887100" cy="417600"/>
              </a:xfrm>
              <a:prstGeom prst="roundRect">
                <a:avLst>
                  <a:gd fmla="val 16667" name="adj"/>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icolage Grotesque"/>
                  <a:ea typeface="Bricolage Grotesque"/>
                  <a:cs typeface="Bricolage Grotesque"/>
                  <a:sym typeface="Bricolage Grotesque"/>
                </a:endParaRPr>
              </a:p>
            </p:txBody>
          </p:sp>
        </p:grpSp>
        <p:grpSp>
          <p:nvGrpSpPr>
            <p:cNvPr id="95" name="Google Shape;95;p7"/>
            <p:cNvGrpSpPr/>
            <p:nvPr/>
          </p:nvGrpSpPr>
          <p:grpSpPr>
            <a:xfrm rot="10800000">
              <a:off x="7922600" y="125700"/>
              <a:ext cx="1084300" cy="887100"/>
              <a:chOff x="1134900" y="-983900"/>
              <a:chExt cx="1084300" cy="887100"/>
            </a:xfrm>
          </p:grpSpPr>
          <p:sp>
            <p:nvSpPr>
              <p:cNvPr id="96" name="Google Shape;96;p7"/>
              <p:cNvSpPr/>
              <p:nvPr/>
            </p:nvSpPr>
            <p:spPr>
              <a:xfrm rot="5400000">
                <a:off x="1355500" y="-960500"/>
                <a:ext cx="887100" cy="840300"/>
              </a:xfrm>
              <a:prstGeom prst="roundRect">
                <a:avLst>
                  <a:gd fmla="val 16667" name="adj"/>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icolage Grotesque"/>
                  <a:ea typeface="Bricolage Grotesque"/>
                  <a:cs typeface="Bricolage Grotesque"/>
                  <a:sym typeface="Bricolage Grotesque"/>
                </a:endParaRPr>
              </a:p>
            </p:txBody>
          </p:sp>
          <p:sp>
            <p:nvSpPr>
              <p:cNvPr id="97" name="Google Shape;97;p7"/>
              <p:cNvSpPr/>
              <p:nvPr/>
            </p:nvSpPr>
            <p:spPr>
              <a:xfrm rot="5400000">
                <a:off x="900150" y="-749150"/>
                <a:ext cx="887100" cy="417600"/>
              </a:xfrm>
              <a:prstGeom prst="roundRect">
                <a:avLst>
                  <a:gd fmla="val 16667" name="adj"/>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icolage Grotesque"/>
                  <a:ea typeface="Bricolage Grotesque"/>
                  <a:cs typeface="Bricolage Grotesque"/>
                  <a:sym typeface="Bricolage Grotesque"/>
                </a:endParaRPr>
              </a:p>
            </p:txBody>
          </p:sp>
        </p:grpSp>
        <p:grpSp>
          <p:nvGrpSpPr>
            <p:cNvPr id="98" name="Google Shape;98;p7"/>
            <p:cNvGrpSpPr/>
            <p:nvPr/>
          </p:nvGrpSpPr>
          <p:grpSpPr>
            <a:xfrm>
              <a:off x="137100" y="125700"/>
              <a:ext cx="1084300" cy="887100"/>
              <a:chOff x="1134900" y="-983900"/>
              <a:chExt cx="1084300" cy="887100"/>
            </a:xfrm>
          </p:grpSpPr>
          <p:sp>
            <p:nvSpPr>
              <p:cNvPr id="99" name="Google Shape;99;p7"/>
              <p:cNvSpPr/>
              <p:nvPr/>
            </p:nvSpPr>
            <p:spPr>
              <a:xfrm rot="5400000">
                <a:off x="1355500" y="-960500"/>
                <a:ext cx="887100" cy="840300"/>
              </a:xfrm>
              <a:prstGeom prst="roundRect">
                <a:avLst>
                  <a:gd fmla="val 16667" name="adj"/>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icolage Grotesque"/>
                  <a:ea typeface="Bricolage Grotesque"/>
                  <a:cs typeface="Bricolage Grotesque"/>
                  <a:sym typeface="Bricolage Grotesque"/>
                </a:endParaRPr>
              </a:p>
            </p:txBody>
          </p:sp>
          <p:sp>
            <p:nvSpPr>
              <p:cNvPr id="100" name="Google Shape;100;p7"/>
              <p:cNvSpPr/>
              <p:nvPr/>
            </p:nvSpPr>
            <p:spPr>
              <a:xfrm rot="5400000">
                <a:off x="900150" y="-749150"/>
                <a:ext cx="887100" cy="417600"/>
              </a:xfrm>
              <a:prstGeom prst="roundRect">
                <a:avLst>
                  <a:gd fmla="val 16667" name="adj"/>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icolage Grotesque"/>
                  <a:ea typeface="Bricolage Grotesque"/>
                  <a:cs typeface="Bricolage Grotesque"/>
                  <a:sym typeface="Bricolage Grotesque"/>
                </a:endParaRPr>
              </a:p>
            </p:txBody>
          </p:sp>
        </p:grpSp>
        <p:sp>
          <p:nvSpPr>
            <p:cNvPr id="101" name="Google Shape;101;p7"/>
            <p:cNvSpPr/>
            <p:nvPr/>
          </p:nvSpPr>
          <p:spPr>
            <a:xfrm>
              <a:off x="137100" y="125700"/>
              <a:ext cx="8869800" cy="4892100"/>
            </a:xfrm>
            <a:prstGeom prst="roundRect">
              <a:avLst>
                <a:gd fmla="val 16667" name="adj"/>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icolage Grotesque"/>
                <a:ea typeface="Bricolage Grotesque"/>
                <a:cs typeface="Bricolage Grotesque"/>
                <a:sym typeface="Bricolage Grotesque"/>
              </a:endParaRPr>
            </a:p>
          </p:txBody>
        </p:sp>
      </p:grpSp>
      <p:sp>
        <p:nvSpPr>
          <p:cNvPr id="102" name="Google Shape;102;p7"/>
          <p:cNvSpPr txBox="1"/>
          <p:nvPr>
            <p:ph type="ctrTitle"/>
          </p:nvPr>
        </p:nvSpPr>
        <p:spPr>
          <a:xfrm>
            <a:off x="457200" y="177000"/>
            <a:ext cx="7002900" cy="4405200"/>
          </a:xfrm>
          <a:prstGeom prst="rect">
            <a:avLst/>
          </a:prstGeom>
        </p:spPr>
        <p:txBody>
          <a:bodyPr anchorCtr="0" anchor="t" bIns="91425" lIns="91425" spcFirstLastPara="1" rIns="91425" wrap="square" tIns="91425">
            <a:normAutofit/>
          </a:bodyPr>
          <a:lstStyle>
            <a:lvl1pPr lvl="0">
              <a:spcBef>
                <a:spcPts val="0"/>
              </a:spcBef>
              <a:spcAft>
                <a:spcPts val="0"/>
              </a:spcAft>
              <a:buSzPts val="4500"/>
              <a:buNone/>
              <a:defRPr b="1" sz="45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cxnSp>
        <p:nvCxnSpPr>
          <p:cNvPr id="103" name="Google Shape;103;p7"/>
          <p:cNvCxnSpPr/>
          <p:nvPr/>
        </p:nvCxnSpPr>
        <p:spPr>
          <a:xfrm rot="5400000">
            <a:off x="-1808419" y="2465433"/>
            <a:ext cx="4405200" cy="0"/>
          </a:xfrm>
          <a:prstGeom prst="straightConnector1">
            <a:avLst/>
          </a:prstGeom>
          <a:solidFill>
            <a:srgbClr val="E5E7F0"/>
          </a:solidFill>
          <a:ln cap="flat" cmpd="sng" w="10575">
            <a:solidFill>
              <a:srgbClr val="000000"/>
            </a:solidFill>
            <a:prstDash val="solid"/>
            <a:round/>
            <a:headEnd len="sm" w="sm" type="none"/>
            <a:tailEnd len="sm" w="sm" type="none"/>
          </a:ln>
        </p:spPr>
      </p:cxnSp>
      <p:sp>
        <p:nvSpPr>
          <p:cNvPr id="104" name="Google Shape;104;p7"/>
          <p:cNvSpPr txBox="1"/>
          <p:nvPr>
            <p:ph idx="12" type="sldNum"/>
          </p:nvPr>
        </p:nvSpPr>
        <p:spPr>
          <a:xfrm>
            <a:off x="8556784" y="4749851"/>
            <a:ext cx="548700" cy="393600"/>
          </a:xfrm>
          <a:prstGeom prst="rect">
            <a:avLst/>
          </a:prstGeom>
        </p:spPr>
        <p:txBody>
          <a:bodyPr anchorCtr="0" anchor="ctr" bIns="91425" lIns="91425" spcFirstLastPara="1" rIns="91425" wrap="square" tIns="91425">
            <a:normAutofit/>
          </a:bodyPr>
          <a:lstStyle>
            <a:lvl1pPr lvl="0">
              <a:buNone/>
              <a:defRPr sz="1300">
                <a:solidFill>
                  <a:schemeClr val="dk1"/>
                </a:solidFill>
                <a:latin typeface="Bricolage Grotesque"/>
                <a:ea typeface="Bricolage Grotesque"/>
                <a:cs typeface="Bricolage Grotesque"/>
                <a:sym typeface="Bricolage Grotesque"/>
              </a:defRPr>
            </a:lvl1pPr>
            <a:lvl2pPr lvl="1">
              <a:buNone/>
              <a:defRPr sz="1300">
                <a:solidFill>
                  <a:schemeClr val="dk1"/>
                </a:solidFill>
                <a:latin typeface="Bricolage Grotesque"/>
                <a:ea typeface="Bricolage Grotesque"/>
                <a:cs typeface="Bricolage Grotesque"/>
                <a:sym typeface="Bricolage Grotesque"/>
              </a:defRPr>
            </a:lvl2pPr>
            <a:lvl3pPr lvl="2">
              <a:buNone/>
              <a:defRPr sz="1300">
                <a:solidFill>
                  <a:schemeClr val="dk1"/>
                </a:solidFill>
                <a:latin typeface="Bricolage Grotesque"/>
                <a:ea typeface="Bricolage Grotesque"/>
                <a:cs typeface="Bricolage Grotesque"/>
                <a:sym typeface="Bricolage Grotesque"/>
              </a:defRPr>
            </a:lvl3pPr>
            <a:lvl4pPr lvl="3">
              <a:buNone/>
              <a:defRPr sz="1300">
                <a:solidFill>
                  <a:schemeClr val="dk1"/>
                </a:solidFill>
                <a:latin typeface="Bricolage Grotesque"/>
                <a:ea typeface="Bricolage Grotesque"/>
                <a:cs typeface="Bricolage Grotesque"/>
                <a:sym typeface="Bricolage Grotesque"/>
              </a:defRPr>
            </a:lvl4pPr>
            <a:lvl5pPr lvl="4">
              <a:buNone/>
              <a:defRPr sz="1300">
                <a:solidFill>
                  <a:schemeClr val="dk1"/>
                </a:solidFill>
                <a:latin typeface="Bricolage Grotesque"/>
                <a:ea typeface="Bricolage Grotesque"/>
                <a:cs typeface="Bricolage Grotesque"/>
                <a:sym typeface="Bricolage Grotesque"/>
              </a:defRPr>
            </a:lvl5pPr>
            <a:lvl6pPr lvl="5">
              <a:buNone/>
              <a:defRPr sz="1300">
                <a:solidFill>
                  <a:schemeClr val="dk1"/>
                </a:solidFill>
                <a:latin typeface="Bricolage Grotesque"/>
                <a:ea typeface="Bricolage Grotesque"/>
                <a:cs typeface="Bricolage Grotesque"/>
                <a:sym typeface="Bricolage Grotesque"/>
              </a:defRPr>
            </a:lvl6pPr>
            <a:lvl7pPr lvl="6">
              <a:buNone/>
              <a:defRPr sz="1300">
                <a:solidFill>
                  <a:schemeClr val="dk1"/>
                </a:solidFill>
                <a:latin typeface="Bricolage Grotesque"/>
                <a:ea typeface="Bricolage Grotesque"/>
                <a:cs typeface="Bricolage Grotesque"/>
                <a:sym typeface="Bricolage Grotesque"/>
              </a:defRPr>
            </a:lvl7pPr>
            <a:lvl8pPr lvl="7">
              <a:buNone/>
              <a:defRPr sz="1300">
                <a:solidFill>
                  <a:schemeClr val="dk1"/>
                </a:solidFill>
                <a:latin typeface="Bricolage Grotesque"/>
                <a:ea typeface="Bricolage Grotesque"/>
                <a:cs typeface="Bricolage Grotesque"/>
                <a:sym typeface="Bricolage Grotesque"/>
              </a:defRPr>
            </a:lvl8pPr>
            <a:lvl9pPr lvl="8">
              <a:buNone/>
              <a:defRPr sz="1300">
                <a:solidFill>
                  <a:schemeClr val="dk1"/>
                </a:solidFill>
                <a:latin typeface="Bricolage Grotesque"/>
                <a:ea typeface="Bricolage Grotesque"/>
                <a:cs typeface="Bricolage Grotesque"/>
                <a:sym typeface="Bricolage Grotesqu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1620">
          <p15:clr>
            <a:srgbClr val="E46962"/>
          </p15:clr>
        </p15:guide>
        <p15:guide id="2" pos="1584">
          <p15:clr>
            <a:srgbClr val="E46962"/>
          </p15:clr>
        </p15:guide>
        <p15:guide id="3" pos="288">
          <p15:clr>
            <a:srgbClr val="E46962"/>
          </p15:clr>
        </p15:guide>
        <p15:guide id="4" pos="5472">
          <p15:clr>
            <a:srgbClr val="E46962"/>
          </p15:clr>
        </p15:guide>
        <p15:guide id="5" pos="2880">
          <p15:clr>
            <a:srgbClr val="E46962"/>
          </p15:clr>
        </p15:guide>
        <p15:guide id="6" pos="4176">
          <p15:clr>
            <a:srgbClr val="E46962"/>
          </p15:clr>
        </p15:guide>
      </p15:sldGuideLst>
    </p:ext>
  </p:extLs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point slide 5">
  <p:cSld name="TITLE_2_1_1_1_1_1">
    <p:bg>
      <p:bgPr>
        <a:solidFill>
          <a:schemeClr val="lt1"/>
        </a:solidFill>
      </p:bgPr>
    </p:bg>
    <p:spTree>
      <p:nvGrpSpPr>
        <p:cNvPr id="105" name="Shape 105"/>
        <p:cNvGrpSpPr/>
        <p:nvPr/>
      </p:nvGrpSpPr>
      <p:grpSpPr>
        <a:xfrm>
          <a:off x="0" y="0"/>
          <a:ext cx="0" cy="0"/>
          <a:chOff x="0" y="0"/>
          <a:chExt cx="0" cy="0"/>
        </a:xfrm>
      </p:grpSpPr>
      <p:grpSp>
        <p:nvGrpSpPr>
          <p:cNvPr id="106" name="Google Shape;106;p8"/>
          <p:cNvGrpSpPr/>
          <p:nvPr/>
        </p:nvGrpSpPr>
        <p:grpSpPr>
          <a:xfrm>
            <a:off x="137100" y="125700"/>
            <a:ext cx="8869800" cy="4892100"/>
            <a:chOff x="137100" y="125700"/>
            <a:chExt cx="8869800" cy="4892100"/>
          </a:xfrm>
        </p:grpSpPr>
        <p:grpSp>
          <p:nvGrpSpPr>
            <p:cNvPr id="107" name="Google Shape;107;p8"/>
            <p:cNvGrpSpPr/>
            <p:nvPr/>
          </p:nvGrpSpPr>
          <p:grpSpPr>
            <a:xfrm>
              <a:off x="137100" y="4130700"/>
              <a:ext cx="1084300" cy="887100"/>
              <a:chOff x="1134900" y="-983900"/>
              <a:chExt cx="1084300" cy="887100"/>
            </a:xfrm>
          </p:grpSpPr>
          <p:sp>
            <p:nvSpPr>
              <p:cNvPr id="108" name="Google Shape;108;p8"/>
              <p:cNvSpPr/>
              <p:nvPr/>
            </p:nvSpPr>
            <p:spPr>
              <a:xfrm rot="5400000">
                <a:off x="1355500" y="-960500"/>
                <a:ext cx="887100" cy="840300"/>
              </a:xfrm>
              <a:prstGeom prst="roundRect">
                <a:avLst>
                  <a:gd fmla="val 16667" name="adj"/>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icolage Grotesque"/>
                  <a:ea typeface="Bricolage Grotesque"/>
                  <a:cs typeface="Bricolage Grotesque"/>
                  <a:sym typeface="Bricolage Grotesque"/>
                </a:endParaRPr>
              </a:p>
            </p:txBody>
          </p:sp>
          <p:sp>
            <p:nvSpPr>
              <p:cNvPr id="109" name="Google Shape;109;p8"/>
              <p:cNvSpPr/>
              <p:nvPr/>
            </p:nvSpPr>
            <p:spPr>
              <a:xfrm rot="5400000">
                <a:off x="900150" y="-749150"/>
                <a:ext cx="887100" cy="417600"/>
              </a:xfrm>
              <a:prstGeom prst="roundRect">
                <a:avLst>
                  <a:gd fmla="val 16667" name="adj"/>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icolage Grotesque"/>
                  <a:ea typeface="Bricolage Grotesque"/>
                  <a:cs typeface="Bricolage Grotesque"/>
                  <a:sym typeface="Bricolage Grotesque"/>
                </a:endParaRPr>
              </a:p>
            </p:txBody>
          </p:sp>
        </p:grpSp>
        <p:grpSp>
          <p:nvGrpSpPr>
            <p:cNvPr id="110" name="Google Shape;110;p8"/>
            <p:cNvGrpSpPr/>
            <p:nvPr/>
          </p:nvGrpSpPr>
          <p:grpSpPr>
            <a:xfrm rot="10800000">
              <a:off x="7922600" y="4130700"/>
              <a:ext cx="1084300" cy="887100"/>
              <a:chOff x="1134900" y="-983900"/>
              <a:chExt cx="1084300" cy="887100"/>
            </a:xfrm>
          </p:grpSpPr>
          <p:sp>
            <p:nvSpPr>
              <p:cNvPr id="111" name="Google Shape;111;p8"/>
              <p:cNvSpPr/>
              <p:nvPr/>
            </p:nvSpPr>
            <p:spPr>
              <a:xfrm rot="5400000">
                <a:off x="1355500" y="-960500"/>
                <a:ext cx="887100" cy="840300"/>
              </a:xfrm>
              <a:prstGeom prst="roundRect">
                <a:avLst>
                  <a:gd fmla="val 16667" name="adj"/>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icolage Grotesque"/>
                  <a:ea typeface="Bricolage Grotesque"/>
                  <a:cs typeface="Bricolage Grotesque"/>
                  <a:sym typeface="Bricolage Grotesque"/>
                </a:endParaRPr>
              </a:p>
            </p:txBody>
          </p:sp>
          <p:sp>
            <p:nvSpPr>
              <p:cNvPr id="112" name="Google Shape;112;p8"/>
              <p:cNvSpPr/>
              <p:nvPr/>
            </p:nvSpPr>
            <p:spPr>
              <a:xfrm rot="5400000">
                <a:off x="900150" y="-749150"/>
                <a:ext cx="887100" cy="417600"/>
              </a:xfrm>
              <a:prstGeom prst="roundRect">
                <a:avLst>
                  <a:gd fmla="val 16667" name="adj"/>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icolage Grotesque"/>
                  <a:ea typeface="Bricolage Grotesque"/>
                  <a:cs typeface="Bricolage Grotesque"/>
                  <a:sym typeface="Bricolage Grotesque"/>
                </a:endParaRPr>
              </a:p>
            </p:txBody>
          </p:sp>
        </p:grpSp>
        <p:grpSp>
          <p:nvGrpSpPr>
            <p:cNvPr id="113" name="Google Shape;113;p8"/>
            <p:cNvGrpSpPr/>
            <p:nvPr/>
          </p:nvGrpSpPr>
          <p:grpSpPr>
            <a:xfrm rot="10800000">
              <a:off x="7922600" y="125700"/>
              <a:ext cx="1084300" cy="887100"/>
              <a:chOff x="1134900" y="-983900"/>
              <a:chExt cx="1084300" cy="887100"/>
            </a:xfrm>
          </p:grpSpPr>
          <p:sp>
            <p:nvSpPr>
              <p:cNvPr id="114" name="Google Shape;114;p8"/>
              <p:cNvSpPr/>
              <p:nvPr/>
            </p:nvSpPr>
            <p:spPr>
              <a:xfrm rot="5400000">
                <a:off x="1355500" y="-960500"/>
                <a:ext cx="887100" cy="840300"/>
              </a:xfrm>
              <a:prstGeom prst="roundRect">
                <a:avLst>
                  <a:gd fmla="val 16667" name="adj"/>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icolage Grotesque"/>
                  <a:ea typeface="Bricolage Grotesque"/>
                  <a:cs typeface="Bricolage Grotesque"/>
                  <a:sym typeface="Bricolage Grotesque"/>
                </a:endParaRPr>
              </a:p>
            </p:txBody>
          </p:sp>
          <p:sp>
            <p:nvSpPr>
              <p:cNvPr id="115" name="Google Shape;115;p8"/>
              <p:cNvSpPr/>
              <p:nvPr/>
            </p:nvSpPr>
            <p:spPr>
              <a:xfrm rot="5400000">
                <a:off x="900150" y="-749150"/>
                <a:ext cx="887100" cy="417600"/>
              </a:xfrm>
              <a:prstGeom prst="roundRect">
                <a:avLst>
                  <a:gd fmla="val 16667" name="adj"/>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icolage Grotesque"/>
                  <a:ea typeface="Bricolage Grotesque"/>
                  <a:cs typeface="Bricolage Grotesque"/>
                  <a:sym typeface="Bricolage Grotesque"/>
                </a:endParaRPr>
              </a:p>
            </p:txBody>
          </p:sp>
        </p:grpSp>
        <p:grpSp>
          <p:nvGrpSpPr>
            <p:cNvPr id="116" name="Google Shape;116;p8"/>
            <p:cNvGrpSpPr/>
            <p:nvPr/>
          </p:nvGrpSpPr>
          <p:grpSpPr>
            <a:xfrm>
              <a:off x="137100" y="125700"/>
              <a:ext cx="1084300" cy="887100"/>
              <a:chOff x="1134900" y="-983900"/>
              <a:chExt cx="1084300" cy="887100"/>
            </a:xfrm>
          </p:grpSpPr>
          <p:sp>
            <p:nvSpPr>
              <p:cNvPr id="117" name="Google Shape;117;p8"/>
              <p:cNvSpPr/>
              <p:nvPr/>
            </p:nvSpPr>
            <p:spPr>
              <a:xfrm rot="5400000">
                <a:off x="1355500" y="-960500"/>
                <a:ext cx="887100" cy="840300"/>
              </a:xfrm>
              <a:prstGeom prst="roundRect">
                <a:avLst>
                  <a:gd fmla="val 16667" name="adj"/>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icolage Grotesque"/>
                  <a:ea typeface="Bricolage Grotesque"/>
                  <a:cs typeface="Bricolage Grotesque"/>
                  <a:sym typeface="Bricolage Grotesque"/>
                </a:endParaRPr>
              </a:p>
            </p:txBody>
          </p:sp>
          <p:sp>
            <p:nvSpPr>
              <p:cNvPr id="118" name="Google Shape;118;p8"/>
              <p:cNvSpPr/>
              <p:nvPr/>
            </p:nvSpPr>
            <p:spPr>
              <a:xfrm rot="5400000">
                <a:off x="900150" y="-749150"/>
                <a:ext cx="887100" cy="417600"/>
              </a:xfrm>
              <a:prstGeom prst="roundRect">
                <a:avLst>
                  <a:gd fmla="val 16667" name="adj"/>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icolage Grotesque"/>
                  <a:ea typeface="Bricolage Grotesque"/>
                  <a:cs typeface="Bricolage Grotesque"/>
                  <a:sym typeface="Bricolage Grotesque"/>
                </a:endParaRPr>
              </a:p>
            </p:txBody>
          </p:sp>
        </p:grpSp>
        <p:sp>
          <p:nvSpPr>
            <p:cNvPr id="119" name="Google Shape;119;p8"/>
            <p:cNvSpPr/>
            <p:nvPr/>
          </p:nvSpPr>
          <p:spPr>
            <a:xfrm>
              <a:off x="137100" y="125700"/>
              <a:ext cx="8869800" cy="4892100"/>
            </a:xfrm>
            <a:prstGeom prst="roundRect">
              <a:avLst>
                <a:gd fmla="val 16667" name="adj"/>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icolage Grotesque"/>
                <a:ea typeface="Bricolage Grotesque"/>
                <a:cs typeface="Bricolage Grotesque"/>
                <a:sym typeface="Bricolage Grotesque"/>
              </a:endParaRPr>
            </a:p>
          </p:txBody>
        </p:sp>
      </p:grpSp>
      <p:sp>
        <p:nvSpPr>
          <p:cNvPr id="120" name="Google Shape;120;p8"/>
          <p:cNvSpPr txBox="1"/>
          <p:nvPr>
            <p:ph type="ctrTitle"/>
          </p:nvPr>
        </p:nvSpPr>
        <p:spPr>
          <a:xfrm>
            <a:off x="457200" y="177000"/>
            <a:ext cx="7002900" cy="4405200"/>
          </a:xfrm>
          <a:prstGeom prst="rect">
            <a:avLst/>
          </a:prstGeom>
        </p:spPr>
        <p:txBody>
          <a:bodyPr anchorCtr="0" anchor="t" bIns="91425" lIns="91425" spcFirstLastPara="1" rIns="91425" wrap="square" tIns="91425">
            <a:normAutofit/>
          </a:bodyPr>
          <a:lstStyle>
            <a:lvl1pPr lvl="0">
              <a:spcBef>
                <a:spcPts val="0"/>
              </a:spcBef>
              <a:spcAft>
                <a:spcPts val="0"/>
              </a:spcAft>
              <a:buSzPts val="4500"/>
              <a:buNone/>
              <a:defRPr b="1" sz="45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cxnSp>
        <p:nvCxnSpPr>
          <p:cNvPr id="121" name="Google Shape;121;p8"/>
          <p:cNvCxnSpPr/>
          <p:nvPr/>
        </p:nvCxnSpPr>
        <p:spPr>
          <a:xfrm rot="5400000">
            <a:off x="-1808419" y="2465433"/>
            <a:ext cx="4405200" cy="0"/>
          </a:xfrm>
          <a:prstGeom prst="straightConnector1">
            <a:avLst/>
          </a:prstGeom>
          <a:solidFill>
            <a:srgbClr val="E5E7F0"/>
          </a:solidFill>
          <a:ln cap="flat" cmpd="sng" w="10575">
            <a:solidFill>
              <a:srgbClr val="000000"/>
            </a:solidFill>
            <a:prstDash val="solid"/>
            <a:round/>
            <a:headEnd len="sm" w="sm" type="none"/>
            <a:tailEnd len="sm" w="sm" type="none"/>
          </a:ln>
        </p:spPr>
      </p:cxnSp>
      <p:sp>
        <p:nvSpPr>
          <p:cNvPr id="122" name="Google Shape;122;p8"/>
          <p:cNvSpPr txBox="1"/>
          <p:nvPr>
            <p:ph idx="12" type="sldNum"/>
          </p:nvPr>
        </p:nvSpPr>
        <p:spPr>
          <a:xfrm>
            <a:off x="8556784" y="4749851"/>
            <a:ext cx="548700" cy="393600"/>
          </a:xfrm>
          <a:prstGeom prst="rect">
            <a:avLst/>
          </a:prstGeom>
        </p:spPr>
        <p:txBody>
          <a:bodyPr anchorCtr="0" anchor="ctr" bIns="91425" lIns="91425" spcFirstLastPara="1" rIns="91425" wrap="square" tIns="91425">
            <a:normAutofit/>
          </a:bodyPr>
          <a:lstStyle>
            <a:lvl1pPr lvl="0">
              <a:buNone/>
              <a:defRPr sz="1300">
                <a:solidFill>
                  <a:schemeClr val="dk1"/>
                </a:solidFill>
                <a:latin typeface="Bricolage Grotesque"/>
                <a:ea typeface="Bricolage Grotesque"/>
                <a:cs typeface="Bricolage Grotesque"/>
                <a:sym typeface="Bricolage Grotesque"/>
              </a:defRPr>
            </a:lvl1pPr>
            <a:lvl2pPr lvl="1">
              <a:buNone/>
              <a:defRPr sz="1300">
                <a:solidFill>
                  <a:schemeClr val="dk1"/>
                </a:solidFill>
                <a:latin typeface="Bricolage Grotesque"/>
                <a:ea typeface="Bricolage Grotesque"/>
                <a:cs typeface="Bricolage Grotesque"/>
                <a:sym typeface="Bricolage Grotesque"/>
              </a:defRPr>
            </a:lvl2pPr>
            <a:lvl3pPr lvl="2">
              <a:buNone/>
              <a:defRPr sz="1300">
                <a:solidFill>
                  <a:schemeClr val="dk1"/>
                </a:solidFill>
                <a:latin typeface="Bricolage Grotesque"/>
                <a:ea typeface="Bricolage Grotesque"/>
                <a:cs typeface="Bricolage Grotesque"/>
                <a:sym typeface="Bricolage Grotesque"/>
              </a:defRPr>
            </a:lvl3pPr>
            <a:lvl4pPr lvl="3">
              <a:buNone/>
              <a:defRPr sz="1300">
                <a:solidFill>
                  <a:schemeClr val="dk1"/>
                </a:solidFill>
                <a:latin typeface="Bricolage Grotesque"/>
                <a:ea typeface="Bricolage Grotesque"/>
                <a:cs typeface="Bricolage Grotesque"/>
                <a:sym typeface="Bricolage Grotesque"/>
              </a:defRPr>
            </a:lvl4pPr>
            <a:lvl5pPr lvl="4">
              <a:buNone/>
              <a:defRPr sz="1300">
                <a:solidFill>
                  <a:schemeClr val="dk1"/>
                </a:solidFill>
                <a:latin typeface="Bricolage Grotesque"/>
                <a:ea typeface="Bricolage Grotesque"/>
                <a:cs typeface="Bricolage Grotesque"/>
                <a:sym typeface="Bricolage Grotesque"/>
              </a:defRPr>
            </a:lvl5pPr>
            <a:lvl6pPr lvl="5">
              <a:buNone/>
              <a:defRPr sz="1300">
                <a:solidFill>
                  <a:schemeClr val="dk1"/>
                </a:solidFill>
                <a:latin typeface="Bricolage Grotesque"/>
                <a:ea typeface="Bricolage Grotesque"/>
                <a:cs typeface="Bricolage Grotesque"/>
                <a:sym typeface="Bricolage Grotesque"/>
              </a:defRPr>
            </a:lvl6pPr>
            <a:lvl7pPr lvl="6">
              <a:buNone/>
              <a:defRPr sz="1300">
                <a:solidFill>
                  <a:schemeClr val="dk1"/>
                </a:solidFill>
                <a:latin typeface="Bricolage Grotesque"/>
                <a:ea typeface="Bricolage Grotesque"/>
                <a:cs typeface="Bricolage Grotesque"/>
                <a:sym typeface="Bricolage Grotesque"/>
              </a:defRPr>
            </a:lvl7pPr>
            <a:lvl8pPr lvl="7">
              <a:buNone/>
              <a:defRPr sz="1300">
                <a:solidFill>
                  <a:schemeClr val="dk1"/>
                </a:solidFill>
                <a:latin typeface="Bricolage Grotesque"/>
                <a:ea typeface="Bricolage Grotesque"/>
                <a:cs typeface="Bricolage Grotesque"/>
                <a:sym typeface="Bricolage Grotesque"/>
              </a:defRPr>
            </a:lvl8pPr>
            <a:lvl9pPr lvl="8">
              <a:buNone/>
              <a:defRPr sz="1300">
                <a:solidFill>
                  <a:schemeClr val="dk1"/>
                </a:solidFill>
                <a:latin typeface="Bricolage Grotesque"/>
                <a:ea typeface="Bricolage Grotesque"/>
                <a:cs typeface="Bricolage Grotesque"/>
                <a:sym typeface="Bricolage Grotesqu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1620">
          <p15:clr>
            <a:srgbClr val="E46962"/>
          </p15:clr>
        </p15:guide>
        <p15:guide id="2" pos="1584">
          <p15:clr>
            <a:srgbClr val="E46962"/>
          </p15:clr>
        </p15:guide>
        <p15:guide id="3" pos="288">
          <p15:clr>
            <a:srgbClr val="E46962"/>
          </p15:clr>
        </p15:guide>
        <p15:guide id="4" pos="5472">
          <p15:clr>
            <a:srgbClr val="E46962"/>
          </p15:clr>
        </p15:guide>
        <p15:guide id="5" pos="2880">
          <p15:clr>
            <a:srgbClr val="E46962"/>
          </p15:clr>
        </p15:guide>
        <p15:guide id="6" pos="4176">
          <p15:clr>
            <a:srgbClr val="E46962"/>
          </p15:clr>
        </p15:guide>
      </p15:sldGuideLst>
    </p:ext>
  </p:extLs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ction layout 1">
  <p:cSld name="CUSTOM">
    <p:spTree>
      <p:nvGrpSpPr>
        <p:cNvPr id="123" name="Shape 123"/>
        <p:cNvGrpSpPr/>
        <p:nvPr/>
      </p:nvGrpSpPr>
      <p:grpSpPr>
        <a:xfrm>
          <a:off x="0" y="0"/>
          <a:ext cx="0" cy="0"/>
          <a:chOff x="0" y="0"/>
          <a:chExt cx="0" cy="0"/>
        </a:xfrm>
      </p:grpSpPr>
      <p:sp>
        <p:nvSpPr>
          <p:cNvPr id="124" name="Google Shape;124;p9"/>
          <p:cNvSpPr/>
          <p:nvPr/>
        </p:nvSpPr>
        <p:spPr>
          <a:xfrm>
            <a:off x="116072" y="110725"/>
            <a:ext cx="4392000" cy="2389500"/>
          </a:xfrm>
          <a:prstGeom prst="roundRect">
            <a:avLst>
              <a:gd fmla="val 1600"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9"/>
          <p:cNvSpPr txBox="1"/>
          <p:nvPr>
            <p:ph type="title"/>
          </p:nvPr>
        </p:nvSpPr>
        <p:spPr>
          <a:xfrm>
            <a:off x="213025" y="220900"/>
            <a:ext cx="3495000" cy="18225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b="1" sz="3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26" name="Google Shape;126;p9"/>
          <p:cNvSpPr/>
          <p:nvPr/>
        </p:nvSpPr>
        <p:spPr>
          <a:xfrm>
            <a:off x="4631547" y="110725"/>
            <a:ext cx="4392000" cy="2389500"/>
          </a:xfrm>
          <a:prstGeom prst="roundRect">
            <a:avLst>
              <a:gd fmla="val 1600" name="adj"/>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9"/>
          <p:cNvSpPr txBox="1"/>
          <p:nvPr>
            <p:ph idx="2" type="title"/>
          </p:nvPr>
        </p:nvSpPr>
        <p:spPr>
          <a:xfrm>
            <a:off x="4728325" y="220750"/>
            <a:ext cx="3495000" cy="18225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b="1" sz="3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28" name="Google Shape;128;p9"/>
          <p:cNvSpPr/>
          <p:nvPr/>
        </p:nvSpPr>
        <p:spPr>
          <a:xfrm>
            <a:off x="116072" y="2608325"/>
            <a:ext cx="4392000" cy="2389500"/>
          </a:xfrm>
          <a:prstGeom prst="roundRect">
            <a:avLst>
              <a:gd fmla="val 1600"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9"/>
          <p:cNvSpPr txBox="1"/>
          <p:nvPr>
            <p:ph idx="3" type="title"/>
          </p:nvPr>
        </p:nvSpPr>
        <p:spPr>
          <a:xfrm>
            <a:off x="212850" y="2718375"/>
            <a:ext cx="3495000" cy="18225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b="1" sz="3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30" name="Google Shape;130;p9"/>
          <p:cNvSpPr/>
          <p:nvPr/>
        </p:nvSpPr>
        <p:spPr>
          <a:xfrm>
            <a:off x="4631547" y="2608325"/>
            <a:ext cx="4392000" cy="2389500"/>
          </a:xfrm>
          <a:prstGeom prst="roundRect">
            <a:avLst>
              <a:gd fmla="val 1600"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9"/>
          <p:cNvSpPr txBox="1"/>
          <p:nvPr>
            <p:ph idx="4" type="title"/>
          </p:nvPr>
        </p:nvSpPr>
        <p:spPr>
          <a:xfrm>
            <a:off x="4728325" y="2718375"/>
            <a:ext cx="3495000" cy="18225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b="1" sz="3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32" name="Google Shape;132;p9"/>
          <p:cNvSpPr txBox="1"/>
          <p:nvPr>
            <p:ph idx="12" type="sldNum"/>
          </p:nvPr>
        </p:nvSpPr>
        <p:spPr>
          <a:xfrm>
            <a:off x="8556784" y="4749851"/>
            <a:ext cx="548700" cy="393600"/>
          </a:xfrm>
          <a:prstGeom prst="rect">
            <a:avLst/>
          </a:prstGeom>
        </p:spPr>
        <p:txBody>
          <a:bodyPr anchorCtr="0" anchor="ctr" bIns="91425" lIns="91425" spcFirstLastPara="1" rIns="91425" wrap="square" tIns="91425">
            <a:normAutofit/>
          </a:bodyPr>
          <a:lstStyle>
            <a:lvl1pPr lvl="0">
              <a:buNone/>
              <a:defRPr sz="1300">
                <a:solidFill>
                  <a:schemeClr val="dk1"/>
                </a:solidFill>
                <a:latin typeface="Bricolage Grotesque"/>
                <a:ea typeface="Bricolage Grotesque"/>
                <a:cs typeface="Bricolage Grotesque"/>
                <a:sym typeface="Bricolage Grotesque"/>
              </a:defRPr>
            </a:lvl1pPr>
            <a:lvl2pPr lvl="1">
              <a:buNone/>
              <a:defRPr sz="1300">
                <a:solidFill>
                  <a:schemeClr val="dk1"/>
                </a:solidFill>
                <a:latin typeface="Bricolage Grotesque"/>
                <a:ea typeface="Bricolage Grotesque"/>
                <a:cs typeface="Bricolage Grotesque"/>
                <a:sym typeface="Bricolage Grotesque"/>
              </a:defRPr>
            </a:lvl2pPr>
            <a:lvl3pPr lvl="2">
              <a:buNone/>
              <a:defRPr sz="1300">
                <a:solidFill>
                  <a:schemeClr val="dk1"/>
                </a:solidFill>
                <a:latin typeface="Bricolage Grotesque"/>
                <a:ea typeface="Bricolage Grotesque"/>
                <a:cs typeface="Bricolage Grotesque"/>
                <a:sym typeface="Bricolage Grotesque"/>
              </a:defRPr>
            </a:lvl3pPr>
            <a:lvl4pPr lvl="3">
              <a:buNone/>
              <a:defRPr sz="1300">
                <a:solidFill>
                  <a:schemeClr val="dk1"/>
                </a:solidFill>
                <a:latin typeface="Bricolage Grotesque"/>
                <a:ea typeface="Bricolage Grotesque"/>
                <a:cs typeface="Bricolage Grotesque"/>
                <a:sym typeface="Bricolage Grotesque"/>
              </a:defRPr>
            </a:lvl4pPr>
            <a:lvl5pPr lvl="4">
              <a:buNone/>
              <a:defRPr sz="1300">
                <a:solidFill>
                  <a:schemeClr val="dk1"/>
                </a:solidFill>
                <a:latin typeface="Bricolage Grotesque"/>
                <a:ea typeface="Bricolage Grotesque"/>
                <a:cs typeface="Bricolage Grotesque"/>
                <a:sym typeface="Bricolage Grotesque"/>
              </a:defRPr>
            </a:lvl5pPr>
            <a:lvl6pPr lvl="5">
              <a:buNone/>
              <a:defRPr sz="1300">
                <a:solidFill>
                  <a:schemeClr val="dk1"/>
                </a:solidFill>
                <a:latin typeface="Bricolage Grotesque"/>
                <a:ea typeface="Bricolage Grotesque"/>
                <a:cs typeface="Bricolage Grotesque"/>
                <a:sym typeface="Bricolage Grotesque"/>
              </a:defRPr>
            </a:lvl6pPr>
            <a:lvl7pPr lvl="6">
              <a:buNone/>
              <a:defRPr sz="1300">
                <a:solidFill>
                  <a:schemeClr val="dk1"/>
                </a:solidFill>
                <a:latin typeface="Bricolage Grotesque"/>
                <a:ea typeface="Bricolage Grotesque"/>
                <a:cs typeface="Bricolage Grotesque"/>
                <a:sym typeface="Bricolage Grotesque"/>
              </a:defRPr>
            </a:lvl7pPr>
            <a:lvl8pPr lvl="7">
              <a:buNone/>
              <a:defRPr sz="1300">
                <a:solidFill>
                  <a:schemeClr val="dk1"/>
                </a:solidFill>
                <a:latin typeface="Bricolage Grotesque"/>
                <a:ea typeface="Bricolage Grotesque"/>
                <a:cs typeface="Bricolage Grotesque"/>
                <a:sym typeface="Bricolage Grotesque"/>
              </a:defRPr>
            </a:lvl8pPr>
            <a:lvl9pPr lvl="8">
              <a:buNone/>
              <a:defRPr sz="1300">
                <a:solidFill>
                  <a:schemeClr val="dk1"/>
                </a:solidFill>
                <a:latin typeface="Bricolage Grotesque"/>
                <a:ea typeface="Bricolage Grotesque"/>
                <a:cs typeface="Bricolage Grotesque"/>
                <a:sym typeface="Bricolage Grotesqu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ction layout 2">
  <p:cSld name="CUSTOM_1">
    <p:spTree>
      <p:nvGrpSpPr>
        <p:cNvPr id="133" name="Shape 133"/>
        <p:cNvGrpSpPr/>
        <p:nvPr/>
      </p:nvGrpSpPr>
      <p:grpSpPr>
        <a:xfrm>
          <a:off x="0" y="0"/>
          <a:ext cx="0" cy="0"/>
          <a:chOff x="0" y="0"/>
          <a:chExt cx="0" cy="0"/>
        </a:xfrm>
      </p:grpSpPr>
      <p:sp>
        <p:nvSpPr>
          <p:cNvPr id="134" name="Google Shape;134;p10"/>
          <p:cNvSpPr/>
          <p:nvPr/>
        </p:nvSpPr>
        <p:spPr>
          <a:xfrm>
            <a:off x="111951" y="106604"/>
            <a:ext cx="2868900" cy="2389500"/>
          </a:xfrm>
          <a:prstGeom prst="roundRect">
            <a:avLst>
              <a:gd fmla="val 1081" name="adj"/>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0"/>
          <p:cNvSpPr txBox="1"/>
          <p:nvPr>
            <p:ph type="title"/>
          </p:nvPr>
        </p:nvSpPr>
        <p:spPr>
          <a:xfrm>
            <a:off x="217250" y="249475"/>
            <a:ext cx="2668200" cy="9438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b="1" sz="2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36" name="Google Shape;136;p10"/>
          <p:cNvSpPr/>
          <p:nvPr/>
        </p:nvSpPr>
        <p:spPr>
          <a:xfrm>
            <a:off x="3164601" y="2601829"/>
            <a:ext cx="2868900" cy="2389500"/>
          </a:xfrm>
          <a:prstGeom prst="roundRect">
            <a:avLst>
              <a:gd fmla="val 1081" name="adj"/>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0"/>
          <p:cNvSpPr/>
          <p:nvPr/>
        </p:nvSpPr>
        <p:spPr>
          <a:xfrm>
            <a:off x="3143763" y="106604"/>
            <a:ext cx="2868900" cy="2389500"/>
          </a:xfrm>
          <a:prstGeom prst="roundRect">
            <a:avLst>
              <a:gd fmla="val 1081" name="adj"/>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0"/>
          <p:cNvSpPr txBox="1"/>
          <p:nvPr>
            <p:ph idx="2" type="title"/>
          </p:nvPr>
        </p:nvSpPr>
        <p:spPr>
          <a:xfrm>
            <a:off x="3249063" y="249475"/>
            <a:ext cx="2668200" cy="9438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b="1" sz="2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39" name="Google Shape;139;p10"/>
          <p:cNvSpPr/>
          <p:nvPr/>
        </p:nvSpPr>
        <p:spPr>
          <a:xfrm>
            <a:off x="6175601" y="106604"/>
            <a:ext cx="2868900" cy="2389500"/>
          </a:xfrm>
          <a:prstGeom prst="roundRect">
            <a:avLst>
              <a:gd fmla="val 1081" name="adj"/>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0"/>
          <p:cNvSpPr txBox="1"/>
          <p:nvPr>
            <p:ph idx="3" type="title"/>
          </p:nvPr>
        </p:nvSpPr>
        <p:spPr>
          <a:xfrm>
            <a:off x="6280900" y="249475"/>
            <a:ext cx="2668200" cy="9438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b="1" sz="2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41" name="Google Shape;141;p10"/>
          <p:cNvSpPr/>
          <p:nvPr/>
        </p:nvSpPr>
        <p:spPr>
          <a:xfrm>
            <a:off x="116901" y="2667029"/>
            <a:ext cx="2868900" cy="2389500"/>
          </a:xfrm>
          <a:prstGeom prst="roundRect">
            <a:avLst>
              <a:gd fmla="val 1081" name="adj"/>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0"/>
          <p:cNvSpPr txBox="1"/>
          <p:nvPr>
            <p:ph idx="4" type="title"/>
          </p:nvPr>
        </p:nvSpPr>
        <p:spPr>
          <a:xfrm>
            <a:off x="222200" y="2809900"/>
            <a:ext cx="2668200" cy="9438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b="1" sz="2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43" name="Google Shape;143;p10"/>
          <p:cNvSpPr/>
          <p:nvPr/>
        </p:nvSpPr>
        <p:spPr>
          <a:xfrm>
            <a:off x="3148713" y="2667029"/>
            <a:ext cx="2868900" cy="2389500"/>
          </a:xfrm>
          <a:prstGeom prst="roundRect">
            <a:avLst>
              <a:gd fmla="val 1081" name="adj"/>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0"/>
          <p:cNvSpPr txBox="1"/>
          <p:nvPr>
            <p:ph idx="5" type="title"/>
          </p:nvPr>
        </p:nvSpPr>
        <p:spPr>
          <a:xfrm>
            <a:off x="3254013" y="2809900"/>
            <a:ext cx="2668200" cy="9438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b="1" sz="2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45" name="Google Shape;145;p10"/>
          <p:cNvSpPr/>
          <p:nvPr/>
        </p:nvSpPr>
        <p:spPr>
          <a:xfrm>
            <a:off x="6180550" y="2601825"/>
            <a:ext cx="2868900" cy="2454600"/>
          </a:xfrm>
          <a:prstGeom prst="roundRect">
            <a:avLst>
              <a:gd fmla="val 1081" name="adj"/>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0"/>
          <p:cNvSpPr txBox="1"/>
          <p:nvPr>
            <p:ph idx="6" type="title"/>
          </p:nvPr>
        </p:nvSpPr>
        <p:spPr>
          <a:xfrm>
            <a:off x="6285850" y="2744700"/>
            <a:ext cx="2668200" cy="9438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b="1" sz="2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47" name="Google Shape;147;p10"/>
          <p:cNvSpPr txBox="1"/>
          <p:nvPr>
            <p:ph idx="12" type="sldNum"/>
          </p:nvPr>
        </p:nvSpPr>
        <p:spPr>
          <a:xfrm>
            <a:off x="8556784" y="4749851"/>
            <a:ext cx="548700" cy="393600"/>
          </a:xfrm>
          <a:prstGeom prst="rect">
            <a:avLst/>
          </a:prstGeom>
        </p:spPr>
        <p:txBody>
          <a:bodyPr anchorCtr="0" anchor="ctr" bIns="91425" lIns="91425" spcFirstLastPara="1" rIns="91425" wrap="square" tIns="91425">
            <a:normAutofit/>
          </a:bodyPr>
          <a:lstStyle>
            <a:lvl1pPr lvl="0">
              <a:buNone/>
              <a:defRPr sz="1300">
                <a:solidFill>
                  <a:schemeClr val="dk1"/>
                </a:solidFill>
                <a:latin typeface="Bricolage Grotesque"/>
                <a:ea typeface="Bricolage Grotesque"/>
                <a:cs typeface="Bricolage Grotesque"/>
                <a:sym typeface="Bricolage Grotesque"/>
              </a:defRPr>
            </a:lvl1pPr>
            <a:lvl2pPr lvl="1">
              <a:buNone/>
              <a:defRPr sz="1300">
                <a:solidFill>
                  <a:schemeClr val="dk1"/>
                </a:solidFill>
                <a:latin typeface="Bricolage Grotesque"/>
                <a:ea typeface="Bricolage Grotesque"/>
                <a:cs typeface="Bricolage Grotesque"/>
                <a:sym typeface="Bricolage Grotesque"/>
              </a:defRPr>
            </a:lvl2pPr>
            <a:lvl3pPr lvl="2">
              <a:buNone/>
              <a:defRPr sz="1300">
                <a:solidFill>
                  <a:schemeClr val="dk1"/>
                </a:solidFill>
                <a:latin typeface="Bricolage Grotesque"/>
                <a:ea typeface="Bricolage Grotesque"/>
                <a:cs typeface="Bricolage Grotesque"/>
                <a:sym typeface="Bricolage Grotesque"/>
              </a:defRPr>
            </a:lvl3pPr>
            <a:lvl4pPr lvl="3">
              <a:buNone/>
              <a:defRPr sz="1300">
                <a:solidFill>
                  <a:schemeClr val="dk1"/>
                </a:solidFill>
                <a:latin typeface="Bricolage Grotesque"/>
                <a:ea typeface="Bricolage Grotesque"/>
                <a:cs typeface="Bricolage Grotesque"/>
                <a:sym typeface="Bricolage Grotesque"/>
              </a:defRPr>
            </a:lvl4pPr>
            <a:lvl5pPr lvl="4">
              <a:buNone/>
              <a:defRPr sz="1300">
                <a:solidFill>
                  <a:schemeClr val="dk1"/>
                </a:solidFill>
                <a:latin typeface="Bricolage Grotesque"/>
                <a:ea typeface="Bricolage Grotesque"/>
                <a:cs typeface="Bricolage Grotesque"/>
                <a:sym typeface="Bricolage Grotesque"/>
              </a:defRPr>
            </a:lvl5pPr>
            <a:lvl6pPr lvl="5">
              <a:buNone/>
              <a:defRPr sz="1300">
                <a:solidFill>
                  <a:schemeClr val="dk1"/>
                </a:solidFill>
                <a:latin typeface="Bricolage Grotesque"/>
                <a:ea typeface="Bricolage Grotesque"/>
                <a:cs typeface="Bricolage Grotesque"/>
                <a:sym typeface="Bricolage Grotesque"/>
              </a:defRPr>
            </a:lvl6pPr>
            <a:lvl7pPr lvl="6">
              <a:buNone/>
              <a:defRPr sz="1300">
                <a:solidFill>
                  <a:schemeClr val="dk1"/>
                </a:solidFill>
                <a:latin typeface="Bricolage Grotesque"/>
                <a:ea typeface="Bricolage Grotesque"/>
                <a:cs typeface="Bricolage Grotesque"/>
                <a:sym typeface="Bricolage Grotesque"/>
              </a:defRPr>
            </a:lvl7pPr>
            <a:lvl8pPr lvl="7">
              <a:buNone/>
              <a:defRPr sz="1300">
                <a:solidFill>
                  <a:schemeClr val="dk1"/>
                </a:solidFill>
                <a:latin typeface="Bricolage Grotesque"/>
                <a:ea typeface="Bricolage Grotesque"/>
                <a:cs typeface="Bricolage Grotesque"/>
                <a:sym typeface="Bricolage Grotesque"/>
              </a:defRPr>
            </a:lvl8pPr>
            <a:lvl9pPr lvl="8">
              <a:buNone/>
              <a:defRPr sz="1300">
                <a:solidFill>
                  <a:schemeClr val="dk1"/>
                </a:solidFill>
                <a:latin typeface="Bricolage Grotesque"/>
                <a:ea typeface="Bricolage Grotesque"/>
                <a:cs typeface="Bricolage Grotesque"/>
                <a:sym typeface="Bricolage Grotesqu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4.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3" Type="http://schemas.openxmlformats.org/officeDocument/2006/relationships/slideLayout" Target="../slideLayouts/slideLayout25.xml"/><Relationship Id="rId12" Type="http://schemas.openxmlformats.org/officeDocument/2006/relationships/slideLayout" Target="../slideLayouts/slideLayout24.xml"/><Relationship Id="rId1" Type="http://schemas.openxmlformats.org/officeDocument/2006/relationships/image" Target="../media/image3.png"/><Relationship Id="rId2" Type="http://schemas.openxmlformats.org/officeDocument/2006/relationships/image" Target="../media/image5.png"/><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5" Type="http://schemas.openxmlformats.org/officeDocument/2006/relationships/slideLayout" Target="../slideLayouts/slideLayout27.xml"/><Relationship Id="rId14" Type="http://schemas.openxmlformats.org/officeDocument/2006/relationships/slideLayout" Target="../slideLayouts/slideLayout26.xml"/><Relationship Id="rId16" Type="http://schemas.openxmlformats.org/officeDocument/2006/relationships/theme" Target="../theme/theme2.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Bricolage Grotesque"/>
              <a:buNone/>
              <a:defRPr sz="2800">
                <a:solidFill>
                  <a:schemeClr val="dk1"/>
                </a:solidFill>
                <a:latin typeface="Bricolage Grotesque"/>
                <a:ea typeface="Bricolage Grotesque"/>
                <a:cs typeface="Bricolage Grotesque"/>
                <a:sym typeface="Bricolage Grotesque"/>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Bricolage Grotesque"/>
              <a:buChar char="●"/>
              <a:defRPr sz="1800">
                <a:solidFill>
                  <a:schemeClr val="dk1"/>
                </a:solidFill>
                <a:latin typeface="Bricolage Grotesque"/>
                <a:ea typeface="Bricolage Grotesque"/>
                <a:cs typeface="Bricolage Grotesque"/>
                <a:sym typeface="Bricolage Grotesque"/>
              </a:defRPr>
            </a:lvl1pPr>
            <a:lvl2pPr indent="-317500" lvl="1" marL="914400">
              <a:lnSpc>
                <a:spcPct val="115000"/>
              </a:lnSpc>
              <a:spcBef>
                <a:spcPts val="0"/>
              </a:spcBef>
              <a:spcAft>
                <a:spcPts val="0"/>
              </a:spcAft>
              <a:buClr>
                <a:schemeClr val="dk1"/>
              </a:buClr>
              <a:buSzPts val="1400"/>
              <a:buFont typeface="Bricolage Grotesque"/>
              <a:buChar char="○"/>
              <a:defRPr>
                <a:solidFill>
                  <a:schemeClr val="dk1"/>
                </a:solidFill>
                <a:latin typeface="Bricolage Grotesque"/>
                <a:ea typeface="Bricolage Grotesque"/>
                <a:cs typeface="Bricolage Grotesque"/>
                <a:sym typeface="Bricolage Grotesque"/>
              </a:defRPr>
            </a:lvl2pPr>
            <a:lvl3pPr indent="-317500" lvl="2" marL="1371600">
              <a:lnSpc>
                <a:spcPct val="115000"/>
              </a:lnSpc>
              <a:spcBef>
                <a:spcPts val="0"/>
              </a:spcBef>
              <a:spcAft>
                <a:spcPts val="0"/>
              </a:spcAft>
              <a:buClr>
                <a:schemeClr val="dk1"/>
              </a:buClr>
              <a:buSzPts val="1400"/>
              <a:buFont typeface="Bricolage Grotesque"/>
              <a:buChar char="■"/>
              <a:defRPr>
                <a:solidFill>
                  <a:schemeClr val="dk1"/>
                </a:solidFill>
                <a:latin typeface="Bricolage Grotesque"/>
                <a:ea typeface="Bricolage Grotesque"/>
                <a:cs typeface="Bricolage Grotesque"/>
                <a:sym typeface="Bricolage Grotesque"/>
              </a:defRPr>
            </a:lvl3pPr>
            <a:lvl4pPr indent="-317500" lvl="3" marL="1828800">
              <a:lnSpc>
                <a:spcPct val="115000"/>
              </a:lnSpc>
              <a:spcBef>
                <a:spcPts val="0"/>
              </a:spcBef>
              <a:spcAft>
                <a:spcPts val="0"/>
              </a:spcAft>
              <a:buClr>
                <a:schemeClr val="dk1"/>
              </a:buClr>
              <a:buSzPts val="1400"/>
              <a:buFont typeface="Bricolage Grotesque"/>
              <a:buChar char="●"/>
              <a:defRPr>
                <a:solidFill>
                  <a:schemeClr val="dk1"/>
                </a:solidFill>
                <a:latin typeface="Bricolage Grotesque"/>
                <a:ea typeface="Bricolage Grotesque"/>
                <a:cs typeface="Bricolage Grotesque"/>
                <a:sym typeface="Bricolage Grotesque"/>
              </a:defRPr>
            </a:lvl4pPr>
            <a:lvl5pPr indent="-317500" lvl="4" marL="2286000">
              <a:lnSpc>
                <a:spcPct val="115000"/>
              </a:lnSpc>
              <a:spcBef>
                <a:spcPts val="0"/>
              </a:spcBef>
              <a:spcAft>
                <a:spcPts val="0"/>
              </a:spcAft>
              <a:buClr>
                <a:schemeClr val="dk1"/>
              </a:buClr>
              <a:buSzPts val="1400"/>
              <a:buFont typeface="Bricolage Grotesque"/>
              <a:buChar char="○"/>
              <a:defRPr>
                <a:solidFill>
                  <a:schemeClr val="dk1"/>
                </a:solidFill>
                <a:latin typeface="Bricolage Grotesque"/>
                <a:ea typeface="Bricolage Grotesque"/>
                <a:cs typeface="Bricolage Grotesque"/>
                <a:sym typeface="Bricolage Grotesque"/>
              </a:defRPr>
            </a:lvl5pPr>
            <a:lvl6pPr indent="-317500" lvl="5" marL="2743200">
              <a:lnSpc>
                <a:spcPct val="115000"/>
              </a:lnSpc>
              <a:spcBef>
                <a:spcPts val="0"/>
              </a:spcBef>
              <a:spcAft>
                <a:spcPts val="0"/>
              </a:spcAft>
              <a:buClr>
                <a:schemeClr val="dk1"/>
              </a:buClr>
              <a:buSzPts val="1400"/>
              <a:buFont typeface="Bricolage Grotesque"/>
              <a:buChar char="■"/>
              <a:defRPr>
                <a:solidFill>
                  <a:schemeClr val="dk1"/>
                </a:solidFill>
                <a:latin typeface="Bricolage Grotesque"/>
                <a:ea typeface="Bricolage Grotesque"/>
                <a:cs typeface="Bricolage Grotesque"/>
                <a:sym typeface="Bricolage Grotesque"/>
              </a:defRPr>
            </a:lvl6pPr>
            <a:lvl7pPr indent="-317500" lvl="6" marL="3200400">
              <a:lnSpc>
                <a:spcPct val="115000"/>
              </a:lnSpc>
              <a:spcBef>
                <a:spcPts val="0"/>
              </a:spcBef>
              <a:spcAft>
                <a:spcPts val="0"/>
              </a:spcAft>
              <a:buClr>
                <a:schemeClr val="dk1"/>
              </a:buClr>
              <a:buSzPts val="1400"/>
              <a:buFont typeface="Bricolage Grotesque"/>
              <a:buChar char="●"/>
              <a:defRPr>
                <a:solidFill>
                  <a:schemeClr val="dk1"/>
                </a:solidFill>
                <a:latin typeface="Bricolage Grotesque"/>
                <a:ea typeface="Bricolage Grotesque"/>
                <a:cs typeface="Bricolage Grotesque"/>
                <a:sym typeface="Bricolage Grotesque"/>
              </a:defRPr>
            </a:lvl7pPr>
            <a:lvl8pPr indent="-317500" lvl="7" marL="3657600">
              <a:lnSpc>
                <a:spcPct val="115000"/>
              </a:lnSpc>
              <a:spcBef>
                <a:spcPts val="0"/>
              </a:spcBef>
              <a:spcAft>
                <a:spcPts val="0"/>
              </a:spcAft>
              <a:buClr>
                <a:schemeClr val="dk1"/>
              </a:buClr>
              <a:buSzPts val="1400"/>
              <a:buFont typeface="Bricolage Grotesque"/>
              <a:buChar char="○"/>
              <a:defRPr>
                <a:solidFill>
                  <a:schemeClr val="dk1"/>
                </a:solidFill>
                <a:latin typeface="Bricolage Grotesque"/>
                <a:ea typeface="Bricolage Grotesque"/>
                <a:cs typeface="Bricolage Grotesque"/>
                <a:sym typeface="Bricolage Grotesque"/>
              </a:defRPr>
            </a:lvl8pPr>
            <a:lvl9pPr indent="-317500" lvl="8" marL="4114800">
              <a:lnSpc>
                <a:spcPct val="115000"/>
              </a:lnSpc>
              <a:spcBef>
                <a:spcPts val="0"/>
              </a:spcBef>
              <a:spcAft>
                <a:spcPts val="0"/>
              </a:spcAft>
              <a:buClr>
                <a:schemeClr val="dk1"/>
              </a:buClr>
              <a:buSzPts val="1400"/>
              <a:buFont typeface="Bricolage Grotesque"/>
              <a:buChar char="■"/>
              <a:defRPr>
                <a:solidFill>
                  <a:schemeClr val="dk1"/>
                </a:solidFill>
                <a:latin typeface="Bricolage Grotesque"/>
                <a:ea typeface="Bricolage Grotesque"/>
                <a:cs typeface="Bricolage Grotesque"/>
                <a:sym typeface="Bricolage Grotesque"/>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1" name="Shape 241"/>
        <p:cNvGrpSpPr/>
        <p:nvPr/>
      </p:nvGrpSpPr>
      <p:grpSpPr>
        <a:xfrm>
          <a:off x="0" y="0"/>
          <a:ext cx="0" cy="0"/>
          <a:chOff x="0" y="0"/>
          <a:chExt cx="0" cy="0"/>
        </a:xfrm>
      </p:grpSpPr>
      <p:sp>
        <p:nvSpPr>
          <p:cNvPr id="242" name="Google Shape;242;p16"/>
          <p:cNvSpPr/>
          <p:nvPr/>
        </p:nvSpPr>
        <p:spPr>
          <a:xfrm>
            <a:off x="0" y="4555595"/>
            <a:ext cx="9144000" cy="591000"/>
          </a:xfrm>
          <a:prstGeom prst="rect">
            <a:avLst/>
          </a:prstGeom>
          <a:solidFill>
            <a:srgbClr val="326297"/>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243" name="Google Shape;243;p16"/>
          <p:cNvSpPr txBox="1"/>
          <p:nvPr>
            <p:ph type="title"/>
          </p:nvPr>
        </p:nvSpPr>
        <p:spPr>
          <a:xfrm>
            <a:off x="457200" y="205978"/>
            <a:ext cx="8229600" cy="857400"/>
          </a:xfrm>
          <a:prstGeom prst="rect">
            <a:avLst/>
          </a:prstGeom>
          <a:noFill/>
          <a:ln>
            <a:noFill/>
          </a:ln>
        </p:spPr>
        <p:txBody>
          <a:bodyPr anchorCtr="0" anchor="ctr" bIns="34275" lIns="68575" spcFirstLastPara="1" rIns="68575" wrap="square" tIns="34275">
            <a:noAutofit/>
          </a:bodyPr>
          <a:lstStyle>
            <a:lvl1pPr lvl="0" marR="0" algn="ctr">
              <a:spcBef>
                <a:spcPts val="0"/>
              </a:spcBef>
              <a:spcAft>
                <a:spcPts val="0"/>
              </a:spcAft>
              <a:buSzPts val="1100"/>
              <a:buNone/>
              <a:defRPr b="0" i="0" sz="3300" u="none" cap="none" strike="noStrike">
                <a:solidFill>
                  <a:schemeClr val="dk1"/>
                </a:solidFill>
                <a:latin typeface="Quattrocento Sans"/>
                <a:ea typeface="Quattrocento Sans"/>
                <a:cs typeface="Quattrocento Sans"/>
                <a:sym typeface="Quattrocento Sans"/>
              </a:defRPr>
            </a:lvl1pPr>
            <a:lvl2pPr lvl="1" marR="0" algn="ctr">
              <a:spcBef>
                <a:spcPts val="0"/>
              </a:spcBef>
              <a:spcAft>
                <a:spcPts val="0"/>
              </a:spcAft>
              <a:buSzPts val="1100"/>
              <a:buNone/>
              <a:defRPr b="0" i="0" sz="3300" u="none" cap="none" strike="noStrike">
                <a:solidFill>
                  <a:schemeClr val="dk1"/>
                </a:solidFill>
                <a:latin typeface="Calibri"/>
                <a:ea typeface="Calibri"/>
                <a:cs typeface="Calibri"/>
                <a:sym typeface="Calibri"/>
              </a:defRPr>
            </a:lvl2pPr>
            <a:lvl3pPr lvl="2" marR="0" algn="ctr">
              <a:spcBef>
                <a:spcPts val="0"/>
              </a:spcBef>
              <a:spcAft>
                <a:spcPts val="0"/>
              </a:spcAft>
              <a:buSzPts val="1100"/>
              <a:buNone/>
              <a:defRPr b="0" i="0" sz="3300" u="none" cap="none" strike="noStrike">
                <a:solidFill>
                  <a:schemeClr val="dk1"/>
                </a:solidFill>
                <a:latin typeface="Calibri"/>
                <a:ea typeface="Calibri"/>
                <a:cs typeface="Calibri"/>
                <a:sym typeface="Calibri"/>
              </a:defRPr>
            </a:lvl3pPr>
            <a:lvl4pPr lvl="3" marR="0" algn="ctr">
              <a:spcBef>
                <a:spcPts val="0"/>
              </a:spcBef>
              <a:spcAft>
                <a:spcPts val="0"/>
              </a:spcAft>
              <a:buSzPts val="1100"/>
              <a:buNone/>
              <a:defRPr b="0" i="0" sz="3300" u="none" cap="none" strike="noStrike">
                <a:solidFill>
                  <a:schemeClr val="dk1"/>
                </a:solidFill>
                <a:latin typeface="Calibri"/>
                <a:ea typeface="Calibri"/>
                <a:cs typeface="Calibri"/>
                <a:sym typeface="Calibri"/>
              </a:defRPr>
            </a:lvl4pPr>
            <a:lvl5pPr lvl="4" marR="0" algn="ctr">
              <a:spcBef>
                <a:spcPts val="0"/>
              </a:spcBef>
              <a:spcAft>
                <a:spcPts val="0"/>
              </a:spcAft>
              <a:buSzPts val="1100"/>
              <a:buNone/>
              <a:defRPr b="0" i="0" sz="3300" u="none" cap="none" strike="noStrike">
                <a:solidFill>
                  <a:schemeClr val="dk1"/>
                </a:solidFill>
                <a:latin typeface="Calibri"/>
                <a:ea typeface="Calibri"/>
                <a:cs typeface="Calibri"/>
                <a:sym typeface="Calibri"/>
              </a:defRPr>
            </a:lvl5pPr>
            <a:lvl6pPr lvl="5" marR="0" algn="ctr">
              <a:spcBef>
                <a:spcPts val="0"/>
              </a:spcBef>
              <a:spcAft>
                <a:spcPts val="0"/>
              </a:spcAft>
              <a:buSzPts val="1100"/>
              <a:buNone/>
              <a:defRPr b="0" i="0" sz="3300" u="none" cap="none" strike="noStrike">
                <a:solidFill>
                  <a:schemeClr val="dk1"/>
                </a:solidFill>
                <a:latin typeface="Calibri"/>
                <a:ea typeface="Calibri"/>
                <a:cs typeface="Calibri"/>
                <a:sym typeface="Calibri"/>
              </a:defRPr>
            </a:lvl6pPr>
            <a:lvl7pPr lvl="6" marR="0" algn="ctr">
              <a:spcBef>
                <a:spcPts val="0"/>
              </a:spcBef>
              <a:spcAft>
                <a:spcPts val="0"/>
              </a:spcAft>
              <a:buSzPts val="1100"/>
              <a:buNone/>
              <a:defRPr b="0" i="0" sz="3300" u="none" cap="none" strike="noStrike">
                <a:solidFill>
                  <a:schemeClr val="dk1"/>
                </a:solidFill>
                <a:latin typeface="Calibri"/>
                <a:ea typeface="Calibri"/>
                <a:cs typeface="Calibri"/>
                <a:sym typeface="Calibri"/>
              </a:defRPr>
            </a:lvl7pPr>
            <a:lvl8pPr lvl="7" marR="0" algn="ctr">
              <a:spcBef>
                <a:spcPts val="0"/>
              </a:spcBef>
              <a:spcAft>
                <a:spcPts val="0"/>
              </a:spcAft>
              <a:buSzPts val="1100"/>
              <a:buNone/>
              <a:defRPr b="0" i="0" sz="3300" u="none" cap="none" strike="noStrike">
                <a:solidFill>
                  <a:schemeClr val="dk1"/>
                </a:solidFill>
                <a:latin typeface="Calibri"/>
                <a:ea typeface="Calibri"/>
                <a:cs typeface="Calibri"/>
                <a:sym typeface="Calibri"/>
              </a:defRPr>
            </a:lvl8pPr>
            <a:lvl9pPr lvl="8" marR="0" algn="ctr">
              <a:spcBef>
                <a:spcPts val="0"/>
              </a:spcBef>
              <a:spcAft>
                <a:spcPts val="0"/>
              </a:spcAft>
              <a:buSzPts val="1100"/>
              <a:buNone/>
              <a:defRPr b="0" i="0" sz="3300" u="none" cap="none" strike="noStrike">
                <a:solidFill>
                  <a:schemeClr val="dk1"/>
                </a:solidFill>
                <a:latin typeface="Calibri"/>
                <a:ea typeface="Calibri"/>
                <a:cs typeface="Calibri"/>
                <a:sym typeface="Calibri"/>
              </a:defRPr>
            </a:lvl9pPr>
          </a:lstStyle>
          <a:p/>
        </p:txBody>
      </p:sp>
      <p:sp>
        <p:nvSpPr>
          <p:cNvPr id="244" name="Google Shape;244;p16"/>
          <p:cNvSpPr txBox="1"/>
          <p:nvPr>
            <p:ph idx="1" type="body"/>
          </p:nvPr>
        </p:nvSpPr>
        <p:spPr>
          <a:xfrm>
            <a:off x="457200" y="1200152"/>
            <a:ext cx="8229600" cy="3394500"/>
          </a:xfrm>
          <a:prstGeom prst="rect">
            <a:avLst/>
          </a:prstGeom>
          <a:noFill/>
          <a:ln>
            <a:noFill/>
          </a:ln>
        </p:spPr>
        <p:txBody>
          <a:bodyPr anchorCtr="0" anchor="t" bIns="34275" lIns="68575" spcFirstLastPara="1" rIns="68575" wrap="square" tIns="34275">
            <a:noAutofit/>
          </a:bodyPr>
          <a:lstStyle>
            <a:lvl1pPr indent="-381000" lvl="0" marL="457200" marR="0" algn="l">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61950" lvl="1" marL="914400" marR="0" algn="l">
              <a:spcBef>
                <a:spcPts val="4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2pPr>
            <a:lvl3pPr indent="-342900" lvl="2" marL="1371600" marR="0" algn="l">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23850" lvl="3" marL="1828800" marR="0" algn="l">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4pPr>
            <a:lvl5pPr indent="-323850" lvl="4" marL="2286000" marR="0" algn="l">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5pPr>
            <a:lvl6pPr indent="-323850" lvl="5" marL="2743200" marR="0" algn="l">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algn="l">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algn="l">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algn="l">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245" name="Google Shape;245;p16"/>
          <p:cNvSpPr txBox="1"/>
          <p:nvPr>
            <p:ph idx="10" type="dt"/>
          </p:nvPr>
        </p:nvSpPr>
        <p:spPr>
          <a:xfrm>
            <a:off x="457200" y="4767265"/>
            <a:ext cx="2133600" cy="273900"/>
          </a:xfrm>
          <a:prstGeom prst="rect">
            <a:avLst/>
          </a:prstGeom>
          <a:noFill/>
          <a:ln>
            <a:noFill/>
          </a:ln>
        </p:spPr>
        <p:txBody>
          <a:bodyPr anchorCtr="0" anchor="ctr" bIns="34275" lIns="68575" spcFirstLastPara="1" rIns="68575" wrap="square" tIns="34275">
            <a:noAutofit/>
          </a:bodyPr>
          <a:lstStyle>
            <a:lvl1pPr lvl="0" marR="0" algn="l">
              <a:spcBef>
                <a:spcPts val="0"/>
              </a:spcBef>
              <a:spcAft>
                <a:spcPts val="0"/>
              </a:spcAft>
              <a:buSzPts val="1100"/>
              <a:buNone/>
              <a:defRPr sz="900">
                <a:solidFill>
                  <a:srgbClr val="888888"/>
                </a:solidFill>
                <a:latin typeface="Arial"/>
                <a:ea typeface="Arial"/>
                <a:cs typeface="Arial"/>
                <a:sym typeface="Arial"/>
              </a:defRPr>
            </a:lvl1pPr>
            <a:lvl2pPr lvl="1" marR="0" algn="l">
              <a:spcBef>
                <a:spcPts val="0"/>
              </a:spcBef>
              <a:spcAft>
                <a:spcPts val="0"/>
              </a:spcAft>
              <a:buSzPts val="1100"/>
              <a:buNone/>
              <a:defRPr b="0" i="0" sz="1400" u="none" cap="none" strike="noStrike">
                <a:solidFill>
                  <a:schemeClr val="dk1"/>
                </a:solidFill>
                <a:latin typeface="Arial"/>
                <a:ea typeface="Arial"/>
                <a:cs typeface="Arial"/>
                <a:sym typeface="Arial"/>
              </a:defRPr>
            </a:lvl2pPr>
            <a:lvl3pPr lvl="2" marR="0" algn="l">
              <a:spcBef>
                <a:spcPts val="0"/>
              </a:spcBef>
              <a:spcAft>
                <a:spcPts val="0"/>
              </a:spcAft>
              <a:buSzPts val="1100"/>
              <a:buNone/>
              <a:defRPr b="0" i="0" sz="1400" u="none" cap="none" strike="noStrike">
                <a:solidFill>
                  <a:schemeClr val="dk1"/>
                </a:solidFill>
                <a:latin typeface="Arial"/>
                <a:ea typeface="Arial"/>
                <a:cs typeface="Arial"/>
                <a:sym typeface="Arial"/>
              </a:defRPr>
            </a:lvl3pPr>
            <a:lvl4pPr lvl="3" marR="0" algn="l">
              <a:spcBef>
                <a:spcPts val="0"/>
              </a:spcBef>
              <a:spcAft>
                <a:spcPts val="0"/>
              </a:spcAft>
              <a:buSzPts val="1100"/>
              <a:buNone/>
              <a:defRPr b="0" i="0" sz="1400" u="none" cap="none" strike="noStrike">
                <a:solidFill>
                  <a:schemeClr val="dk1"/>
                </a:solidFill>
                <a:latin typeface="Arial"/>
                <a:ea typeface="Arial"/>
                <a:cs typeface="Arial"/>
                <a:sym typeface="Arial"/>
              </a:defRPr>
            </a:lvl4pPr>
            <a:lvl5pPr lvl="4" marR="0" algn="l">
              <a:spcBef>
                <a:spcPts val="0"/>
              </a:spcBef>
              <a:spcAft>
                <a:spcPts val="0"/>
              </a:spcAft>
              <a:buSzPts val="1100"/>
              <a:buNone/>
              <a:defRPr b="0" i="0" sz="1400" u="none" cap="none" strike="noStrike">
                <a:solidFill>
                  <a:schemeClr val="dk1"/>
                </a:solidFill>
                <a:latin typeface="Arial"/>
                <a:ea typeface="Arial"/>
                <a:cs typeface="Arial"/>
                <a:sym typeface="Arial"/>
              </a:defRPr>
            </a:lvl5pPr>
            <a:lvl6pPr lvl="5" marR="0" algn="l">
              <a:spcBef>
                <a:spcPts val="0"/>
              </a:spcBef>
              <a:spcAft>
                <a:spcPts val="0"/>
              </a:spcAft>
              <a:buSzPts val="1100"/>
              <a:buNone/>
              <a:defRPr b="0" i="0" sz="1400" u="none" cap="none" strike="noStrike">
                <a:solidFill>
                  <a:schemeClr val="dk1"/>
                </a:solidFill>
                <a:latin typeface="Arial"/>
                <a:ea typeface="Arial"/>
                <a:cs typeface="Arial"/>
                <a:sym typeface="Arial"/>
              </a:defRPr>
            </a:lvl6pPr>
            <a:lvl7pPr lvl="6" marR="0" algn="l">
              <a:spcBef>
                <a:spcPts val="0"/>
              </a:spcBef>
              <a:spcAft>
                <a:spcPts val="0"/>
              </a:spcAft>
              <a:buSzPts val="1100"/>
              <a:buNone/>
              <a:defRPr b="0" i="0" sz="1400" u="none" cap="none" strike="noStrike">
                <a:solidFill>
                  <a:schemeClr val="dk1"/>
                </a:solidFill>
                <a:latin typeface="Arial"/>
                <a:ea typeface="Arial"/>
                <a:cs typeface="Arial"/>
                <a:sym typeface="Arial"/>
              </a:defRPr>
            </a:lvl7pPr>
            <a:lvl8pPr lvl="7" marR="0" algn="l">
              <a:spcBef>
                <a:spcPts val="0"/>
              </a:spcBef>
              <a:spcAft>
                <a:spcPts val="0"/>
              </a:spcAft>
              <a:buSzPts val="1100"/>
              <a:buNone/>
              <a:defRPr b="0" i="0" sz="1400" u="none" cap="none" strike="noStrike">
                <a:solidFill>
                  <a:schemeClr val="dk1"/>
                </a:solidFill>
                <a:latin typeface="Arial"/>
                <a:ea typeface="Arial"/>
                <a:cs typeface="Arial"/>
                <a:sym typeface="Arial"/>
              </a:defRPr>
            </a:lvl8pPr>
            <a:lvl9pPr lvl="8" marR="0" algn="l">
              <a:spcBef>
                <a:spcPts val="0"/>
              </a:spcBef>
              <a:spcAft>
                <a:spcPts val="0"/>
              </a:spcAft>
              <a:buSzPts val="1100"/>
              <a:buNone/>
              <a:defRPr b="0" i="0" sz="1400" u="none" cap="none" strike="noStrike">
                <a:solidFill>
                  <a:schemeClr val="dk1"/>
                </a:solidFill>
                <a:latin typeface="Arial"/>
                <a:ea typeface="Arial"/>
                <a:cs typeface="Arial"/>
                <a:sym typeface="Arial"/>
              </a:defRPr>
            </a:lvl9pPr>
          </a:lstStyle>
          <a:p/>
        </p:txBody>
      </p:sp>
      <p:sp>
        <p:nvSpPr>
          <p:cNvPr id="246" name="Google Shape;246;p16"/>
          <p:cNvSpPr txBox="1"/>
          <p:nvPr>
            <p:ph idx="12" type="sldNum"/>
          </p:nvPr>
        </p:nvSpPr>
        <p:spPr>
          <a:xfrm>
            <a:off x="6553200" y="4767265"/>
            <a:ext cx="2133600" cy="273900"/>
          </a:xfrm>
          <a:prstGeom prst="rect">
            <a:avLst/>
          </a:prstGeom>
          <a:noFill/>
          <a:ln>
            <a:noFill/>
          </a:ln>
        </p:spPr>
        <p:txBody>
          <a:bodyPr anchorCtr="0" anchor="ctr" bIns="34275" lIns="68575" spcFirstLastPara="1" rIns="68575" wrap="square" tIns="34275">
            <a:noAutofit/>
          </a:bodyPr>
          <a:lstStyle>
            <a:lvl1pPr indent="0" lvl="0" marL="0" marR="0" algn="r">
              <a:spcBef>
                <a:spcPts val="0"/>
              </a:spcBef>
              <a:spcAft>
                <a:spcPts val="0"/>
              </a:spcAft>
              <a:buNone/>
              <a:defRPr sz="900">
                <a:solidFill>
                  <a:schemeClr val="lt1"/>
                </a:solidFill>
                <a:latin typeface="Arial"/>
                <a:ea typeface="Arial"/>
                <a:cs typeface="Arial"/>
                <a:sym typeface="Arial"/>
              </a:defRPr>
            </a:lvl1pPr>
            <a:lvl2pPr indent="0" lvl="1" marL="0" marR="0" algn="r">
              <a:spcBef>
                <a:spcPts val="0"/>
              </a:spcBef>
              <a:spcAft>
                <a:spcPts val="0"/>
              </a:spcAft>
              <a:buNone/>
              <a:defRPr sz="900">
                <a:solidFill>
                  <a:schemeClr val="lt1"/>
                </a:solidFill>
                <a:latin typeface="Arial"/>
                <a:ea typeface="Arial"/>
                <a:cs typeface="Arial"/>
                <a:sym typeface="Arial"/>
              </a:defRPr>
            </a:lvl2pPr>
            <a:lvl3pPr indent="0" lvl="2" marL="0" marR="0" algn="r">
              <a:spcBef>
                <a:spcPts val="0"/>
              </a:spcBef>
              <a:spcAft>
                <a:spcPts val="0"/>
              </a:spcAft>
              <a:buNone/>
              <a:defRPr sz="900">
                <a:solidFill>
                  <a:schemeClr val="lt1"/>
                </a:solidFill>
                <a:latin typeface="Arial"/>
                <a:ea typeface="Arial"/>
                <a:cs typeface="Arial"/>
                <a:sym typeface="Arial"/>
              </a:defRPr>
            </a:lvl3pPr>
            <a:lvl4pPr indent="0" lvl="3" marL="0" marR="0" algn="r">
              <a:spcBef>
                <a:spcPts val="0"/>
              </a:spcBef>
              <a:spcAft>
                <a:spcPts val="0"/>
              </a:spcAft>
              <a:buNone/>
              <a:defRPr sz="900">
                <a:solidFill>
                  <a:schemeClr val="lt1"/>
                </a:solidFill>
                <a:latin typeface="Arial"/>
                <a:ea typeface="Arial"/>
                <a:cs typeface="Arial"/>
                <a:sym typeface="Arial"/>
              </a:defRPr>
            </a:lvl4pPr>
            <a:lvl5pPr indent="0" lvl="4" marL="0" marR="0" algn="r">
              <a:spcBef>
                <a:spcPts val="0"/>
              </a:spcBef>
              <a:spcAft>
                <a:spcPts val="0"/>
              </a:spcAft>
              <a:buNone/>
              <a:defRPr sz="900">
                <a:solidFill>
                  <a:schemeClr val="lt1"/>
                </a:solidFill>
                <a:latin typeface="Arial"/>
                <a:ea typeface="Arial"/>
                <a:cs typeface="Arial"/>
                <a:sym typeface="Arial"/>
              </a:defRPr>
            </a:lvl5pPr>
            <a:lvl6pPr indent="0" lvl="5" marL="0" marR="0" algn="r">
              <a:spcBef>
                <a:spcPts val="0"/>
              </a:spcBef>
              <a:spcAft>
                <a:spcPts val="0"/>
              </a:spcAft>
              <a:buNone/>
              <a:defRPr sz="900">
                <a:solidFill>
                  <a:schemeClr val="lt1"/>
                </a:solidFill>
                <a:latin typeface="Arial"/>
                <a:ea typeface="Arial"/>
                <a:cs typeface="Arial"/>
                <a:sym typeface="Arial"/>
              </a:defRPr>
            </a:lvl6pPr>
            <a:lvl7pPr indent="0" lvl="6" marL="0" marR="0" algn="r">
              <a:spcBef>
                <a:spcPts val="0"/>
              </a:spcBef>
              <a:spcAft>
                <a:spcPts val="0"/>
              </a:spcAft>
              <a:buNone/>
              <a:defRPr sz="900">
                <a:solidFill>
                  <a:schemeClr val="lt1"/>
                </a:solidFill>
                <a:latin typeface="Arial"/>
                <a:ea typeface="Arial"/>
                <a:cs typeface="Arial"/>
                <a:sym typeface="Arial"/>
              </a:defRPr>
            </a:lvl7pPr>
            <a:lvl8pPr indent="0" lvl="7" marL="0" marR="0" algn="r">
              <a:spcBef>
                <a:spcPts val="0"/>
              </a:spcBef>
              <a:spcAft>
                <a:spcPts val="0"/>
              </a:spcAft>
              <a:buNone/>
              <a:defRPr sz="900">
                <a:solidFill>
                  <a:schemeClr val="lt1"/>
                </a:solidFill>
                <a:latin typeface="Arial"/>
                <a:ea typeface="Arial"/>
                <a:cs typeface="Arial"/>
                <a:sym typeface="Arial"/>
              </a:defRPr>
            </a:lvl8pPr>
            <a:lvl9pPr indent="0" lvl="8" marL="0" marR="0" algn="r">
              <a:spcBef>
                <a:spcPts val="0"/>
              </a:spcBef>
              <a:spcAft>
                <a:spcPts val="0"/>
              </a:spcAft>
              <a:buNone/>
              <a:defRPr sz="9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descr="Text&#10;&#10;Description automatically generated" id="247" name="Google Shape;247;p16"/>
          <p:cNvPicPr preferRelativeResize="0"/>
          <p:nvPr/>
        </p:nvPicPr>
        <p:blipFill rotWithShape="1">
          <a:blip r:embed="rId1">
            <a:alphaModFix/>
          </a:blip>
          <a:srcRect b="0" l="0" r="0" t="0"/>
          <a:stretch/>
        </p:blipFill>
        <p:spPr>
          <a:xfrm>
            <a:off x="153166" y="4654311"/>
            <a:ext cx="1137752" cy="379251"/>
          </a:xfrm>
          <a:prstGeom prst="rect">
            <a:avLst/>
          </a:prstGeom>
          <a:noFill/>
          <a:ln>
            <a:noFill/>
          </a:ln>
        </p:spPr>
      </p:pic>
      <p:pic>
        <p:nvPicPr>
          <p:cNvPr id="248" name="Google Shape;248;p16"/>
          <p:cNvPicPr preferRelativeResize="0"/>
          <p:nvPr/>
        </p:nvPicPr>
        <p:blipFill rotWithShape="1">
          <a:blip r:embed="rId2">
            <a:alphaModFix/>
          </a:blip>
          <a:srcRect b="0" l="0" r="0" t="0"/>
          <a:stretch/>
        </p:blipFill>
        <p:spPr>
          <a:xfrm>
            <a:off x="1443872" y="4712353"/>
            <a:ext cx="1450963" cy="273844"/>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75"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xml"/><Relationship Id="rId3" Type="http://schemas.openxmlformats.org/officeDocument/2006/relationships/image" Target="../media/image124.jpg"/><Relationship Id="rId4" Type="http://schemas.openxmlformats.org/officeDocument/2006/relationships/image" Target="../media/image4.png"/><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xml"/><Relationship Id="rId3" Type="http://schemas.openxmlformats.org/officeDocument/2006/relationships/image" Target="../media/image51.jpg"/><Relationship Id="rId4" Type="http://schemas.openxmlformats.org/officeDocument/2006/relationships/image" Target="../media/image35.jp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0.xml"/><Relationship Id="rId3" Type="http://schemas.openxmlformats.org/officeDocument/2006/relationships/image" Target="../media/image92.jp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1.xml"/><Relationship Id="rId3" Type="http://schemas.openxmlformats.org/officeDocument/2006/relationships/image" Target="../media/image90.jp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2.xml"/><Relationship Id="rId3" Type="http://schemas.openxmlformats.org/officeDocument/2006/relationships/image" Target="../media/image90.jp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6.xml"/><Relationship Id="rId3" Type="http://schemas.openxmlformats.org/officeDocument/2006/relationships/image" Target="../media/image77.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7.xml"/><Relationship Id="rId3" Type="http://schemas.openxmlformats.org/officeDocument/2006/relationships/image" Target="../media/image123.jp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8.xml"/><Relationship Id="rId3" Type="http://schemas.openxmlformats.org/officeDocument/2006/relationships/image" Target="../media/image78.jp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09.xml"/><Relationship Id="rId3" Type="http://schemas.openxmlformats.org/officeDocument/2006/relationships/image" Target="../media/image8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0.xml"/><Relationship Id="rId3" Type="http://schemas.openxmlformats.org/officeDocument/2006/relationships/image" Target="../media/image83.png"/><Relationship Id="rId4" Type="http://schemas.openxmlformats.org/officeDocument/2006/relationships/image" Target="../media/image81.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1.xml"/><Relationship Id="rId3" Type="http://schemas.openxmlformats.org/officeDocument/2006/relationships/image" Target="../media/image80.png"/><Relationship Id="rId4" Type="http://schemas.openxmlformats.org/officeDocument/2006/relationships/image" Target="../media/image81.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2.xml"/><Relationship Id="rId3" Type="http://schemas.openxmlformats.org/officeDocument/2006/relationships/image" Target="../media/image93.png"/><Relationship Id="rId4" Type="http://schemas.openxmlformats.org/officeDocument/2006/relationships/image" Target="../media/image80.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3.xml"/><Relationship Id="rId3" Type="http://schemas.openxmlformats.org/officeDocument/2006/relationships/image" Target="../media/image89.png"/><Relationship Id="rId4" Type="http://schemas.openxmlformats.org/officeDocument/2006/relationships/image" Target="../media/image80.png"/><Relationship Id="rId5" Type="http://schemas.openxmlformats.org/officeDocument/2006/relationships/image" Target="../media/image94.png"/><Relationship Id="rId6" Type="http://schemas.openxmlformats.org/officeDocument/2006/relationships/image" Target="../media/image81.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4.xml"/><Relationship Id="rId3" Type="http://schemas.openxmlformats.org/officeDocument/2006/relationships/image" Target="../media/image85.png"/><Relationship Id="rId4" Type="http://schemas.openxmlformats.org/officeDocument/2006/relationships/image" Target="../media/image81.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5.xml"/><Relationship Id="rId3" Type="http://schemas.openxmlformats.org/officeDocument/2006/relationships/image" Target="../media/image88.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6.xml"/><Relationship Id="rId3" Type="http://schemas.openxmlformats.org/officeDocument/2006/relationships/image" Target="../media/image97.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7.xml"/><Relationship Id="rId3" Type="http://schemas.openxmlformats.org/officeDocument/2006/relationships/image" Target="../media/image95.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8.xml"/><Relationship Id="rId3" Type="http://schemas.openxmlformats.org/officeDocument/2006/relationships/image" Target="../media/image100.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 Id="rId3" Type="http://schemas.openxmlformats.org/officeDocument/2006/relationships/image" Target="../media/image11.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0.xml"/><Relationship Id="rId3" Type="http://schemas.openxmlformats.org/officeDocument/2006/relationships/image" Target="../media/image34.jp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1.xml"/><Relationship Id="rId3" Type="http://schemas.openxmlformats.org/officeDocument/2006/relationships/image" Target="../media/image99.png"/><Relationship Id="rId4" Type="http://schemas.openxmlformats.org/officeDocument/2006/relationships/image" Target="../media/image98.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2.xml"/><Relationship Id="rId3" Type="http://schemas.openxmlformats.org/officeDocument/2006/relationships/image" Target="../media/image96.png"/><Relationship Id="rId4" Type="http://schemas.openxmlformats.org/officeDocument/2006/relationships/image" Target="../media/image98.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3.xml"/><Relationship Id="rId3" Type="http://schemas.openxmlformats.org/officeDocument/2006/relationships/image" Target="../media/image98.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4.xml"/><Relationship Id="rId3" Type="http://schemas.openxmlformats.org/officeDocument/2006/relationships/image" Target="../media/image107.png"/><Relationship Id="rId4" Type="http://schemas.openxmlformats.org/officeDocument/2006/relationships/image" Target="../media/image103.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5.xml"/><Relationship Id="rId3" Type="http://schemas.openxmlformats.org/officeDocument/2006/relationships/image" Target="../media/image102.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6.xml"/><Relationship Id="rId3" Type="http://schemas.openxmlformats.org/officeDocument/2006/relationships/image" Target="../media/image101.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7.xml"/><Relationship Id="rId3" Type="http://schemas.openxmlformats.org/officeDocument/2006/relationships/image" Target="../media/image108.png"/><Relationship Id="rId4" Type="http://schemas.openxmlformats.org/officeDocument/2006/relationships/image" Target="../media/image113.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28.xml"/><Relationship Id="rId3" Type="http://schemas.openxmlformats.org/officeDocument/2006/relationships/image" Target="../media/image43.png"/><Relationship Id="rId4" Type="http://schemas.openxmlformats.org/officeDocument/2006/relationships/image" Target="../media/image119.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9.xml"/><Relationship Id="rId3" Type="http://schemas.openxmlformats.org/officeDocument/2006/relationships/image" Target="../media/image1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0.xml"/><Relationship Id="rId3" Type="http://schemas.openxmlformats.org/officeDocument/2006/relationships/image" Target="../media/image104.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1.xml"/><Relationship Id="rId3" Type="http://schemas.openxmlformats.org/officeDocument/2006/relationships/image" Target="../media/image105.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2.xml"/><Relationship Id="rId3" Type="http://schemas.openxmlformats.org/officeDocument/2006/relationships/image" Target="../media/image14.jp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3.xml"/><Relationship Id="rId3" Type="http://schemas.openxmlformats.org/officeDocument/2006/relationships/image" Target="../media/image116.png"/><Relationship Id="rId4" Type="http://schemas.openxmlformats.org/officeDocument/2006/relationships/image" Target="../media/image114.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4.xml"/><Relationship Id="rId3" Type="http://schemas.openxmlformats.org/officeDocument/2006/relationships/image" Target="../media/image116.png"/><Relationship Id="rId4" Type="http://schemas.openxmlformats.org/officeDocument/2006/relationships/image" Target="../media/image109.png"/><Relationship Id="rId5" Type="http://schemas.openxmlformats.org/officeDocument/2006/relationships/image" Target="../media/image106.png"/><Relationship Id="rId6" Type="http://schemas.openxmlformats.org/officeDocument/2006/relationships/image" Target="../media/image114.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5.xml"/><Relationship Id="rId3" Type="http://schemas.openxmlformats.org/officeDocument/2006/relationships/image" Target="../media/image42.jp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6.xml"/><Relationship Id="rId3" Type="http://schemas.openxmlformats.org/officeDocument/2006/relationships/image" Target="../media/image11.png"/><Relationship Id="rId4" Type="http://schemas.openxmlformats.org/officeDocument/2006/relationships/image" Target="../media/image112.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7.xml"/><Relationship Id="rId3" Type="http://schemas.openxmlformats.org/officeDocument/2006/relationships/image" Target="../media/image52.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8.xml"/><Relationship Id="rId3" Type="http://schemas.openxmlformats.org/officeDocument/2006/relationships/image" Target="../media/image11.png"/><Relationship Id="rId4" Type="http://schemas.openxmlformats.org/officeDocument/2006/relationships/image" Target="../media/image117.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9.xml"/><Relationship Id="rId3" Type="http://schemas.openxmlformats.org/officeDocument/2006/relationships/image" Target="../media/image11.png"/><Relationship Id="rId4" Type="http://schemas.openxmlformats.org/officeDocument/2006/relationships/image" Target="../media/image1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0.xml"/><Relationship Id="rId3" Type="http://schemas.openxmlformats.org/officeDocument/2006/relationships/image" Target="../media/image50.jp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1.xml"/><Relationship Id="rId3" Type="http://schemas.openxmlformats.org/officeDocument/2006/relationships/image" Target="../media/image121.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2.xml"/><Relationship Id="rId3" Type="http://schemas.openxmlformats.org/officeDocument/2006/relationships/image" Target="../media/image11.png"/><Relationship Id="rId4" Type="http://schemas.openxmlformats.org/officeDocument/2006/relationships/image" Target="../media/image118.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3.xml"/><Relationship Id="rId3" Type="http://schemas.openxmlformats.org/officeDocument/2006/relationships/image" Target="../media/image115.jp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4.xml"/><Relationship Id="rId3" Type="http://schemas.openxmlformats.org/officeDocument/2006/relationships/image" Target="../media/image11.png"/><Relationship Id="rId4" Type="http://schemas.openxmlformats.org/officeDocument/2006/relationships/image" Target="../media/image64.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5.xml"/><Relationship Id="rId3" Type="http://schemas.openxmlformats.org/officeDocument/2006/relationships/image" Target="../media/image12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5.xml"/><Relationship Id="rId3" Type="http://schemas.openxmlformats.org/officeDocument/2006/relationships/image" Target="../media/image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 Id="rId3"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 Id="rId3"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9.xml"/><Relationship Id="rId3"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xml"/><Relationship Id="rId3" Type="http://schemas.openxmlformats.org/officeDocument/2006/relationships/image" Target="../media/image8.jpg"/><Relationship Id="rId4" Type="http://schemas.openxmlformats.org/officeDocument/2006/relationships/image" Target="../media/image29.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0.xml"/><Relationship Id="rId3"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1.xml"/><Relationship Id="rId3" Type="http://schemas.openxmlformats.org/officeDocument/2006/relationships/image" Target="../media/image1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2.xml"/><Relationship Id="rId3" Type="http://schemas.openxmlformats.org/officeDocument/2006/relationships/image" Target="../media/image1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3.xml"/><Relationship Id="rId3" Type="http://schemas.openxmlformats.org/officeDocument/2006/relationships/image" Target="../media/image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4.xml"/><Relationship Id="rId3" Type="http://schemas.openxmlformats.org/officeDocument/2006/relationships/image" Target="../media/image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5.xml"/><Relationship Id="rId3" Type="http://schemas.openxmlformats.org/officeDocument/2006/relationships/image" Target="../media/image18.png"/><Relationship Id="rId4" Type="http://schemas.openxmlformats.org/officeDocument/2006/relationships/image" Target="../media/image13.png"/><Relationship Id="rId5" Type="http://schemas.openxmlformats.org/officeDocument/2006/relationships/image" Target="../media/image2.png"/><Relationship Id="rId6" Type="http://schemas.openxmlformats.org/officeDocument/2006/relationships/image" Target="../media/image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6.xml"/><Relationship Id="rId3" Type="http://schemas.openxmlformats.org/officeDocument/2006/relationships/image" Target="../media/image11.pn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7.xml"/><Relationship Id="rId3" Type="http://schemas.openxmlformats.org/officeDocument/2006/relationships/image" Target="../media/image1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8.xml"/><Relationship Id="rId3" Type="http://schemas.openxmlformats.org/officeDocument/2006/relationships/image" Target="../media/image22.png"/><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9.xml"/><Relationship Id="rId3" Type="http://schemas.openxmlformats.org/officeDocument/2006/relationships/image" Target="../media/image5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0.xml"/><Relationship Id="rId3" Type="http://schemas.openxmlformats.org/officeDocument/2006/relationships/image" Target="../media/image8.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1.xml"/><Relationship Id="rId3" Type="http://schemas.openxmlformats.org/officeDocument/2006/relationships/image" Target="../media/image16.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2.xml"/><Relationship Id="rId3" Type="http://schemas.openxmlformats.org/officeDocument/2006/relationships/image" Target="../media/image2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3.xml"/><Relationship Id="rId3" Type="http://schemas.openxmlformats.org/officeDocument/2006/relationships/image" Target="../media/image1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4.xml"/><Relationship Id="rId3" Type="http://schemas.openxmlformats.org/officeDocument/2006/relationships/image" Target="../media/image2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7.xml"/><Relationship Id="rId3" Type="http://schemas.openxmlformats.org/officeDocument/2006/relationships/image" Target="../media/image120.jpg"/><Relationship Id="rId4" Type="http://schemas.openxmlformats.org/officeDocument/2006/relationships/image" Target="../media/image42.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8.xml"/><Relationship Id="rId3" Type="http://schemas.openxmlformats.org/officeDocument/2006/relationships/image" Target="../media/image44.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9.xml"/><Relationship Id="rId3"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0.xml"/><Relationship Id="rId3" Type="http://schemas.openxmlformats.org/officeDocument/2006/relationships/image" Target="../media/image2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1.xml"/><Relationship Id="rId3" Type="http://schemas.openxmlformats.org/officeDocument/2006/relationships/image" Target="../media/image2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2.xml"/><Relationship Id="rId3" Type="http://schemas.openxmlformats.org/officeDocument/2006/relationships/image" Target="../media/image45.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3.xml"/><Relationship Id="rId3" Type="http://schemas.openxmlformats.org/officeDocument/2006/relationships/image" Target="../media/image31.png"/><Relationship Id="rId4" Type="http://schemas.openxmlformats.org/officeDocument/2006/relationships/image" Target="../media/image24.png"/><Relationship Id="rId5" Type="http://schemas.openxmlformats.org/officeDocument/2006/relationships/image" Target="../media/image2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4.xml"/><Relationship Id="rId3" Type="http://schemas.openxmlformats.org/officeDocument/2006/relationships/image" Target="../media/image2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5.xml"/><Relationship Id="rId3" Type="http://schemas.openxmlformats.org/officeDocument/2006/relationships/image" Target="../media/image40.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6.xml"/><Relationship Id="rId3" Type="http://schemas.openxmlformats.org/officeDocument/2006/relationships/image" Target="../media/image34.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7.xml"/><Relationship Id="rId3" Type="http://schemas.openxmlformats.org/officeDocument/2006/relationships/image" Target="../media/image54.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8.xml"/><Relationship Id="rId3" Type="http://schemas.openxmlformats.org/officeDocument/2006/relationships/image" Target="../media/image58.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9.xml"/><Relationship Id="rId3" Type="http://schemas.openxmlformats.org/officeDocument/2006/relationships/image" Target="../media/image7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xml"/><Relationship Id="rId3" Type="http://schemas.openxmlformats.org/officeDocument/2006/relationships/comments" Target="../comments/comment1.xml"/><Relationship Id="rId4" Type="http://schemas.openxmlformats.org/officeDocument/2006/relationships/image" Target="../media/image7.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0.xml"/><Relationship Id="rId3" Type="http://schemas.openxmlformats.org/officeDocument/2006/relationships/image" Target="../media/image56.jpg"/><Relationship Id="rId4" Type="http://schemas.openxmlformats.org/officeDocument/2006/relationships/image" Target="../media/image3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1.xml"/><Relationship Id="rId3" Type="http://schemas.openxmlformats.org/officeDocument/2006/relationships/image" Target="../media/image65.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2.xml"/><Relationship Id="rId3" Type="http://schemas.openxmlformats.org/officeDocument/2006/relationships/image" Target="../media/image59.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4.xml"/><Relationship Id="rId3" Type="http://schemas.openxmlformats.org/officeDocument/2006/relationships/image" Target="../media/image4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5.xml"/><Relationship Id="rId3" Type="http://schemas.openxmlformats.org/officeDocument/2006/relationships/image" Target="../media/image11.png"/><Relationship Id="rId4" Type="http://schemas.openxmlformats.org/officeDocument/2006/relationships/image" Target="../media/image76.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6.xml"/><Relationship Id="rId3" Type="http://schemas.openxmlformats.org/officeDocument/2006/relationships/image" Target="../media/image8.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7.xml"/><Relationship Id="rId3" Type="http://schemas.openxmlformats.org/officeDocument/2006/relationships/image" Target="../media/image11.png"/><Relationship Id="rId4" Type="http://schemas.openxmlformats.org/officeDocument/2006/relationships/image" Target="../media/image3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8.xml"/><Relationship Id="rId3" Type="http://schemas.openxmlformats.org/officeDocument/2006/relationships/image" Target="../media/image11.png"/><Relationship Id="rId4" Type="http://schemas.openxmlformats.org/officeDocument/2006/relationships/image" Target="../media/image3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9.xml"/><Relationship Id="rId3" Type="http://schemas.openxmlformats.org/officeDocument/2006/relationships/image" Target="../media/image5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xml"/><Relationship Id="rId3" Type="http://schemas.openxmlformats.org/officeDocument/2006/relationships/image" Target="../media/image33.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0.xml"/><Relationship Id="rId3" Type="http://schemas.openxmlformats.org/officeDocument/2006/relationships/image" Target="../media/image14.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1.xml"/><Relationship Id="rId3" Type="http://schemas.openxmlformats.org/officeDocument/2006/relationships/image" Target="../media/image120.jpg"/><Relationship Id="rId4" Type="http://schemas.openxmlformats.org/officeDocument/2006/relationships/image" Target="../media/image42.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2.xml"/><Relationship Id="rId3" Type="http://schemas.openxmlformats.org/officeDocument/2006/relationships/image" Target="../media/image5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3.xml"/><Relationship Id="rId3" Type="http://schemas.openxmlformats.org/officeDocument/2006/relationships/image" Target="../media/image50.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6.xml"/><Relationship Id="rId3" Type="http://schemas.openxmlformats.org/officeDocument/2006/relationships/image" Target="../media/image34.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7.xml"/><Relationship Id="rId3" Type="http://schemas.openxmlformats.org/officeDocument/2006/relationships/image" Target="../media/image59.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8.xml"/><Relationship Id="rId3" Type="http://schemas.openxmlformats.org/officeDocument/2006/relationships/image" Target="../media/image28.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9.xml"/><Relationship Id="rId3" Type="http://schemas.openxmlformats.org/officeDocument/2006/relationships/image" Target="../media/image4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0.xml"/><Relationship Id="rId3" Type="http://schemas.openxmlformats.org/officeDocument/2006/relationships/image" Target="../media/image8.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1.xml"/><Relationship Id="rId3" Type="http://schemas.openxmlformats.org/officeDocument/2006/relationships/image" Target="../media/image4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2.xml"/><Relationship Id="rId3" Type="http://schemas.openxmlformats.org/officeDocument/2006/relationships/image" Target="../media/image43.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3.xml"/><Relationship Id="rId3" Type="http://schemas.openxmlformats.org/officeDocument/2006/relationships/image" Target="../media/image4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4.xml"/><Relationship Id="rId3" Type="http://schemas.openxmlformats.org/officeDocument/2006/relationships/image" Target="../media/image49.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5.xml"/><Relationship Id="rId3" Type="http://schemas.openxmlformats.org/officeDocument/2006/relationships/image" Target="../media/image48.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6.xml"/><Relationship Id="rId3" Type="http://schemas.openxmlformats.org/officeDocument/2006/relationships/image" Target="../media/image46.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7.xml"/><Relationship Id="rId3" Type="http://schemas.openxmlformats.org/officeDocument/2006/relationships/image" Target="../media/image66.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8.xml"/><Relationship Id="rId3" Type="http://schemas.openxmlformats.org/officeDocument/2006/relationships/image" Target="../media/image54.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9.xml"/><Relationship Id="rId3" Type="http://schemas.openxmlformats.org/officeDocument/2006/relationships/image" Target="../media/image1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0.xml"/><Relationship Id="rId3" Type="http://schemas.openxmlformats.org/officeDocument/2006/relationships/image" Target="../media/image57.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1.xml"/><Relationship Id="rId3" Type="http://schemas.openxmlformats.org/officeDocument/2006/relationships/image" Target="../media/image120.jpg"/><Relationship Id="rId4" Type="http://schemas.openxmlformats.org/officeDocument/2006/relationships/image" Target="../media/image42.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2.xml"/><Relationship Id="rId3" Type="http://schemas.openxmlformats.org/officeDocument/2006/relationships/image" Target="../media/image53.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3.xml"/><Relationship Id="rId3" Type="http://schemas.openxmlformats.org/officeDocument/2006/relationships/image" Target="../media/image62.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4.xml"/><Relationship Id="rId3" Type="http://schemas.openxmlformats.org/officeDocument/2006/relationships/image" Target="../media/image52.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5.xml"/><Relationship Id="rId3" Type="http://schemas.openxmlformats.org/officeDocument/2006/relationships/image" Target="../media/image60.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6.xml"/><Relationship Id="rId3" Type="http://schemas.openxmlformats.org/officeDocument/2006/relationships/image" Target="../media/image50.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7.xml"/><Relationship Id="rId3" Type="http://schemas.openxmlformats.org/officeDocument/2006/relationships/image" Target="../media/image11.png"/><Relationship Id="rId4" Type="http://schemas.openxmlformats.org/officeDocument/2006/relationships/image" Target="../media/image67.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8.xml"/><Relationship Id="rId3" Type="http://schemas.openxmlformats.org/officeDocument/2006/relationships/image" Target="../media/image64.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9.xml"/><Relationship Id="rId3" Type="http://schemas.openxmlformats.org/officeDocument/2006/relationships/image" Target="../media/image6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0.xml"/><Relationship Id="rId3" Type="http://schemas.openxmlformats.org/officeDocument/2006/relationships/image" Target="../media/image34.jp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1.xml"/><Relationship Id="rId3" Type="http://schemas.openxmlformats.org/officeDocument/2006/relationships/image" Target="../media/image87.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2.xml"/><Relationship Id="rId3" Type="http://schemas.openxmlformats.org/officeDocument/2006/relationships/image" Target="../media/image47.jp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4.xml"/><Relationship Id="rId3" Type="http://schemas.openxmlformats.org/officeDocument/2006/relationships/image" Target="../media/image11.png"/><Relationship Id="rId4" Type="http://schemas.openxmlformats.org/officeDocument/2006/relationships/image" Target="../media/image61.png"/><Relationship Id="rId5" Type="http://schemas.openxmlformats.org/officeDocument/2006/relationships/image" Target="../media/image63.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5.xml"/><Relationship Id="rId3" Type="http://schemas.openxmlformats.org/officeDocument/2006/relationships/image" Target="../media/image11.png"/><Relationship Id="rId4" Type="http://schemas.openxmlformats.org/officeDocument/2006/relationships/image" Target="../media/image70.png"/><Relationship Id="rId5" Type="http://schemas.openxmlformats.org/officeDocument/2006/relationships/image" Target="../media/image71.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6.xml"/><Relationship Id="rId3" Type="http://schemas.openxmlformats.org/officeDocument/2006/relationships/image" Target="../media/image11.png"/><Relationship Id="rId4" Type="http://schemas.openxmlformats.org/officeDocument/2006/relationships/image" Target="../media/image73.png"/><Relationship Id="rId5" Type="http://schemas.openxmlformats.org/officeDocument/2006/relationships/image" Target="../media/image69.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7.xml"/><Relationship Id="rId3" Type="http://schemas.openxmlformats.org/officeDocument/2006/relationships/image" Target="../media/image11.png"/><Relationship Id="rId4" Type="http://schemas.openxmlformats.org/officeDocument/2006/relationships/image" Target="../media/image72.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8.xml"/><Relationship Id="rId3" Type="http://schemas.openxmlformats.org/officeDocument/2006/relationships/image" Target="../media/image75.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9.xml"/><Relationship Id="rId3" Type="http://schemas.openxmlformats.org/officeDocument/2006/relationships/image" Target="../media/image7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id="564" name="Google Shape;564;p32"/>
          <p:cNvSpPr txBox="1"/>
          <p:nvPr/>
        </p:nvSpPr>
        <p:spPr>
          <a:xfrm>
            <a:off x="568241" y="2849369"/>
            <a:ext cx="2669100" cy="2154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1" lang="en">
                <a:solidFill>
                  <a:srgbClr val="326297"/>
                </a:solidFill>
              </a:rPr>
              <a:t>December 9</a:t>
            </a:r>
            <a:r>
              <a:rPr b="1" lang="en" sz="1400">
                <a:solidFill>
                  <a:srgbClr val="326297"/>
                </a:solidFill>
                <a:latin typeface="Arial"/>
                <a:ea typeface="Arial"/>
                <a:cs typeface="Arial"/>
                <a:sym typeface="Arial"/>
              </a:rPr>
              <a:t>, 2025</a:t>
            </a:r>
            <a:endParaRPr sz="1100"/>
          </a:p>
        </p:txBody>
      </p:sp>
      <p:sp>
        <p:nvSpPr>
          <p:cNvPr id="565" name="Google Shape;565;p32"/>
          <p:cNvSpPr txBox="1"/>
          <p:nvPr/>
        </p:nvSpPr>
        <p:spPr>
          <a:xfrm>
            <a:off x="8382144" y="4643438"/>
            <a:ext cx="247500" cy="1386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lang="en" sz="900">
                <a:solidFill>
                  <a:srgbClr val="FFFFFF"/>
                </a:solidFill>
                <a:latin typeface="Arial"/>
                <a:ea typeface="Arial"/>
                <a:cs typeface="Arial"/>
                <a:sym typeface="Arial"/>
              </a:rPr>
              <a:t>1.</a:t>
            </a:r>
            <a:endParaRPr sz="1100"/>
          </a:p>
        </p:txBody>
      </p:sp>
      <p:pic>
        <p:nvPicPr>
          <p:cNvPr id="566" name="Google Shape;566;p32" title="Reno_Adobe Stock.jpeg"/>
          <p:cNvPicPr preferRelativeResize="0"/>
          <p:nvPr/>
        </p:nvPicPr>
        <p:blipFill rotWithShape="1">
          <a:blip r:embed="rId3">
            <a:alphaModFix/>
          </a:blip>
          <a:srcRect b="0" l="21367" r="21361" t="0"/>
          <a:stretch/>
        </p:blipFill>
        <p:spPr>
          <a:xfrm>
            <a:off x="4623875" y="0"/>
            <a:ext cx="4522795" cy="514350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pic>
        <p:nvPicPr>
          <p:cNvPr descr="Text&#10;&#10;Description automatically generated" id="567" name="Google Shape;567;p32"/>
          <p:cNvPicPr preferRelativeResize="0"/>
          <p:nvPr/>
        </p:nvPicPr>
        <p:blipFill rotWithShape="1">
          <a:blip r:embed="rId4">
            <a:alphaModFix/>
          </a:blip>
          <a:srcRect b="0" l="0" r="0" t="0"/>
          <a:stretch/>
        </p:blipFill>
        <p:spPr>
          <a:xfrm>
            <a:off x="412641" y="4065182"/>
            <a:ext cx="1760020" cy="414469"/>
          </a:xfrm>
          <a:prstGeom prst="rect">
            <a:avLst/>
          </a:prstGeom>
          <a:noFill/>
          <a:ln>
            <a:noFill/>
          </a:ln>
        </p:spPr>
      </p:pic>
      <p:sp>
        <p:nvSpPr>
          <p:cNvPr id="568" name="Google Shape;568;p32"/>
          <p:cNvSpPr txBox="1"/>
          <p:nvPr/>
        </p:nvSpPr>
        <p:spPr>
          <a:xfrm>
            <a:off x="568250" y="477350"/>
            <a:ext cx="5225700" cy="1832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 sz="2100">
                <a:solidFill>
                  <a:srgbClr val="326297"/>
                </a:solidFill>
                <a:latin typeface="Quattrocento Sans"/>
                <a:ea typeface="Quattrocento Sans"/>
                <a:cs typeface="Quattrocento Sans"/>
                <a:sym typeface="Quattrocento Sans"/>
              </a:rPr>
              <a:t>Comprehensive Climate Analysis </a:t>
            </a:r>
            <a:endParaRPr b="1" sz="2100">
              <a:solidFill>
                <a:srgbClr val="326297"/>
              </a:solidFill>
              <a:latin typeface="Quattrocento Sans"/>
              <a:ea typeface="Quattrocento Sans"/>
              <a:cs typeface="Quattrocento Sans"/>
              <a:sym typeface="Quattrocento Sans"/>
            </a:endParaRPr>
          </a:p>
          <a:p>
            <a:pPr indent="0" lvl="0" marL="0" marR="0" rtl="0" algn="l">
              <a:lnSpc>
                <a:spcPct val="100000"/>
              </a:lnSpc>
              <a:spcBef>
                <a:spcPts val="0"/>
              </a:spcBef>
              <a:spcAft>
                <a:spcPts val="0"/>
              </a:spcAft>
              <a:buNone/>
            </a:pPr>
            <a:r>
              <a:rPr b="1" lang="en" sz="2100">
                <a:solidFill>
                  <a:srgbClr val="326297"/>
                </a:solidFill>
                <a:latin typeface="Quattrocento Sans"/>
                <a:ea typeface="Quattrocento Sans"/>
                <a:cs typeface="Quattrocento Sans"/>
                <a:sym typeface="Quattrocento Sans"/>
              </a:rPr>
              <a:t>for Nevada </a:t>
            </a:r>
            <a:r>
              <a:rPr b="1" lang="en" sz="2100">
                <a:solidFill>
                  <a:srgbClr val="326297"/>
                </a:solidFill>
                <a:latin typeface="Quattrocento Sans"/>
                <a:ea typeface="Quattrocento Sans"/>
                <a:cs typeface="Quattrocento Sans"/>
                <a:sym typeface="Quattrocento Sans"/>
              </a:rPr>
              <a:t>(CCAN)</a:t>
            </a:r>
            <a:endParaRPr b="1" sz="2100">
              <a:solidFill>
                <a:srgbClr val="326297"/>
              </a:solidFill>
              <a:latin typeface="Quattrocento Sans"/>
              <a:ea typeface="Quattrocento Sans"/>
              <a:cs typeface="Quattrocento Sans"/>
              <a:sym typeface="Quattrocento Sans"/>
            </a:endParaRPr>
          </a:p>
          <a:p>
            <a:pPr indent="0" lvl="0" marL="0" marR="0" rtl="0" algn="l">
              <a:lnSpc>
                <a:spcPct val="96296"/>
              </a:lnSpc>
              <a:spcBef>
                <a:spcPts val="0"/>
              </a:spcBef>
              <a:spcAft>
                <a:spcPts val="0"/>
              </a:spcAft>
              <a:buNone/>
            </a:pPr>
            <a:r>
              <a:t/>
            </a:r>
            <a:endParaRPr b="1" sz="4000">
              <a:solidFill>
                <a:srgbClr val="326297"/>
              </a:solidFill>
              <a:latin typeface="Quattrocento Sans"/>
              <a:ea typeface="Quattrocento Sans"/>
              <a:cs typeface="Quattrocento Sans"/>
              <a:sym typeface="Quattrocento Sans"/>
            </a:endParaRPr>
          </a:p>
          <a:p>
            <a:pPr indent="0" lvl="0" marL="0" marR="0" rtl="0" algn="l">
              <a:lnSpc>
                <a:spcPct val="96296"/>
              </a:lnSpc>
              <a:spcBef>
                <a:spcPts val="0"/>
              </a:spcBef>
              <a:spcAft>
                <a:spcPts val="0"/>
              </a:spcAft>
              <a:buNone/>
            </a:pPr>
            <a:r>
              <a:rPr b="1" lang="en" sz="4000">
                <a:solidFill>
                  <a:srgbClr val="326297"/>
                </a:solidFill>
                <a:latin typeface="Quattrocento Sans"/>
                <a:ea typeface="Quattrocento Sans"/>
                <a:cs typeface="Quattrocento Sans"/>
                <a:sym typeface="Quattrocento Sans"/>
              </a:rPr>
              <a:t>Final Presentation</a:t>
            </a:r>
            <a:endParaRPr b="1" sz="4000">
              <a:solidFill>
                <a:srgbClr val="326297"/>
              </a:solidFill>
              <a:latin typeface="Quattrocento Sans"/>
              <a:ea typeface="Quattrocento Sans"/>
              <a:cs typeface="Quattrocento Sans"/>
              <a:sym typeface="Quattrocento Sans"/>
            </a:endParaRPr>
          </a:p>
        </p:txBody>
      </p:sp>
      <p:pic>
        <p:nvPicPr>
          <p:cNvPr id="569" name="Google Shape;569;p32"/>
          <p:cNvPicPr preferRelativeResize="0"/>
          <p:nvPr/>
        </p:nvPicPr>
        <p:blipFill rotWithShape="1">
          <a:blip r:embed="rId5">
            <a:alphaModFix/>
          </a:blip>
          <a:srcRect b="0" l="0" r="0" t="0"/>
          <a:stretch/>
        </p:blipFill>
        <p:spPr>
          <a:xfrm>
            <a:off x="2397307" y="4063363"/>
            <a:ext cx="2226561" cy="41591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9" name="Shape 699"/>
        <p:cNvGrpSpPr/>
        <p:nvPr/>
      </p:nvGrpSpPr>
      <p:grpSpPr>
        <a:xfrm>
          <a:off x="0" y="0"/>
          <a:ext cx="0" cy="0"/>
          <a:chOff x="0" y="0"/>
          <a:chExt cx="0" cy="0"/>
        </a:xfrm>
      </p:grpSpPr>
      <p:pic>
        <p:nvPicPr>
          <p:cNvPr id="700" name="Google Shape;700;p41" title="Solar field NV_Adobe Stock.jpeg"/>
          <p:cNvPicPr preferRelativeResize="0"/>
          <p:nvPr/>
        </p:nvPicPr>
        <p:blipFill rotWithShape="1">
          <a:blip r:embed="rId3">
            <a:alphaModFix/>
          </a:blip>
          <a:srcRect b="779" l="0" r="0" t="48946"/>
          <a:stretch/>
        </p:blipFill>
        <p:spPr>
          <a:xfrm>
            <a:off x="0" y="0"/>
            <a:ext cx="9144003" cy="2354625"/>
          </a:xfrm>
          <a:prstGeom prst="rect">
            <a:avLst/>
          </a:prstGeom>
          <a:noFill/>
          <a:ln>
            <a:noFill/>
          </a:ln>
        </p:spPr>
      </p:pic>
      <p:sp>
        <p:nvSpPr>
          <p:cNvPr id="701" name="Google Shape;701;p41"/>
          <p:cNvSpPr/>
          <p:nvPr/>
        </p:nvSpPr>
        <p:spPr>
          <a:xfrm>
            <a:off x="5875590" y="1544803"/>
            <a:ext cx="2216568" cy="1425679"/>
          </a:xfrm>
          <a:custGeom>
            <a:rect b="b" l="l" r="r" t="t"/>
            <a:pathLst>
              <a:path extrusionOk="0" h="974823" w="1515602">
                <a:moveTo>
                  <a:pt x="0" y="0"/>
                </a:moveTo>
                <a:lnTo>
                  <a:pt x="1515602" y="0"/>
                </a:lnTo>
                <a:lnTo>
                  <a:pt x="1515602" y="974823"/>
                </a:lnTo>
                <a:lnTo>
                  <a:pt x="0" y="974823"/>
                </a:lnTo>
                <a:close/>
              </a:path>
            </a:pathLst>
          </a:custGeom>
          <a:solidFill>
            <a:srgbClr val="FFFFF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pic>
        <p:nvPicPr>
          <p:cNvPr id="702" name="Google Shape;702;p41" title="Cycling NV_Adobe Stock.jpeg"/>
          <p:cNvPicPr preferRelativeResize="0"/>
          <p:nvPr/>
        </p:nvPicPr>
        <p:blipFill rotWithShape="1">
          <a:blip r:embed="rId4">
            <a:alphaModFix/>
          </a:blip>
          <a:srcRect b="-1550" l="0" r="-1112" t="1550"/>
          <a:stretch/>
        </p:blipFill>
        <p:spPr>
          <a:xfrm>
            <a:off x="5748075" y="1341625"/>
            <a:ext cx="2779474" cy="1832025"/>
          </a:xfrm>
          <a:prstGeom prst="rect">
            <a:avLst/>
          </a:prstGeom>
          <a:noFill/>
          <a:ln>
            <a:noFill/>
          </a:ln>
        </p:spPr>
      </p:pic>
      <p:sp>
        <p:nvSpPr>
          <p:cNvPr id="703" name="Google Shape;703;p41"/>
          <p:cNvSpPr txBox="1"/>
          <p:nvPr/>
        </p:nvSpPr>
        <p:spPr>
          <a:xfrm>
            <a:off x="1055079" y="3222984"/>
            <a:ext cx="2496300" cy="1168800"/>
          </a:xfrm>
          <a:prstGeom prst="rect">
            <a:avLst/>
          </a:prstGeom>
          <a:noFill/>
          <a:ln>
            <a:noFill/>
          </a:ln>
        </p:spPr>
        <p:txBody>
          <a:bodyPr anchorCtr="0" anchor="t" bIns="0" lIns="0" spcFirstLastPara="1" rIns="0" wrap="square" tIns="0">
            <a:spAutoFit/>
          </a:bodyPr>
          <a:lstStyle/>
          <a:p>
            <a:pPr indent="0" lvl="0" marL="0" marR="0" rtl="0" algn="l">
              <a:lnSpc>
                <a:spcPct val="92592"/>
              </a:lnSpc>
              <a:spcBef>
                <a:spcPts val="0"/>
              </a:spcBef>
              <a:spcAft>
                <a:spcPts val="0"/>
              </a:spcAft>
              <a:buNone/>
            </a:pPr>
            <a:r>
              <a:rPr b="1" lang="en" sz="4100">
                <a:solidFill>
                  <a:srgbClr val="326297"/>
                </a:solidFill>
                <a:latin typeface="Quattrocento Sans"/>
                <a:ea typeface="Quattrocento Sans"/>
                <a:cs typeface="Quattrocento Sans"/>
                <a:sym typeface="Quattrocento Sans"/>
              </a:rPr>
              <a:t>CCAN Purpose</a:t>
            </a:r>
            <a:endParaRPr sz="1100"/>
          </a:p>
        </p:txBody>
      </p:sp>
      <p:sp>
        <p:nvSpPr>
          <p:cNvPr id="704" name="Google Shape;704;p41"/>
          <p:cNvSpPr txBox="1"/>
          <p:nvPr/>
        </p:nvSpPr>
        <p:spPr>
          <a:xfrm>
            <a:off x="3118450" y="3281200"/>
            <a:ext cx="5489700" cy="694500"/>
          </a:xfrm>
          <a:prstGeom prst="rect">
            <a:avLst/>
          </a:prstGeom>
          <a:noFill/>
          <a:ln>
            <a:noFill/>
          </a:ln>
        </p:spPr>
        <p:txBody>
          <a:bodyPr anchorCtr="0" anchor="t" bIns="0" lIns="0" spcFirstLastPara="1" rIns="0" wrap="square" tIns="0">
            <a:spAutoFit/>
          </a:bodyPr>
          <a:lstStyle/>
          <a:p>
            <a:pPr indent="0" lvl="0" marL="0" marR="0" rtl="0" algn="l">
              <a:lnSpc>
                <a:spcPct val="111111"/>
              </a:lnSpc>
              <a:spcBef>
                <a:spcPts val="0"/>
              </a:spcBef>
              <a:spcAft>
                <a:spcPts val="0"/>
              </a:spcAft>
              <a:buNone/>
            </a:pPr>
            <a:r>
              <a:rPr lang="en">
                <a:solidFill>
                  <a:srgbClr val="343434"/>
                </a:solidFill>
                <a:latin typeface="Quattrocento Sans"/>
                <a:ea typeface="Quattrocento Sans"/>
                <a:cs typeface="Quattrocento Sans"/>
                <a:sym typeface="Quattrocento Sans"/>
              </a:rPr>
              <a:t>Provide Nevadans with a key resource for making informed decisions about climate measures that directly reduce emissions while improving health, resiliency, and quality of life in their communities.</a:t>
            </a:r>
            <a:endParaRPr sz="1100">
              <a:latin typeface="Quattrocento Sans"/>
              <a:ea typeface="Quattrocento Sans"/>
              <a:cs typeface="Quattrocento Sans"/>
              <a:sym typeface="Quattrocento Sans"/>
            </a:endParaRPr>
          </a:p>
        </p:txBody>
      </p:sp>
      <p:sp>
        <p:nvSpPr>
          <p:cNvPr id="705" name="Google Shape;705;p41"/>
          <p:cNvSpPr txBox="1"/>
          <p:nvPr>
            <p:ph idx="12" type="sldNum"/>
          </p:nvPr>
        </p:nvSpPr>
        <p:spPr>
          <a:xfrm>
            <a:off x="6553200" y="4767265"/>
            <a:ext cx="21336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718" name="Shape 1718"/>
        <p:cNvGrpSpPr/>
        <p:nvPr/>
      </p:nvGrpSpPr>
      <p:grpSpPr>
        <a:xfrm>
          <a:off x="0" y="0"/>
          <a:ext cx="0" cy="0"/>
          <a:chOff x="0" y="0"/>
          <a:chExt cx="0" cy="0"/>
        </a:xfrm>
      </p:grpSpPr>
      <p:sp>
        <p:nvSpPr>
          <p:cNvPr id="1719" name="Google Shape;1719;p131"/>
          <p:cNvSpPr txBox="1"/>
          <p:nvPr/>
        </p:nvSpPr>
        <p:spPr>
          <a:xfrm>
            <a:off x="8581343" y="4786228"/>
            <a:ext cx="296100" cy="1386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lang="en" sz="900">
                <a:solidFill>
                  <a:srgbClr val="326297"/>
                </a:solidFill>
                <a:latin typeface="Arial"/>
                <a:ea typeface="Arial"/>
                <a:cs typeface="Arial"/>
                <a:sym typeface="Arial"/>
              </a:rPr>
              <a:t>6</a:t>
            </a:r>
            <a:endParaRPr sz="1100"/>
          </a:p>
        </p:txBody>
      </p:sp>
      <p:sp>
        <p:nvSpPr>
          <p:cNvPr id="1720" name="Google Shape;1720;p131"/>
          <p:cNvSpPr txBox="1"/>
          <p:nvPr>
            <p:ph idx="12" type="sldNum"/>
          </p:nvPr>
        </p:nvSpPr>
        <p:spPr>
          <a:xfrm>
            <a:off x="4914900" y="3575449"/>
            <a:ext cx="1600200" cy="2055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1721" name="Google Shape;1721;p131"/>
          <p:cNvSpPr txBox="1"/>
          <p:nvPr>
            <p:ph idx="4294967295" type="title"/>
          </p:nvPr>
        </p:nvSpPr>
        <p:spPr>
          <a:xfrm>
            <a:off x="22750" y="-25300"/>
            <a:ext cx="9057900" cy="792000"/>
          </a:xfrm>
          <a:prstGeom prst="rect">
            <a:avLst/>
          </a:prstGeom>
          <a:noFill/>
          <a:ln>
            <a:noFill/>
          </a:ln>
        </p:spPr>
        <p:txBody>
          <a:bodyPr anchorCtr="0" anchor="b" bIns="34275" lIns="68575" spcFirstLastPara="1" rIns="68575" wrap="square" tIns="34275">
            <a:noAutofit/>
          </a:bodyPr>
          <a:lstStyle/>
          <a:p>
            <a:pPr indent="0" lvl="0" marL="0" rtl="0" algn="ctr">
              <a:lnSpc>
                <a:spcPct val="80000"/>
              </a:lnSpc>
              <a:spcBef>
                <a:spcPts val="0"/>
              </a:spcBef>
              <a:spcAft>
                <a:spcPts val="0"/>
              </a:spcAft>
              <a:buNone/>
            </a:pPr>
            <a:r>
              <a:rPr b="1" lang="en" sz="4100">
                <a:solidFill>
                  <a:srgbClr val="326297"/>
                </a:solidFill>
              </a:rPr>
              <a:t>Low-Income and At-Risk Communities</a:t>
            </a:r>
            <a:endParaRPr b="1" sz="4100">
              <a:solidFill>
                <a:srgbClr val="326297"/>
              </a:solidFill>
            </a:endParaRPr>
          </a:p>
        </p:txBody>
      </p:sp>
      <p:sp>
        <p:nvSpPr>
          <p:cNvPr id="1722" name="Google Shape;1722;p131"/>
          <p:cNvSpPr txBox="1"/>
          <p:nvPr>
            <p:ph idx="12" type="sldNum"/>
          </p:nvPr>
        </p:nvSpPr>
        <p:spPr>
          <a:xfrm>
            <a:off x="6553200" y="4767265"/>
            <a:ext cx="21336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pic>
        <p:nvPicPr>
          <p:cNvPr id="1723" name="Google Shape;1723;p131" title="LIDAC_2Inset (1).jpg"/>
          <p:cNvPicPr preferRelativeResize="0"/>
          <p:nvPr/>
        </p:nvPicPr>
        <p:blipFill rotWithShape="1">
          <a:blip r:embed="rId3">
            <a:alphaModFix/>
          </a:blip>
          <a:srcRect b="48350" l="1601" r="63365" t="6382"/>
          <a:stretch/>
        </p:blipFill>
        <p:spPr>
          <a:xfrm>
            <a:off x="353000" y="1645825"/>
            <a:ext cx="2361861" cy="2159130"/>
          </a:xfrm>
          <a:prstGeom prst="rect">
            <a:avLst/>
          </a:prstGeom>
          <a:noFill/>
          <a:ln>
            <a:noFill/>
          </a:ln>
        </p:spPr>
      </p:pic>
      <p:pic>
        <p:nvPicPr>
          <p:cNvPr id="1724" name="Google Shape;1724;p131" title="LIDAC_2Inset (1).jpg"/>
          <p:cNvPicPr preferRelativeResize="0"/>
          <p:nvPr/>
        </p:nvPicPr>
        <p:blipFill rotWithShape="1">
          <a:blip r:embed="rId3">
            <a:alphaModFix/>
          </a:blip>
          <a:srcRect b="2716" l="1601" r="62963" t="51477"/>
          <a:stretch/>
        </p:blipFill>
        <p:spPr>
          <a:xfrm>
            <a:off x="2897949" y="1633771"/>
            <a:ext cx="2387128" cy="2183230"/>
          </a:xfrm>
          <a:prstGeom prst="rect">
            <a:avLst/>
          </a:prstGeom>
          <a:noFill/>
          <a:ln>
            <a:noFill/>
          </a:ln>
        </p:spPr>
      </p:pic>
      <p:pic>
        <p:nvPicPr>
          <p:cNvPr id="1725" name="Google Shape;1725;p131" title="LIDAC_2Inset (1).jpg"/>
          <p:cNvPicPr preferRelativeResize="0"/>
          <p:nvPr/>
        </p:nvPicPr>
        <p:blipFill rotWithShape="1">
          <a:blip r:embed="rId3">
            <a:alphaModFix/>
          </a:blip>
          <a:srcRect b="3282" l="36338" r="2700" t="6293"/>
          <a:stretch/>
        </p:blipFill>
        <p:spPr>
          <a:xfrm>
            <a:off x="5512400" y="787775"/>
            <a:ext cx="3568251" cy="3744676"/>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730" name="Shape 1730"/>
        <p:cNvGrpSpPr/>
        <p:nvPr/>
      </p:nvGrpSpPr>
      <p:grpSpPr>
        <a:xfrm>
          <a:off x="0" y="0"/>
          <a:ext cx="0" cy="0"/>
          <a:chOff x="0" y="0"/>
          <a:chExt cx="0" cy="0"/>
        </a:xfrm>
      </p:grpSpPr>
      <p:sp>
        <p:nvSpPr>
          <p:cNvPr id="1731" name="Google Shape;1731;p132"/>
          <p:cNvSpPr txBox="1"/>
          <p:nvPr/>
        </p:nvSpPr>
        <p:spPr>
          <a:xfrm>
            <a:off x="515350" y="2935534"/>
            <a:ext cx="2994600" cy="15885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lang="en" sz="1800">
                <a:solidFill>
                  <a:schemeClr val="dk2"/>
                </a:solidFill>
                <a:latin typeface="Quattrocento Sans"/>
                <a:ea typeface="Quattrocento Sans"/>
                <a:cs typeface="Quattrocento Sans"/>
                <a:sym typeface="Quattrocento Sans"/>
              </a:rPr>
              <a:t>Reductions (%) in PM2.5 by zone by 2050 in relation to current areas with high energy burden in Nevada as defined in the LC Scenario.</a:t>
            </a:r>
            <a:endParaRPr b="1" sz="1800">
              <a:solidFill>
                <a:srgbClr val="4DA4DF"/>
              </a:solidFill>
              <a:latin typeface="Quattrocento Sans"/>
              <a:ea typeface="Quattrocento Sans"/>
              <a:cs typeface="Quattrocento Sans"/>
              <a:sym typeface="Quattrocento Sans"/>
            </a:endParaRPr>
          </a:p>
          <a:p>
            <a:pPr indent="0" lvl="0" marL="0" marR="0" rtl="0" algn="ctr">
              <a:lnSpc>
                <a:spcPct val="73333"/>
              </a:lnSpc>
              <a:spcBef>
                <a:spcPts val="0"/>
              </a:spcBef>
              <a:spcAft>
                <a:spcPts val="0"/>
              </a:spcAft>
              <a:buNone/>
            </a:pPr>
            <a:r>
              <a:t/>
            </a:r>
            <a:endParaRPr b="1" sz="1800">
              <a:solidFill>
                <a:srgbClr val="4DA4DF"/>
              </a:solidFill>
              <a:latin typeface="Quattrocento Sans"/>
              <a:ea typeface="Quattrocento Sans"/>
              <a:cs typeface="Quattrocento Sans"/>
              <a:sym typeface="Quattrocento Sans"/>
            </a:endParaRPr>
          </a:p>
        </p:txBody>
      </p:sp>
      <p:sp>
        <p:nvSpPr>
          <p:cNvPr id="1732" name="Google Shape;1732;p132"/>
          <p:cNvSpPr txBox="1"/>
          <p:nvPr/>
        </p:nvSpPr>
        <p:spPr>
          <a:xfrm>
            <a:off x="-808725" y="1272175"/>
            <a:ext cx="4318800" cy="1168800"/>
          </a:xfrm>
          <a:prstGeom prst="rect">
            <a:avLst/>
          </a:prstGeom>
          <a:noFill/>
          <a:ln>
            <a:noFill/>
          </a:ln>
        </p:spPr>
        <p:txBody>
          <a:bodyPr anchorCtr="0" anchor="t" bIns="0" lIns="0" spcFirstLastPara="1" rIns="0" wrap="square" tIns="0">
            <a:spAutoFit/>
          </a:bodyPr>
          <a:lstStyle/>
          <a:p>
            <a:pPr indent="0" lvl="0" marL="0" marR="0" rtl="0" algn="r">
              <a:lnSpc>
                <a:spcPct val="92592"/>
              </a:lnSpc>
              <a:spcBef>
                <a:spcPts val="0"/>
              </a:spcBef>
              <a:spcAft>
                <a:spcPts val="0"/>
              </a:spcAft>
              <a:buNone/>
            </a:pPr>
            <a:r>
              <a:rPr b="1" lang="en" sz="4100">
                <a:solidFill>
                  <a:srgbClr val="326297"/>
                </a:solidFill>
                <a:latin typeface="Quattrocento Sans"/>
                <a:ea typeface="Quattrocento Sans"/>
                <a:cs typeface="Quattrocento Sans"/>
                <a:sym typeface="Quattrocento Sans"/>
              </a:rPr>
              <a:t>Reductions in PM2.5 </a:t>
            </a:r>
            <a:endParaRPr b="1" sz="4100">
              <a:solidFill>
                <a:srgbClr val="326297"/>
              </a:solidFill>
              <a:latin typeface="Quattrocento Sans"/>
              <a:ea typeface="Quattrocento Sans"/>
              <a:cs typeface="Quattrocento Sans"/>
              <a:sym typeface="Quattrocento Sans"/>
            </a:endParaRPr>
          </a:p>
        </p:txBody>
      </p:sp>
      <p:sp>
        <p:nvSpPr>
          <p:cNvPr id="1733" name="Google Shape;1733;p132"/>
          <p:cNvSpPr txBox="1"/>
          <p:nvPr/>
        </p:nvSpPr>
        <p:spPr>
          <a:xfrm>
            <a:off x="8581343" y="4786228"/>
            <a:ext cx="296100" cy="1386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lang="en" sz="900">
                <a:solidFill>
                  <a:srgbClr val="326297"/>
                </a:solidFill>
                <a:latin typeface="Arial"/>
                <a:ea typeface="Arial"/>
                <a:cs typeface="Arial"/>
                <a:sym typeface="Arial"/>
              </a:rPr>
              <a:t>6</a:t>
            </a:r>
            <a:endParaRPr sz="1100"/>
          </a:p>
        </p:txBody>
      </p:sp>
      <p:sp>
        <p:nvSpPr>
          <p:cNvPr id="1734" name="Google Shape;1734;p132"/>
          <p:cNvSpPr txBox="1"/>
          <p:nvPr>
            <p:ph idx="12" type="sldNum"/>
          </p:nvPr>
        </p:nvSpPr>
        <p:spPr>
          <a:xfrm>
            <a:off x="4914900" y="3575449"/>
            <a:ext cx="1600200" cy="2055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1735" name="Google Shape;1735;p132"/>
          <p:cNvSpPr txBox="1"/>
          <p:nvPr>
            <p:ph idx="12" type="sldNum"/>
          </p:nvPr>
        </p:nvSpPr>
        <p:spPr>
          <a:xfrm>
            <a:off x="6553200" y="4767265"/>
            <a:ext cx="21336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pic>
        <p:nvPicPr>
          <p:cNvPr id="1736" name="Google Shape;1736;p132" title="PM25_Red_LC.jpg"/>
          <p:cNvPicPr preferRelativeResize="0"/>
          <p:nvPr/>
        </p:nvPicPr>
        <p:blipFill rotWithShape="1">
          <a:blip r:embed="rId3">
            <a:alphaModFix/>
          </a:blip>
          <a:srcRect b="2343" l="37576" r="20093" t="7158"/>
          <a:stretch/>
        </p:blipFill>
        <p:spPr>
          <a:xfrm>
            <a:off x="3795575" y="0"/>
            <a:ext cx="3237274" cy="4542098"/>
          </a:xfrm>
          <a:prstGeom prst="rect">
            <a:avLst/>
          </a:prstGeom>
          <a:noFill/>
          <a:ln>
            <a:noFill/>
          </a:ln>
        </p:spPr>
      </p:pic>
      <p:pic>
        <p:nvPicPr>
          <p:cNvPr id="1737" name="Google Shape;1737;p132" title="PM25_Red_LC.jpg"/>
          <p:cNvPicPr preferRelativeResize="0"/>
          <p:nvPr/>
        </p:nvPicPr>
        <p:blipFill rotWithShape="1">
          <a:blip r:embed="rId3">
            <a:alphaModFix/>
          </a:blip>
          <a:srcRect b="56777" l="80088" r="2092" t="7236"/>
          <a:stretch/>
        </p:blipFill>
        <p:spPr>
          <a:xfrm>
            <a:off x="7142800" y="63200"/>
            <a:ext cx="1600200" cy="2120926"/>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742" name="Shape 1742"/>
        <p:cNvGrpSpPr/>
        <p:nvPr/>
      </p:nvGrpSpPr>
      <p:grpSpPr>
        <a:xfrm>
          <a:off x="0" y="0"/>
          <a:ext cx="0" cy="0"/>
          <a:chOff x="0" y="0"/>
          <a:chExt cx="0" cy="0"/>
        </a:xfrm>
      </p:grpSpPr>
      <p:sp>
        <p:nvSpPr>
          <p:cNvPr id="1743" name="Google Shape;1743;p133"/>
          <p:cNvSpPr txBox="1"/>
          <p:nvPr/>
        </p:nvSpPr>
        <p:spPr>
          <a:xfrm>
            <a:off x="603476" y="720900"/>
            <a:ext cx="8169000" cy="960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lang="en" sz="1800">
                <a:solidFill>
                  <a:srgbClr val="4DA4DF"/>
                </a:solidFill>
                <a:latin typeface="Quattrocento Sans"/>
                <a:ea typeface="Quattrocento Sans"/>
                <a:cs typeface="Quattrocento Sans"/>
                <a:sym typeface="Quattrocento Sans"/>
              </a:rPr>
              <a:t>Reductions (%) in PM2.5 by zone by 2050 in relation to current areas with high energy burden in Nevada in the LC Scenario</a:t>
            </a:r>
            <a:endParaRPr b="1" sz="1800">
              <a:solidFill>
                <a:srgbClr val="4DA4DF"/>
              </a:solidFill>
              <a:latin typeface="Quattrocento Sans"/>
              <a:ea typeface="Quattrocento Sans"/>
              <a:cs typeface="Quattrocento Sans"/>
              <a:sym typeface="Quattrocento Sans"/>
            </a:endParaRPr>
          </a:p>
          <a:p>
            <a:pPr indent="0" lvl="0" marL="0" marR="0" rtl="0" algn="ctr">
              <a:lnSpc>
                <a:spcPct val="73333"/>
              </a:lnSpc>
              <a:spcBef>
                <a:spcPts val="0"/>
              </a:spcBef>
              <a:spcAft>
                <a:spcPts val="0"/>
              </a:spcAft>
              <a:buNone/>
            </a:pPr>
            <a:r>
              <a:t/>
            </a:r>
            <a:endParaRPr b="1" sz="1800">
              <a:solidFill>
                <a:srgbClr val="4DA4DF"/>
              </a:solidFill>
              <a:latin typeface="Quattrocento Sans"/>
              <a:ea typeface="Quattrocento Sans"/>
              <a:cs typeface="Quattrocento Sans"/>
              <a:sym typeface="Quattrocento Sans"/>
            </a:endParaRPr>
          </a:p>
          <a:p>
            <a:pPr indent="0" lvl="0" marL="0" marR="0" rtl="0" algn="ctr">
              <a:lnSpc>
                <a:spcPct val="73333"/>
              </a:lnSpc>
              <a:spcBef>
                <a:spcPts val="0"/>
              </a:spcBef>
              <a:spcAft>
                <a:spcPts val="0"/>
              </a:spcAft>
              <a:buNone/>
            </a:pPr>
            <a:r>
              <a:t/>
            </a:r>
            <a:endParaRPr b="1" sz="1800">
              <a:solidFill>
                <a:srgbClr val="4DA4DF"/>
              </a:solidFill>
              <a:latin typeface="Quattrocento Sans"/>
              <a:ea typeface="Quattrocento Sans"/>
              <a:cs typeface="Quattrocento Sans"/>
              <a:sym typeface="Quattrocento Sans"/>
            </a:endParaRPr>
          </a:p>
        </p:txBody>
      </p:sp>
      <p:sp>
        <p:nvSpPr>
          <p:cNvPr id="1744" name="Google Shape;1744;p133"/>
          <p:cNvSpPr txBox="1"/>
          <p:nvPr/>
        </p:nvSpPr>
        <p:spPr>
          <a:xfrm>
            <a:off x="1371600" y="89875"/>
            <a:ext cx="6803700" cy="584400"/>
          </a:xfrm>
          <a:prstGeom prst="rect">
            <a:avLst/>
          </a:prstGeom>
          <a:noFill/>
          <a:ln>
            <a:noFill/>
          </a:ln>
        </p:spPr>
        <p:txBody>
          <a:bodyPr anchorCtr="0" anchor="t" bIns="0" lIns="0" spcFirstLastPara="1" rIns="0" wrap="square" tIns="0">
            <a:spAutoFit/>
          </a:bodyPr>
          <a:lstStyle/>
          <a:p>
            <a:pPr indent="0" lvl="0" marL="0" marR="0" rtl="0" algn="ctr">
              <a:lnSpc>
                <a:spcPct val="92592"/>
              </a:lnSpc>
              <a:spcBef>
                <a:spcPts val="0"/>
              </a:spcBef>
              <a:spcAft>
                <a:spcPts val="0"/>
              </a:spcAft>
              <a:buNone/>
            </a:pPr>
            <a:r>
              <a:rPr b="1" lang="en" sz="4100">
                <a:solidFill>
                  <a:srgbClr val="326297"/>
                </a:solidFill>
                <a:latin typeface="Quattrocento Sans"/>
                <a:ea typeface="Quattrocento Sans"/>
                <a:cs typeface="Quattrocento Sans"/>
                <a:sym typeface="Quattrocento Sans"/>
              </a:rPr>
              <a:t>Reductions in PM2.5 </a:t>
            </a:r>
            <a:endParaRPr b="1" sz="4100">
              <a:solidFill>
                <a:srgbClr val="326297"/>
              </a:solidFill>
              <a:latin typeface="Quattrocento Sans"/>
              <a:ea typeface="Quattrocento Sans"/>
              <a:cs typeface="Quattrocento Sans"/>
              <a:sym typeface="Quattrocento Sans"/>
            </a:endParaRPr>
          </a:p>
        </p:txBody>
      </p:sp>
      <p:sp>
        <p:nvSpPr>
          <p:cNvPr id="1745" name="Google Shape;1745;p133"/>
          <p:cNvSpPr txBox="1"/>
          <p:nvPr/>
        </p:nvSpPr>
        <p:spPr>
          <a:xfrm>
            <a:off x="8581343" y="4786228"/>
            <a:ext cx="296100" cy="1386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lang="en" sz="900">
                <a:solidFill>
                  <a:srgbClr val="326297"/>
                </a:solidFill>
                <a:latin typeface="Arial"/>
                <a:ea typeface="Arial"/>
                <a:cs typeface="Arial"/>
                <a:sym typeface="Arial"/>
              </a:rPr>
              <a:t>6</a:t>
            </a:r>
            <a:endParaRPr sz="1100"/>
          </a:p>
        </p:txBody>
      </p:sp>
      <p:sp>
        <p:nvSpPr>
          <p:cNvPr id="1746" name="Google Shape;1746;p133"/>
          <p:cNvSpPr txBox="1"/>
          <p:nvPr>
            <p:ph idx="12" type="sldNum"/>
          </p:nvPr>
        </p:nvSpPr>
        <p:spPr>
          <a:xfrm>
            <a:off x="4914900" y="3575449"/>
            <a:ext cx="1600200" cy="2055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1747" name="Google Shape;1747;p133"/>
          <p:cNvSpPr txBox="1"/>
          <p:nvPr>
            <p:ph idx="12" type="sldNum"/>
          </p:nvPr>
        </p:nvSpPr>
        <p:spPr>
          <a:xfrm>
            <a:off x="6553200" y="4767265"/>
            <a:ext cx="21336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pic>
        <p:nvPicPr>
          <p:cNvPr id="1748" name="Google Shape;1748;p133" title="PM25_Red_LC.jpg"/>
          <p:cNvPicPr preferRelativeResize="0"/>
          <p:nvPr/>
        </p:nvPicPr>
        <p:blipFill rotWithShape="1">
          <a:blip r:embed="rId3">
            <a:alphaModFix/>
          </a:blip>
          <a:srcRect b="56777" l="80088" r="2092" t="7236"/>
          <a:stretch/>
        </p:blipFill>
        <p:spPr>
          <a:xfrm>
            <a:off x="7086600" y="1816050"/>
            <a:ext cx="1600200" cy="2120926"/>
          </a:xfrm>
          <a:prstGeom prst="rect">
            <a:avLst/>
          </a:prstGeom>
          <a:noFill/>
          <a:ln>
            <a:noFill/>
          </a:ln>
        </p:spPr>
      </p:pic>
      <p:pic>
        <p:nvPicPr>
          <p:cNvPr id="1749" name="Google Shape;1749;p133" title="PM25_Red_LC.jpg"/>
          <p:cNvPicPr preferRelativeResize="0"/>
          <p:nvPr/>
        </p:nvPicPr>
        <p:blipFill rotWithShape="1">
          <a:blip r:embed="rId3">
            <a:alphaModFix/>
          </a:blip>
          <a:srcRect b="47598" l="1924" r="62626" t="6751"/>
          <a:stretch/>
        </p:blipFill>
        <p:spPr>
          <a:xfrm>
            <a:off x="337275" y="1773575"/>
            <a:ext cx="2932675" cy="2478454"/>
          </a:xfrm>
          <a:prstGeom prst="rect">
            <a:avLst/>
          </a:prstGeom>
          <a:noFill/>
          <a:ln>
            <a:noFill/>
          </a:ln>
        </p:spPr>
      </p:pic>
      <p:pic>
        <p:nvPicPr>
          <p:cNvPr id="1750" name="Google Shape;1750;p133" title="PM25_Red_LC.jpg"/>
          <p:cNvPicPr preferRelativeResize="0"/>
          <p:nvPr/>
        </p:nvPicPr>
        <p:blipFill rotWithShape="1">
          <a:blip r:embed="rId3">
            <a:alphaModFix/>
          </a:blip>
          <a:srcRect b="0" l="1677" r="62625" t="51913"/>
          <a:stretch/>
        </p:blipFill>
        <p:spPr>
          <a:xfrm>
            <a:off x="3745775" y="1773575"/>
            <a:ext cx="2932675" cy="2592600"/>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755" name="Shape 1755"/>
        <p:cNvGrpSpPr/>
        <p:nvPr/>
      </p:nvGrpSpPr>
      <p:grpSpPr>
        <a:xfrm>
          <a:off x="0" y="0"/>
          <a:ext cx="0" cy="0"/>
          <a:chOff x="0" y="0"/>
          <a:chExt cx="0" cy="0"/>
        </a:xfrm>
      </p:grpSpPr>
      <p:graphicFrame>
        <p:nvGraphicFramePr>
          <p:cNvPr id="1756" name="Google Shape;1756;p134"/>
          <p:cNvGraphicFramePr/>
          <p:nvPr/>
        </p:nvGraphicFramePr>
        <p:xfrm>
          <a:off x="1310150" y="919950"/>
          <a:ext cx="3000000" cy="3000000"/>
        </p:xfrm>
        <a:graphic>
          <a:graphicData uri="http://schemas.openxmlformats.org/drawingml/2006/table">
            <a:tbl>
              <a:tblPr>
                <a:noFill/>
                <a:tableStyleId>{F7465589-B4F6-42EC-9AD6-25BD1D816847}</a:tableStyleId>
              </a:tblPr>
              <a:tblGrid>
                <a:gridCol w="3888075"/>
                <a:gridCol w="934725"/>
                <a:gridCol w="875925"/>
                <a:gridCol w="900425"/>
              </a:tblGrid>
              <a:tr h="613325">
                <a:tc>
                  <a:txBody>
                    <a:bodyPr/>
                    <a:lstStyle/>
                    <a:p>
                      <a:pPr indent="0" lvl="0" marL="0" rtl="0" algn="ctr">
                        <a:lnSpc>
                          <a:spcPct val="115000"/>
                        </a:lnSpc>
                        <a:spcBef>
                          <a:spcPts val="0"/>
                        </a:spcBef>
                        <a:spcAft>
                          <a:spcPts val="0"/>
                        </a:spcAft>
                        <a:buNone/>
                      </a:pPr>
                      <a:r>
                        <a:rPr b="1" lang="en" sz="1100">
                          <a:latin typeface="Quattrocento Sans"/>
                          <a:ea typeface="Quattrocento Sans"/>
                          <a:cs typeface="Quattrocento Sans"/>
                          <a:sym typeface="Quattrocento Sans"/>
                        </a:rPr>
                        <a:t>Big Moves</a:t>
                      </a:r>
                      <a:endParaRPr sz="1000">
                        <a:latin typeface="Quattrocento Sans"/>
                        <a:ea typeface="Quattrocento Sans"/>
                        <a:cs typeface="Quattrocento Sans"/>
                        <a:sym typeface="Quattrocento Sans"/>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b="1" lang="en" sz="1100">
                          <a:latin typeface="Quattrocento Sans"/>
                          <a:ea typeface="Quattrocento Sans"/>
                          <a:cs typeface="Quattrocento Sans"/>
                          <a:sym typeface="Quattrocento Sans"/>
                        </a:rPr>
                        <a:t>Low-Carbon Scenario</a:t>
                      </a:r>
                      <a:endParaRPr sz="1000">
                        <a:latin typeface="Quattrocento Sans"/>
                        <a:ea typeface="Quattrocento Sans"/>
                        <a:cs typeface="Quattrocento Sans"/>
                        <a:sym typeface="Quattrocento Sans"/>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b="1" lang="en" sz="1100">
                          <a:latin typeface="Quattrocento Sans"/>
                          <a:ea typeface="Quattrocento Sans"/>
                          <a:cs typeface="Quattrocento Sans"/>
                          <a:sym typeface="Quattrocento Sans"/>
                        </a:rPr>
                        <a:t>Mixed Fuel Scenario</a:t>
                      </a:r>
                      <a:endParaRPr sz="1000">
                        <a:latin typeface="Quattrocento Sans"/>
                        <a:ea typeface="Quattrocento Sans"/>
                        <a:cs typeface="Quattrocento Sans"/>
                        <a:sym typeface="Quattrocento Sans"/>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DADADA"/>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b="1" lang="en" sz="1100">
                          <a:latin typeface="Quattrocento Sans"/>
                          <a:ea typeface="Quattrocento Sans"/>
                          <a:cs typeface="Quattrocento Sans"/>
                          <a:sym typeface="Quattrocento Sans"/>
                        </a:rPr>
                        <a:t>Community Driven Scenario</a:t>
                      </a:r>
                      <a:endParaRPr sz="1000">
                        <a:latin typeface="Quattrocento Sans"/>
                        <a:ea typeface="Quattrocento Sans"/>
                        <a:cs typeface="Quattrocento Sans"/>
                        <a:sym typeface="Quattrocento Sans"/>
                      </a:endParaRPr>
                    </a:p>
                  </a:txBody>
                  <a:tcPr marT="25400" marB="25400" marR="25400" marL="25400" anchor="b">
                    <a:lnL cap="flat" cmpd="sng" w="9525">
                      <a:solidFill>
                        <a:srgbClr val="DADADA"/>
                      </a:solidFill>
                      <a:prstDash val="solid"/>
                      <a:round/>
                      <a:headEnd len="sm" w="sm" type="none"/>
                      <a:tailEnd len="sm" w="sm" type="none"/>
                    </a:lnL>
                    <a:lnR cap="flat" cmpd="sng" w="9525">
                      <a:solidFill>
                        <a:srgbClr val="DADADA"/>
                      </a:solidFill>
                      <a:prstDash val="solid"/>
                      <a:round/>
                      <a:headEnd len="sm" w="sm" type="none"/>
                      <a:tailEnd len="sm" w="sm" type="none"/>
                    </a:lnR>
                    <a:lnT cap="flat" cmpd="sng" w="9525">
                      <a:solidFill>
                        <a:srgbClr val="DADADA"/>
                      </a:solidFill>
                      <a:prstDash val="solid"/>
                      <a:round/>
                      <a:headEnd len="sm" w="sm" type="none"/>
                      <a:tailEnd len="sm" w="sm" type="none"/>
                    </a:lnT>
                    <a:lnB cap="flat" cmpd="sng" w="9525">
                      <a:solidFill>
                        <a:srgbClr val="CCCCCC"/>
                      </a:solidFill>
                      <a:prstDash val="solid"/>
                      <a:round/>
                      <a:headEnd len="sm" w="sm" type="none"/>
                      <a:tailEnd len="sm" w="sm" type="none"/>
                    </a:lnB>
                    <a:solidFill>
                      <a:srgbClr val="EFEFEF"/>
                    </a:solidFill>
                  </a:tcPr>
                </a:tc>
              </a:tr>
              <a:tr h="237825">
                <a:tc>
                  <a:txBody>
                    <a:bodyPr/>
                    <a:lstStyle/>
                    <a:p>
                      <a:pPr indent="0" lvl="0" marL="0" rtl="0" algn="l">
                        <a:lnSpc>
                          <a:spcPct val="115000"/>
                        </a:lnSpc>
                        <a:spcBef>
                          <a:spcPts val="0"/>
                        </a:spcBef>
                        <a:spcAft>
                          <a:spcPts val="0"/>
                        </a:spcAft>
                        <a:buNone/>
                      </a:pPr>
                      <a:r>
                        <a:rPr lang="en" sz="1000">
                          <a:latin typeface="Quattrocento Sans"/>
                          <a:ea typeface="Quattrocento Sans"/>
                          <a:cs typeface="Quattrocento Sans"/>
                          <a:sym typeface="Quattrocento Sans"/>
                        </a:rPr>
                        <a:t>Transform Existing Buildings</a:t>
                      </a:r>
                      <a:endParaRPr sz="1000">
                        <a:latin typeface="Quattrocento Sans"/>
                        <a:ea typeface="Quattrocento Sans"/>
                        <a:cs typeface="Quattrocento Sans"/>
                        <a:sym typeface="Quattrocento Sans"/>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Quattrocento Sans"/>
                          <a:ea typeface="Quattrocento Sans"/>
                          <a:cs typeface="Quattrocento Sans"/>
                          <a:sym typeface="Quattrocento Sans"/>
                        </a:rPr>
                        <a:t>180,776</a:t>
                      </a:r>
                      <a:endParaRPr sz="10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Quattrocento Sans"/>
                          <a:ea typeface="Quattrocento Sans"/>
                          <a:cs typeface="Quattrocento Sans"/>
                          <a:sym typeface="Quattrocento Sans"/>
                        </a:rPr>
                        <a:t>185,399</a:t>
                      </a:r>
                      <a:endParaRPr sz="10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Quattrocento Sans"/>
                          <a:ea typeface="Quattrocento Sans"/>
                          <a:cs typeface="Quattrocento Sans"/>
                          <a:sym typeface="Quattrocento Sans"/>
                        </a:rPr>
                        <a:t>180,277</a:t>
                      </a:r>
                      <a:endParaRPr sz="10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37825">
                <a:tc>
                  <a:txBody>
                    <a:bodyPr/>
                    <a:lstStyle/>
                    <a:p>
                      <a:pPr indent="0" lvl="0" marL="0" rtl="0" algn="l">
                        <a:lnSpc>
                          <a:spcPct val="115000"/>
                        </a:lnSpc>
                        <a:spcBef>
                          <a:spcPts val="0"/>
                        </a:spcBef>
                        <a:spcAft>
                          <a:spcPts val="0"/>
                        </a:spcAft>
                        <a:buNone/>
                      </a:pPr>
                      <a:r>
                        <a:rPr lang="en" sz="1000">
                          <a:latin typeface="Quattrocento Sans"/>
                          <a:ea typeface="Quattrocento Sans"/>
                          <a:cs typeface="Quattrocento Sans"/>
                          <a:sym typeface="Quattrocento Sans"/>
                        </a:rPr>
                        <a:t>Build Net Zero New Buildings</a:t>
                      </a:r>
                      <a:endParaRPr sz="1000">
                        <a:latin typeface="Quattrocento Sans"/>
                        <a:ea typeface="Quattrocento Sans"/>
                        <a:cs typeface="Quattrocento Sans"/>
                        <a:sym typeface="Quattrocento Sans"/>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Quattrocento Sans"/>
                          <a:ea typeface="Quattrocento Sans"/>
                          <a:cs typeface="Quattrocento Sans"/>
                          <a:sym typeface="Quattrocento Sans"/>
                        </a:rPr>
                        <a:t>36,909</a:t>
                      </a:r>
                      <a:endParaRPr sz="10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Quattrocento Sans"/>
                          <a:ea typeface="Quattrocento Sans"/>
                          <a:cs typeface="Quattrocento Sans"/>
                          <a:sym typeface="Quattrocento Sans"/>
                        </a:rPr>
                        <a:t>27,199</a:t>
                      </a:r>
                      <a:endParaRPr sz="10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Quattrocento Sans"/>
                          <a:ea typeface="Quattrocento Sans"/>
                          <a:cs typeface="Quattrocento Sans"/>
                          <a:sym typeface="Quattrocento Sans"/>
                        </a:rPr>
                        <a:t>31,443</a:t>
                      </a:r>
                      <a:endParaRPr sz="10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51850">
                <a:tc>
                  <a:txBody>
                    <a:bodyPr/>
                    <a:lstStyle/>
                    <a:p>
                      <a:pPr indent="0" lvl="0" marL="0" rtl="0" algn="l">
                        <a:lnSpc>
                          <a:spcPct val="115000"/>
                        </a:lnSpc>
                        <a:spcBef>
                          <a:spcPts val="0"/>
                        </a:spcBef>
                        <a:spcAft>
                          <a:spcPts val="0"/>
                        </a:spcAft>
                        <a:buNone/>
                      </a:pPr>
                      <a:r>
                        <a:rPr lang="en" sz="1000">
                          <a:latin typeface="Quattrocento Sans"/>
                          <a:ea typeface="Quattrocento Sans"/>
                          <a:cs typeface="Quattrocento Sans"/>
                          <a:sym typeface="Quattrocento Sans"/>
                        </a:rPr>
                        <a:t>Retrofit Nevada - Modernize Businesses Initiative</a:t>
                      </a:r>
                      <a:endParaRPr sz="1000">
                        <a:latin typeface="Quattrocento Sans"/>
                        <a:ea typeface="Quattrocento Sans"/>
                        <a:cs typeface="Quattrocento Sans"/>
                        <a:sym typeface="Quattrocento Sans"/>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Quattrocento Sans"/>
                          <a:ea typeface="Quattrocento Sans"/>
                          <a:cs typeface="Quattrocento Sans"/>
                          <a:sym typeface="Quattrocento Sans"/>
                        </a:rPr>
                        <a:t>113,343</a:t>
                      </a:r>
                      <a:endParaRPr sz="10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Quattrocento Sans"/>
                          <a:ea typeface="Quattrocento Sans"/>
                          <a:cs typeface="Quattrocento Sans"/>
                          <a:sym typeface="Quattrocento Sans"/>
                        </a:rPr>
                        <a:t>113,343</a:t>
                      </a:r>
                      <a:endParaRPr sz="10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Quattrocento Sans"/>
                          <a:ea typeface="Quattrocento Sans"/>
                          <a:cs typeface="Quattrocento Sans"/>
                          <a:sym typeface="Quattrocento Sans"/>
                        </a:rPr>
                        <a:t>124,043</a:t>
                      </a:r>
                      <a:endParaRPr sz="10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37825">
                <a:tc>
                  <a:txBody>
                    <a:bodyPr/>
                    <a:lstStyle/>
                    <a:p>
                      <a:pPr indent="0" lvl="0" marL="0" rtl="0" algn="l">
                        <a:lnSpc>
                          <a:spcPct val="115000"/>
                        </a:lnSpc>
                        <a:spcBef>
                          <a:spcPts val="0"/>
                        </a:spcBef>
                        <a:spcAft>
                          <a:spcPts val="0"/>
                        </a:spcAft>
                        <a:buNone/>
                      </a:pPr>
                      <a:r>
                        <a:rPr lang="en" sz="1000">
                          <a:latin typeface="Quattrocento Sans"/>
                          <a:ea typeface="Quattrocento Sans"/>
                          <a:cs typeface="Quattrocento Sans"/>
                          <a:sym typeface="Quattrocento Sans"/>
                        </a:rPr>
                        <a:t>Power Nevada with Clean Energy</a:t>
                      </a:r>
                      <a:endParaRPr sz="1000">
                        <a:latin typeface="Quattrocento Sans"/>
                        <a:ea typeface="Quattrocento Sans"/>
                        <a:cs typeface="Quattrocento Sans"/>
                        <a:sym typeface="Quattrocento Sans"/>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Quattrocento Sans"/>
                          <a:ea typeface="Quattrocento Sans"/>
                          <a:cs typeface="Quattrocento Sans"/>
                          <a:sym typeface="Quattrocento Sans"/>
                        </a:rPr>
                        <a:t>24,557</a:t>
                      </a:r>
                      <a:endParaRPr sz="10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Quattrocento Sans"/>
                          <a:ea typeface="Quattrocento Sans"/>
                          <a:cs typeface="Quattrocento Sans"/>
                          <a:sym typeface="Quattrocento Sans"/>
                        </a:rPr>
                        <a:t>24,126</a:t>
                      </a:r>
                      <a:endParaRPr sz="10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Quattrocento Sans"/>
                          <a:ea typeface="Quattrocento Sans"/>
                          <a:cs typeface="Quattrocento Sans"/>
                          <a:sym typeface="Quattrocento Sans"/>
                        </a:rPr>
                        <a:t>55,383</a:t>
                      </a:r>
                      <a:endParaRPr sz="10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37825">
                <a:tc>
                  <a:txBody>
                    <a:bodyPr/>
                    <a:lstStyle/>
                    <a:p>
                      <a:pPr indent="0" lvl="0" marL="0" rtl="0" algn="l">
                        <a:lnSpc>
                          <a:spcPct val="115000"/>
                        </a:lnSpc>
                        <a:spcBef>
                          <a:spcPts val="0"/>
                        </a:spcBef>
                        <a:spcAft>
                          <a:spcPts val="0"/>
                        </a:spcAft>
                        <a:buNone/>
                      </a:pPr>
                      <a:r>
                        <a:rPr lang="en" sz="1000">
                          <a:latin typeface="Quattrocento Sans"/>
                          <a:ea typeface="Quattrocento Sans"/>
                          <a:cs typeface="Quattrocento Sans"/>
                          <a:sym typeface="Quattrocento Sans"/>
                        </a:rPr>
                        <a:t>Move with Active and Public Transit</a:t>
                      </a:r>
                      <a:endParaRPr sz="1000">
                        <a:latin typeface="Quattrocento Sans"/>
                        <a:ea typeface="Quattrocento Sans"/>
                        <a:cs typeface="Quattrocento Sans"/>
                        <a:sym typeface="Quattrocento Sans"/>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Quattrocento Sans"/>
                          <a:ea typeface="Quattrocento Sans"/>
                          <a:cs typeface="Quattrocento Sans"/>
                          <a:sym typeface="Quattrocento Sans"/>
                        </a:rPr>
                        <a:t>-19,972</a:t>
                      </a:r>
                      <a:endParaRPr sz="10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Quattrocento Sans"/>
                          <a:ea typeface="Quattrocento Sans"/>
                          <a:cs typeface="Quattrocento Sans"/>
                          <a:sym typeface="Quattrocento Sans"/>
                        </a:rPr>
                        <a:t>-5,679</a:t>
                      </a:r>
                      <a:endParaRPr sz="10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Quattrocento Sans"/>
                          <a:ea typeface="Quattrocento Sans"/>
                          <a:cs typeface="Quattrocento Sans"/>
                          <a:sym typeface="Quattrocento Sans"/>
                        </a:rPr>
                        <a:t>28,405</a:t>
                      </a:r>
                      <a:endParaRPr sz="10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37825">
                <a:tc>
                  <a:txBody>
                    <a:bodyPr/>
                    <a:lstStyle/>
                    <a:p>
                      <a:pPr indent="0" lvl="0" marL="0" rtl="0" algn="l">
                        <a:lnSpc>
                          <a:spcPct val="115000"/>
                        </a:lnSpc>
                        <a:spcBef>
                          <a:spcPts val="0"/>
                        </a:spcBef>
                        <a:spcAft>
                          <a:spcPts val="0"/>
                        </a:spcAft>
                        <a:buNone/>
                      </a:pPr>
                      <a:r>
                        <a:rPr lang="en" sz="1000">
                          <a:latin typeface="Quattrocento Sans"/>
                          <a:ea typeface="Quattrocento Sans"/>
                          <a:cs typeface="Quattrocento Sans"/>
                          <a:sym typeface="Quattrocento Sans"/>
                        </a:rPr>
                        <a:t>Accelerate Zero Emission Vehicles for All</a:t>
                      </a:r>
                      <a:endParaRPr sz="1000">
                        <a:latin typeface="Quattrocento Sans"/>
                        <a:ea typeface="Quattrocento Sans"/>
                        <a:cs typeface="Quattrocento Sans"/>
                        <a:sym typeface="Quattrocento Sans"/>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Quattrocento Sans"/>
                          <a:ea typeface="Quattrocento Sans"/>
                          <a:cs typeface="Quattrocento Sans"/>
                          <a:sym typeface="Quattrocento Sans"/>
                        </a:rPr>
                        <a:t>-277</a:t>
                      </a:r>
                      <a:endParaRPr sz="10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Quattrocento Sans"/>
                          <a:ea typeface="Quattrocento Sans"/>
                          <a:cs typeface="Quattrocento Sans"/>
                          <a:sym typeface="Quattrocento Sans"/>
                        </a:rPr>
                        <a:t>1,349</a:t>
                      </a:r>
                      <a:endParaRPr sz="10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Quattrocento Sans"/>
                          <a:ea typeface="Quattrocento Sans"/>
                          <a:cs typeface="Quattrocento Sans"/>
                          <a:sym typeface="Quattrocento Sans"/>
                        </a:rPr>
                        <a:t>-66,887</a:t>
                      </a:r>
                      <a:endParaRPr sz="10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37825">
                <a:tc>
                  <a:txBody>
                    <a:bodyPr/>
                    <a:lstStyle/>
                    <a:p>
                      <a:pPr indent="0" lvl="0" marL="0" rtl="0" algn="l">
                        <a:lnSpc>
                          <a:spcPct val="115000"/>
                        </a:lnSpc>
                        <a:spcBef>
                          <a:spcPts val="0"/>
                        </a:spcBef>
                        <a:spcAft>
                          <a:spcPts val="0"/>
                        </a:spcAft>
                        <a:buNone/>
                      </a:pPr>
                      <a:r>
                        <a:rPr lang="en" sz="1000">
                          <a:latin typeface="Quattrocento Sans"/>
                          <a:ea typeface="Quattrocento Sans"/>
                          <a:cs typeface="Quattrocento Sans"/>
                          <a:sym typeface="Quattrocento Sans"/>
                        </a:rPr>
                        <a:t>Drive Sustainable Transport</a:t>
                      </a:r>
                      <a:endParaRPr sz="1000">
                        <a:latin typeface="Quattrocento Sans"/>
                        <a:ea typeface="Quattrocento Sans"/>
                        <a:cs typeface="Quattrocento Sans"/>
                        <a:sym typeface="Quattrocento Sans"/>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Quattrocento Sans"/>
                          <a:ea typeface="Quattrocento Sans"/>
                          <a:cs typeface="Quattrocento Sans"/>
                          <a:sym typeface="Quattrocento Sans"/>
                        </a:rPr>
                        <a:t>192</a:t>
                      </a:r>
                      <a:endParaRPr sz="10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Quattrocento Sans"/>
                          <a:ea typeface="Quattrocento Sans"/>
                          <a:cs typeface="Quattrocento Sans"/>
                          <a:sym typeface="Quattrocento Sans"/>
                        </a:rPr>
                        <a:t>130</a:t>
                      </a:r>
                      <a:endParaRPr sz="10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Quattrocento Sans"/>
                          <a:ea typeface="Quattrocento Sans"/>
                          <a:cs typeface="Quattrocento Sans"/>
                          <a:sym typeface="Quattrocento Sans"/>
                        </a:rPr>
                        <a:t>192</a:t>
                      </a:r>
                      <a:endParaRPr sz="10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37825">
                <a:tc>
                  <a:txBody>
                    <a:bodyPr/>
                    <a:lstStyle/>
                    <a:p>
                      <a:pPr indent="0" lvl="0" marL="0" rtl="0" algn="l">
                        <a:lnSpc>
                          <a:spcPct val="115000"/>
                        </a:lnSpc>
                        <a:spcBef>
                          <a:spcPts val="0"/>
                        </a:spcBef>
                        <a:spcAft>
                          <a:spcPts val="0"/>
                        </a:spcAft>
                        <a:buNone/>
                      </a:pPr>
                      <a:r>
                        <a:rPr lang="en" sz="1000">
                          <a:latin typeface="Quattrocento Sans"/>
                          <a:ea typeface="Quattrocento Sans"/>
                          <a:cs typeface="Quattrocento Sans"/>
                          <a:sym typeface="Quattrocento Sans"/>
                        </a:rPr>
                        <a:t>Decarbonize Industry</a:t>
                      </a:r>
                      <a:endParaRPr sz="1000">
                        <a:latin typeface="Quattrocento Sans"/>
                        <a:ea typeface="Quattrocento Sans"/>
                        <a:cs typeface="Quattrocento Sans"/>
                        <a:sym typeface="Quattrocento Sans"/>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Quattrocento Sans"/>
                          <a:ea typeface="Quattrocento Sans"/>
                          <a:cs typeface="Quattrocento Sans"/>
                          <a:sym typeface="Quattrocento Sans"/>
                        </a:rPr>
                        <a:t>108,367</a:t>
                      </a:r>
                      <a:endParaRPr sz="10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Quattrocento Sans"/>
                          <a:ea typeface="Quattrocento Sans"/>
                          <a:cs typeface="Quattrocento Sans"/>
                          <a:sym typeface="Quattrocento Sans"/>
                        </a:rPr>
                        <a:t>94,887</a:t>
                      </a:r>
                      <a:endParaRPr sz="10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Quattrocento Sans"/>
                          <a:ea typeface="Quattrocento Sans"/>
                          <a:cs typeface="Quattrocento Sans"/>
                          <a:sym typeface="Quattrocento Sans"/>
                        </a:rPr>
                        <a:t>52,521</a:t>
                      </a:r>
                      <a:endParaRPr sz="10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37825">
                <a:tc>
                  <a:txBody>
                    <a:bodyPr/>
                    <a:lstStyle/>
                    <a:p>
                      <a:pPr indent="0" lvl="0" marL="0" rtl="0" algn="l">
                        <a:lnSpc>
                          <a:spcPct val="115000"/>
                        </a:lnSpc>
                        <a:spcBef>
                          <a:spcPts val="0"/>
                        </a:spcBef>
                        <a:spcAft>
                          <a:spcPts val="0"/>
                        </a:spcAft>
                        <a:buNone/>
                      </a:pPr>
                      <a:r>
                        <a:rPr lang="en" sz="1000">
                          <a:latin typeface="Quattrocento Sans"/>
                          <a:ea typeface="Quattrocento Sans"/>
                          <a:cs typeface="Quattrocento Sans"/>
                          <a:sym typeface="Quattrocento Sans"/>
                        </a:rPr>
                        <a:t>Divert and Reuse Waste</a:t>
                      </a:r>
                      <a:endParaRPr sz="1000">
                        <a:latin typeface="Quattrocento Sans"/>
                        <a:ea typeface="Quattrocento Sans"/>
                        <a:cs typeface="Quattrocento Sans"/>
                        <a:sym typeface="Quattrocento Sans"/>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Quattrocento Sans"/>
                          <a:ea typeface="Quattrocento Sans"/>
                          <a:cs typeface="Quattrocento Sans"/>
                          <a:sym typeface="Quattrocento Sans"/>
                        </a:rPr>
                        <a:t>5,896</a:t>
                      </a:r>
                      <a:endParaRPr sz="10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Quattrocento Sans"/>
                          <a:ea typeface="Quattrocento Sans"/>
                          <a:cs typeface="Quattrocento Sans"/>
                          <a:sym typeface="Quattrocento Sans"/>
                        </a:rPr>
                        <a:t>5,896</a:t>
                      </a:r>
                      <a:endParaRPr sz="10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Quattrocento Sans"/>
                          <a:ea typeface="Quattrocento Sans"/>
                          <a:cs typeface="Quattrocento Sans"/>
                          <a:sym typeface="Quattrocento Sans"/>
                        </a:rPr>
                        <a:t>5,896</a:t>
                      </a:r>
                      <a:endParaRPr sz="10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37825">
                <a:tc>
                  <a:txBody>
                    <a:bodyPr/>
                    <a:lstStyle/>
                    <a:p>
                      <a:pPr indent="0" lvl="0" marL="0" rtl="0" algn="l">
                        <a:lnSpc>
                          <a:spcPct val="115000"/>
                        </a:lnSpc>
                        <a:spcBef>
                          <a:spcPts val="0"/>
                        </a:spcBef>
                        <a:spcAft>
                          <a:spcPts val="0"/>
                        </a:spcAft>
                        <a:buNone/>
                      </a:pPr>
                      <a:r>
                        <a:rPr lang="en" sz="1000">
                          <a:latin typeface="Quattrocento Sans"/>
                          <a:ea typeface="Quattrocento Sans"/>
                          <a:cs typeface="Quattrocento Sans"/>
                          <a:sym typeface="Quattrocento Sans"/>
                        </a:rPr>
                        <a:t>Harness Landfill Gas</a:t>
                      </a:r>
                      <a:endParaRPr sz="1000">
                        <a:latin typeface="Quattrocento Sans"/>
                        <a:ea typeface="Quattrocento Sans"/>
                        <a:cs typeface="Quattrocento Sans"/>
                        <a:sym typeface="Quattrocento Sans"/>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Quattrocento Sans"/>
                          <a:ea typeface="Quattrocento Sans"/>
                          <a:cs typeface="Quattrocento Sans"/>
                          <a:sym typeface="Quattrocento Sans"/>
                        </a:rPr>
                        <a:t>24</a:t>
                      </a:r>
                      <a:endParaRPr sz="10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Quattrocento Sans"/>
                          <a:ea typeface="Quattrocento Sans"/>
                          <a:cs typeface="Quattrocento Sans"/>
                          <a:sym typeface="Quattrocento Sans"/>
                        </a:rPr>
                        <a:t>24</a:t>
                      </a:r>
                      <a:endParaRPr sz="10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Quattrocento Sans"/>
                          <a:ea typeface="Quattrocento Sans"/>
                          <a:cs typeface="Quattrocento Sans"/>
                          <a:sym typeface="Quattrocento Sans"/>
                        </a:rPr>
                        <a:t>24</a:t>
                      </a:r>
                      <a:endParaRPr sz="10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37825">
                <a:tc>
                  <a:txBody>
                    <a:bodyPr/>
                    <a:lstStyle/>
                    <a:p>
                      <a:pPr indent="0" lvl="0" marL="0" rtl="0" algn="l">
                        <a:lnSpc>
                          <a:spcPct val="115000"/>
                        </a:lnSpc>
                        <a:spcBef>
                          <a:spcPts val="0"/>
                        </a:spcBef>
                        <a:spcAft>
                          <a:spcPts val="0"/>
                        </a:spcAft>
                        <a:buNone/>
                      </a:pPr>
                      <a:r>
                        <a:rPr lang="en" sz="1000">
                          <a:latin typeface="Quattrocento Sans"/>
                          <a:ea typeface="Quattrocento Sans"/>
                          <a:cs typeface="Quattrocento Sans"/>
                          <a:sym typeface="Quattrocento Sans"/>
                        </a:rPr>
                        <a:t>Make Farming more Sustainable</a:t>
                      </a:r>
                      <a:endParaRPr sz="1000">
                        <a:latin typeface="Quattrocento Sans"/>
                        <a:ea typeface="Quattrocento Sans"/>
                        <a:cs typeface="Quattrocento Sans"/>
                        <a:sym typeface="Quattrocento Sans"/>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Quattrocento Sans"/>
                          <a:ea typeface="Quattrocento Sans"/>
                          <a:cs typeface="Quattrocento Sans"/>
                          <a:sym typeface="Quattrocento Sans"/>
                        </a:rPr>
                        <a:t>4,063</a:t>
                      </a:r>
                      <a:endParaRPr sz="10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Quattrocento Sans"/>
                          <a:ea typeface="Quattrocento Sans"/>
                          <a:cs typeface="Quattrocento Sans"/>
                          <a:sym typeface="Quattrocento Sans"/>
                        </a:rPr>
                        <a:t>2,438</a:t>
                      </a:r>
                      <a:endParaRPr sz="10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Quattrocento Sans"/>
                          <a:ea typeface="Quattrocento Sans"/>
                          <a:cs typeface="Quattrocento Sans"/>
                          <a:sym typeface="Quattrocento Sans"/>
                        </a:rPr>
                        <a:t>4,063</a:t>
                      </a:r>
                      <a:endParaRPr sz="10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37825">
                <a:tc>
                  <a:txBody>
                    <a:bodyPr/>
                    <a:lstStyle/>
                    <a:p>
                      <a:pPr indent="0" lvl="0" marL="0" rtl="0" algn="l">
                        <a:lnSpc>
                          <a:spcPct val="115000"/>
                        </a:lnSpc>
                        <a:spcBef>
                          <a:spcPts val="0"/>
                        </a:spcBef>
                        <a:spcAft>
                          <a:spcPts val="0"/>
                        </a:spcAft>
                        <a:buNone/>
                      </a:pPr>
                      <a:r>
                        <a:rPr lang="en" sz="1000">
                          <a:latin typeface="Quattrocento Sans"/>
                          <a:ea typeface="Quattrocento Sans"/>
                          <a:cs typeface="Quattrocento Sans"/>
                          <a:sym typeface="Quattrocento Sans"/>
                        </a:rPr>
                        <a:t>Grow Nature-Based Solutions</a:t>
                      </a:r>
                      <a:endParaRPr sz="1000">
                        <a:latin typeface="Quattrocento Sans"/>
                        <a:ea typeface="Quattrocento Sans"/>
                        <a:cs typeface="Quattrocento Sans"/>
                        <a:sym typeface="Quattrocento Sans"/>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Quattrocento Sans"/>
                          <a:ea typeface="Quattrocento Sans"/>
                          <a:cs typeface="Quattrocento Sans"/>
                          <a:sym typeface="Quattrocento Sans"/>
                        </a:rPr>
                        <a:t>315</a:t>
                      </a:r>
                      <a:endParaRPr sz="10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Quattrocento Sans"/>
                          <a:ea typeface="Quattrocento Sans"/>
                          <a:cs typeface="Quattrocento Sans"/>
                          <a:sym typeface="Quattrocento Sans"/>
                        </a:rPr>
                        <a:t>339</a:t>
                      </a:r>
                      <a:endParaRPr sz="10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Quattrocento Sans"/>
                          <a:ea typeface="Quattrocento Sans"/>
                          <a:cs typeface="Quattrocento Sans"/>
                          <a:sym typeface="Quattrocento Sans"/>
                        </a:rPr>
                        <a:t>312</a:t>
                      </a:r>
                      <a:endParaRPr sz="10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bl>
          </a:graphicData>
        </a:graphic>
      </p:graphicFrame>
      <p:sp>
        <p:nvSpPr>
          <p:cNvPr id="1757" name="Google Shape;1757;p134"/>
          <p:cNvSpPr txBox="1"/>
          <p:nvPr/>
        </p:nvSpPr>
        <p:spPr>
          <a:xfrm>
            <a:off x="-1" y="674278"/>
            <a:ext cx="9144000" cy="203100"/>
          </a:xfrm>
          <a:prstGeom prst="rect">
            <a:avLst/>
          </a:prstGeom>
          <a:noFill/>
          <a:ln>
            <a:noFill/>
          </a:ln>
        </p:spPr>
        <p:txBody>
          <a:bodyPr anchorCtr="0" anchor="t" bIns="0" lIns="0" spcFirstLastPara="1" rIns="0" wrap="square" tIns="0">
            <a:spAutoFit/>
          </a:bodyPr>
          <a:lstStyle/>
          <a:p>
            <a:pPr indent="0" lvl="0" marL="0" marR="0" rtl="0" algn="ctr">
              <a:lnSpc>
                <a:spcPct val="73333"/>
              </a:lnSpc>
              <a:spcBef>
                <a:spcPts val="0"/>
              </a:spcBef>
              <a:spcAft>
                <a:spcPts val="0"/>
              </a:spcAft>
              <a:buNone/>
            </a:pPr>
            <a:r>
              <a:rPr b="1" lang="en" sz="1800">
                <a:solidFill>
                  <a:srgbClr val="4DA4DF"/>
                </a:solidFill>
                <a:latin typeface="Quattrocento Sans"/>
                <a:ea typeface="Quattrocento Sans"/>
                <a:cs typeface="Quattrocento Sans"/>
                <a:sym typeface="Quattrocento Sans"/>
              </a:rPr>
              <a:t>Cumulative</a:t>
            </a:r>
            <a:r>
              <a:rPr b="1" lang="en" sz="1800">
                <a:solidFill>
                  <a:srgbClr val="4DA4DF"/>
                </a:solidFill>
                <a:latin typeface="Quattrocento Sans"/>
                <a:ea typeface="Quattrocento Sans"/>
                <a:cs typeface="Quattrocento Sans"/>
                <a:sym typeface="Quattrocento Sans"/>
              </a:rPr>
              <a:t> Job Creation for Each Scenario (2026-2050)</a:t>
            </a:r>
            <a:endParaRPr b="1" sz="1800">
              <a:solidFill>
                <a:srgbClr val="4DA4DF"/>
              </a:solidFill>
              <a:latin typeface="Quattrocento Sans"/>
              <a:ea typeface="Quattrocento Sans"/>
              <a:cs typeface="Quattrocento Sans"/>
              <a:sym typeface="Quattrocento Sans"/>
            </a:endParaRPr>
          </a:p>
        </p:txBody>
      </p:sp>
      <p:sp>
        <p:nvSpPr>
          <p:cNvPr id="1758" name="Google Shape;1758;p134"/>
          <p:cNvSpPr txBox="1"/>
          <p:nvPr/>
        </p:nvSpPr>
        <p:spPr>
          <a:xfrm>
            <a:off x="0" y="47298"/>
            <a:ext cx="9144000" cy="1752900"/>
          </a:xfrm>
          <a:prstGeom prst="rect">
            <a:avLst/>
          </a:prstGeom>
          <a:noFill/>
          <a:ln>
            <a:noFill/>
          </a:ln>
        </p:spPr>
        <p:txBody>
          <a:bodyPr anchorCtr="0" anchor="t" bIns="0" lIns="0" spcFirstLastPara="1" rIns="0" wrap="square" tIns="0">
            <a:spAutoFit/>
          </a:bodyPr>
          <a:lstStyle/>
          <a:p>
            <a:pPr indent="0" lvl="0" marL="0" marR="0" rtl="0" algn="ctr">
              <a:lnSpc>
                <a:spcPct val="92592"/>
              </a:lnSpc>
              <a:spcBef>
                <a:spcPts val="0"/>
              </a:spcBef>
              <a:spcAft>
                <a:spcPts val="0"/>
              </a:spcAft>
              <a:buNone/>
            </a:pPr>
            <a:r>
              <a:rPr b="1" lang="en" sz="4100">
                <a:solidFill>
                  <a:srgbClr val="326297"/>
                </a:solidFill>
                <a:latin typeface="Quattrocento Sans"/>
                <a:ea typeface="Quattrocento Sans"/>
                <a:cs typeface="Quattrocento Sans"/>
                <a:sym typeface="Quattrocento Sans"/>
              </a:rPr>
              <a:t>Employment Impacts</a:t>
            </a:r>
            <a:endParaRPr b="1" sz="4100">
              <a:solidFill>
                <a:srgbClr val="326297"/>
              </a:solidFill>
              <a:latin typeface="Quattrocento Sans"/>
              <a:ea typeface="Quattrocento Sans"/>
              <a:cs typeface="Quattrocento Sans"/>
              <a:sym typeface="Quattrocento Sans"/>
            </a:endParaRPr>
          </a:p>
          <a:p>
            <a:pPr indent="0" lvl="0" marL="0" marR="0" rtl="0" algn="l">
              <a:lnSpc>
                <a:spcPct val="92592"/>
              </a:lnSpc>
              <a:spcBef>
                <a:spcPts val="0"/>
              </a:spcBef>
              <a:spcAft>
                <a:spcPts val="0"/>
              </a:spcAft>
              <a:buNone/>
            </a:pPr>
            <a:r>
              <a:t/>
            </a:r>
            <a:endParaRPr b="1" sz="4100">
              <a:solidFill>
                <a:srgbClr val="326297"/>
              </a:solidFill>
              <a:latin typeface="Quattrocento Sans"/>
              <a:ea typeface="Quattrocento Sans"/>
              <a:cs typeface="Quattrocento Sans"/>
              <a:sym typeface="Quattrocento Sans"/>
            </a:endParaRPr>
          </a:p>
          <a:p>
            <a:pPr indent="0" lvl="0" marL="0" marR="0" rtl="0" algn="ctr">
              <a:lnSpc>
                <a:spcPct val="92592"/>
              </a:lnSpc>
              <a:spcBef>
                <a:spcPts val="0"/>
              </a:spcBef>
              <a:spcAft>
                <a:spcPts val="0"/>
              </a:spcAft>
              <a:buNone/>
            </a:pPr>
            <a:r>
              <a:t/>
            </a:r>
            <a:endParaRPr b="1" sz="4100">
              <a:solidFill>
                <a:srgbClr val="326297"/>
              </a:solidFill>
              <a:latin typeface="Quattrocento Sans"/>
              <a:ea typeface="Quattrocento Sans"/>
              <a:cs typeface="Quattrocento Sans"/>
              <a:sym typeface="Quattrocento Sans"/>
            </a:endParaRPr>
          </a:p>
        </p:txBody>
      </p:sp>
      <p:sp>
        <p:nvSpPr>
          <p:cNvPr id="1759" name="Google Shape;1759;p134"/>
          <p:cNvSpPr txBox="1"/>
          <p:nvPr/>
        </p:nvSpPr>
        <p:spPr>
          <a:xfrm>
            <a:off x="8581343" y="4786228"/>
            <a:ext cx="296100" cy="1386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lang="en" sz="900">
                <a:solidFill>
                  <a:srgbClr val="326297"/>
                </a:solidFill>
                <a:latin typeface="Arial"/>
                <a:ea typeface="Arial"/>
                <a:cs typeface="Arial"/>
                <a:sym typeface="Arial"/>
              </a:rPr>
              <a:t>6</a:t>
            </a:r>
            <a:endParaRPr sz="1100"/>
          </a:p>
        </p:txBody>
      </p:sp>
      <p:sp>
        <p:nvSpPr>
          <p:cNvPr id="1760" name="Google Shape;1760;p134"/>
          <p:cNvSpPr txBox="1"/>
          <p:nvPr>
            <p:ph idx="12" type="sldNum"/>
          </p:nvPr>
        </p:nvSpPr>
        <p:spPr>
          <a:xfrm>
            <a:off x="6553200" y="4767265"/>
            <a:ext cx="21336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765" name="Shape 1765"/>
        <p:cNvGrpSpPr/>
        <p:nvPr/>
      </p:nvGrpSpPr>
      <p:grpSpPr>
        <a:xfrm>
          <a:off x="0" y="0"/>
          <a:ext cx="0" cy="0"/>
          <a:chOff x="0" y="0"/>
          <a:chExt cx="0" cy="0"/>
        </a:xfrm>
      </p:grpSpPr>
      <p:graphicFrame>
        <p:nvGraphicFramePr>
          <p:cNvPr id="1766" name="Google Shape;1766;p135"/>
          <p:cNvGraphicFramePr/>
          <p:nvPr/>
        </p:nvGraphicFramePr>
        <p:xfrm>
          <a:off x="861875" y="1114596"/>
          <a:ext cx="3000000" cy="3000000"/>
        </p:xfrm>
        <a:graphic>
          <a:graphicData uri="http://schemas.openxmlformats.org/drawingml/2006/table">
            <a:tbl>
              <a:tblPr>
                <a:noFill/>
                <a:tableStyleId>{F7465589-B4F6-42EC-9AD6-25BD1D816847}</a:tableStyleId>
              </a:tblPr>
              <a:tblGrid>
                <a:gridCol w="4371825"/>
                <a:gridCol w="1051025"/>
                <a:gridCol w="984925"/>
                <a:gridCol w="1012475"/>
              </a:tblGrid>
              <a:tr h="411150">
                <a:tc>
                  <a:txBody>
                    <a:bodyPr/>
                    <a:lstStyle/>
                    <a:p>
                      <a:pPr indent="0" lvl="0" marL="0" rtl="0" algn="ctr">
                        <a:lnSpc>
                          <a:spcPct val="115000"/>
                        </a:lnSpc>
                        <a:spcBef>
                          <a:spcPts val="0"/>
                        </a:spcBef>
                        <a:spcAft>
                          <a:spcPts val="0"/>
                        </a:spcAft>
                        <a:buNone/>
                      </a:pPr>
                      <a:r>
                        <a:rPr b="1" lang="en" sz="1100">
                          <a:latin typeface="Quattrocento Sans"/>
                          <a:ea typeface="Quattrocento Sans"/>
                          <a:cs typeface="Quattrocento Sans"/>
                          <a:sym typeface="Quattrocento Sans"/>
                        </a:rPr>
                        <a:t>Big Moves</a:t>
                      </a:r>
                      <a:endParaRPr sz="1000">
                        <a:latin typeface="Quattrocento Sans"/>
                        <a:ea typeface="Quattrocento Sans"/>
                        <a:cs typeface="Quattrocento Sans"/>
                        <a:sym typeface="Quattrocento Sans"/>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b="1" lang="en" sz="1100">
                          <a:latin typeface="Quattrocento Sans"/>
                          <a:ea typeface="Quattrocento Sans"/>
                          <a:cs typeface="Quattrocento Sans"/>
                          <a:sym typeface="Quattrocento Sans"/>
                        </a:rPr>
                        <a:t>Low-Carbon Scenario</a:t>
                      </a:r>
                      <a:endParaRPr sz="1000">
                        <a:latin typeface="Quattrocento Sans"/>
                        <a:ea typeface="Quattrocento Sans"/>
                        <a:cs typeface="Quattrocento Sans"/>
                        <a:sym typeface="Quattrocento Sans"/>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b="1" lang="en" sz="1100">
                          <a:latin typeface="Quattrocento Sans"/>
                          <a:ea typeface="Quattrocento Sans"/>
                          <a:cs typeface="Quattrocento Sans"/>
                          <a:sym typeface="Quattrocento Sans"/>
                        </a:rPr>
                        <a:t>Mixed Fuel Scenario</a:t>
                      </a:r>
                      <a:endParaRPr sz="1000">
                        <a:latin typeface="Quattrocento Sans"/>
                        <a:ea typeface="Quattrocento Sans"/>
                        <a:cs typeface="Quattrocento Sans"/>
                        <a:sym typeface="Quattrocento Sans"/>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DADADA"/>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b="1" lang="en" sz="1100">
                          <a:latin typeface="Quattrocento Sans"/>
                          <a:ea typeface="Quattrocento Sans"/>
                          <a:cs typeface="Quattrocento Sans"/>
                          <a:sym typeface="Quattrocento Sans"/>
                        </a:rPr>
                        <a:t>Community Driven Scenario</a:t>
                      </a:r>
                      <a:endParaRPr sz="1000">
                        <a:latin typeface="Quattrocento Sans"/>
                        <a:ea typeface="Quattrocento Sans"/>
                        <a:cs typeface="Quattrocento Sans"/>
                        <a:sym typeface="Quattrocento Sans"/>
                      </a:endParaRPr>
                    </a:p>
                  </a:txBody>
                  <a:tcPr marT="25400" marB="25400" marR="25400" marL="25400" anchor="b">
                    <a:lnL cap="flat" cmpd="sng" w="9525">
                      <a:solidFill>
                        <a:srgbClr val="DADADA"/>
                      </a:solidFill>
                      <a:prstDash val="solid"/>
                      <a:round/>
                      <a:headEnd len="sm" w="sm" type="none"/>
                      <a:tailEnd len="sm" w="sm" type="none"/>
                    </a:lnL>
                    <a:lnR cap="flat" cmpd="sng" w="9525">
                      <a:solidFill>
                        <a:srgbClr val="DADADA"/>
                      </a:solidFill>
                      <a:prstDash val="solid"/>
                      <a:round/>
                      <a:headEnd len="sm" w="sm" type="none"/>
                      <a:tailEnd len="sm" w="sm" type="none"/>
                    </a:lnR>
                    <a:lnT cap="flat" cmpd="sng" w="9525">
                      <a:solidFill>
                        <a:srgbClr val="DADADA"/>
                      </a:solidFill>
                      <a:prstDash val="solid"/>
                      <a:round/>
                      <a:headEnd len="sm" w="sm" type="none"/>
                      <a:tailEnd len="sm" w="sm" type="none"/>
                    </a:lnT>
                    <a:lnB cap="flat" cmpd="sng" w="9525">
                      <a:solidFill>
                        <a:srgbClr val="CCCCCC"/>
                      </a:solidFill>
                      <a:prstDash val="solid"/>
                      <a:round/>
                      <a:headEnd len="sm" w="sm" type="none"/>
                      <a:tailEnd len="sm" w="sm" type="none"/>
                    </a:lnB>
                    <a:solidFill>
                      <a:srgbClr val="EFEFEF"/>
                    </a:solidFill>
                  </a:tcPr>
                </a:tc>
              </a:tr>
              <a:tr h="225150">
                <a:tc>
                  <a:txBody>
                    <a:bodyPr/>
                    <a:lstStyle/>
                    <a:p>
                      <a:pPr indent="0" lvl="0" marL="0" rtl="0" algn="l">
                        <a:lnSpc>
                          <a:spcPct val="115000"/>
                        </a:lnSpc>
                        <a:spcBef>
                          <a:spcPts val="0"/>
                        </a:spcBef>
                        <a:spcAft>
                          <a:spcPts val="0"/>
                        </a:spcAft>
                        <a:buNone/>
                      </a:pPr>
                      <a:r>
                        <a:rPr lang="en" sz="1000">
                          <a:latin typeface="Quattrocento Sans"/>
                          <a:ea typeface="Quattrocento Sans"/>
                          <a:cs typeface="Quattrocento Sans"/>
                          <a:sym typeface="Quattrocento Sans"/>
                        </a:rPr>
                        <a:t>Transform Existing Buildings</a:t>
                      </a:r>
                      <a:endParaRPr sz="10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Quattrocento Sans"/>
                          <a:ea typeface="Quattrocento Sans"/>
                          <a:cs typeface="Quattrocento Sans"/>
                          <a:sym typeface="Quattrocento Sans"/>
                        </a:rPr>
                        <a:t>7,532</a:t>
                      </a:r>
                      <a:endParaRPr sz="11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Quattrocento Sans"/>
                          <a:ea typeface="Quattrocento Sans"/>
                          <a:cs typeface="Quattrocento Sans"/>
                          <a:sym typeface="Quattrocento Sans"/>
                        </a:rPr>
                        <a:t>7,725</a:t>
                      </a:r>
                      <a:endParaRPr sz="11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Quattrocento Sans"/>
                          <a:ea typeface="Quattrocento Sans"/>
                          <a:cs typeface="Quattrocento Sans"/>
                          <a:sym typeface="Quattrocento Sans"/>
                        </a:rPr>
                        <a:t>7,512</a:t>
                      </a:r>
                      <a:endParaRPr sz="11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25150">
                <a:tc>
                  <a:txBody>
                    <a:bodyPr/>
                    <a:lstStyle/>
                    <a:p>
                      <a:pPr indent="0" lvl="0" marL="0" rtl="0" algn="l">
                        <a:lnSpc>
                          <a:spcPct val="115000"/>
                        </a:lnSpc>
                        <a:spcBef>
                          <a:spcPts val="0"/>
                        </a:spcBef>
                        <a:spcAft>
                          <a:spcPts val="0"/>
                        </a:spcAft>
                        <a:buNone/>
                      </a:pPr>
                      <a:r>
                        <a:rPr lang="en" sz="1000">
                          <a:latin typeface="Quattrocento Sans"/>
                          <a:ea typeface="Quattrocento Sans"/>
                          <a:cs typeface="Quattrocento Sans"/>
                          <a:sym typeface="Quattrocento Sans"/>
                        </a:rPr>
                        <a:t>Power Nevada with Clean Energy</a:t>
                      </a:r>
                      <a:endParaRPr sz="10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t/>
                      </a:r>
                      <a:endParaRPr sz="11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t/>
                      </a:r>
                      <a:endParaRPr sz="11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t/>
                      </a:r>
                      <a:endParaRPr sz="11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25150">
                <a:tc>
                  <a:txBody>
                    <a:bodyPr/>
                    <a:lstStyle/>
                    <a:p>
                      <a:pPr indent="0" lvl="0" marL="0" rtl="0" algn="l">
                        <a:lnSpc>
                          <a:spcPct val="115000"/>
                        </a:lnSpc>
                        <a:spcBef>
                          <a:spcPts val="0"/>
                        </a:spcBef>
                        <a:spcAft>
                          <a:spcPts val="0"/>
                        </a:spcAft>
                        <a:buNone/>
                      </a:pPr>
                      <a:r>
                        <a:rPr lang="en" sz="1000">
                          <a:latin typeface="Quattrocento Sans"/>
                          <a:ea typeface="Quattrocento Sans"/>
                          <a:cs typeface="Quattrocento Sans"/>
                          <a:sym typeface="Quattrocento Sans"/>
                        </a:rPr>
                        <a:t>Build Net Zero New Buildings</a:t>
                      </a:r>
                      <a:endParaRPr sz="10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Quattrocento Sans"/>
                          <a:ea typeface="Quattrocento Sans"/>
                          <a:cs typeface="Quattrocento Sans"/>
                          <a:sym typeface="Quattrocento Sans"/>
                        </a:rPr>
                        <a:t>1,538</a:t>
                      </a:r>
                      <a:endParaRPr sz="11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Quattrocento Sans"/>
                          <a:ea typeface="Quattrocento Sans"/>
                          <a:cs typeface="Quattrocento Sans"/>
                          <a:sym typeface="Quattrocento Sans"/>
                        </a:rPr>
                        <a:t>1,133</a:t>
                      </a:r>
                      <a:endParaRPr sz="11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Quattrocento Sans"/>
                          <a:ea typeface="Quattrocento Sans"/>
                          <a:cs typeface="Quattrocento Sans"/>
                          <a:sym typeface="Quattrocento Sans"/>
                        </a:rPr>
                        <a:t>1,310</a:t>
                      </a:r>
                      <a:endParaRPr sz="11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00000">
                <a:tc>
                  <a:txBody>
                    <a:bodyPr/>
                    <a:lstStyle/>
                    <a:p>
                      <a:pPr indent="0" lvl="0" marL="0" rtl="0" algn="l">
                        <a:lnSpc>
                          <a:spcPct val="115000"/>
                        </a:lnSpc>
                        <a:spcBef>
                          <a:spcPts val="0"/>
                        </a:spcBef>
                        <a:spcAft>
                          <a:spcPts val="0"/>
                        </a:spcAft>
                        <a:buNone/>
                      </a:pPr>
                      <a:r>
                        <a:rPr lang="en" sz="1000">
                          <a:latin typeface="Quattrocento Sans"/>
                          <a:ea typeface="Quattrocento Sans"/>
                          <a:cs typeface="Quattrocento Sans"/>
                          <a:sym typeface="Quattrocento Sans"/>
                        </a:rPr>
                        <a:t>Retrofit Nevada - Modernize Businesses Initiative</a:t>
                      </a:r>
                      <a:endParaRPr sz="10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Quattrocento Sans"/>
                          <a:ea typeface="Quattrocento Sans"/>
                          <a:cs typeface="Quattrocento Sans"/>
                          <a:sym typeface="Quattrocento Sans"/>
                        </a:rPr>
                        <a:t>4,723</a:t>
                      </a:r>
                      <a:endParaRPr sz="11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Quattrocento Sans"/>
                          <a:ea typeface="Quattrocento Sans"/>
                          <a:cs typeface="Quattrocento Sans"/>
                          <a:sym typeface="Quattrocento Sans"/>
                        </a:rPr>
                        <a:t>4,723</a:t>
                      </a:r>
                      <a:endParaRPr sz="11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Quattrocento Sans"/>
                          <a:ea typeface="Quattrocento Sans"/>
                          <a:cs typeface="Quattrocento Sans"/>
                          <a:sym typeface="Quattrocento Sans"/>
                        </a:rPr>
                        <a:t>5,168</a:t>
                      </a:r>
                      <a:endParaRPr sz="11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25150">
                <a:tc>
                  <a:txBody>
                    <a:bodyPr/>
                    <a:lstStyle/>
                    <a:p>
                      <a:pPr indent="0" lvl="0" marL="0" rtl="0" algn="l">
                        <a:lnSpc>
                          <a:spcPct val="115000"/>
                        </a:lnSpc>
                        <a:spcBef>
                          <a:spcPts val="0"/>
                        </a:spcBef>
                        <a:spcAft>
                          <a:spcPts val="0"/>
                        </a:spcAft>
                        <a:buNone/>
                      </a:pPr>
                      <a:r>
                        <a:rPr lang="en" sz="1000">
                          <a:latin typeface="Quattrocento Sans"/>
                          <a:ea typeface="Quattrocento Sans"/>
                          <a:cs typeface="Quattrocento Sans"/>
                          <a:sym typeface="Quattrocento Sans"/>
                        </a:rPr>
                        <a:t>Power Nevada with Clean Energy</a:t>
                      </a:r>
                      <a:endParaRPr sz="10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Quattrocento Sans"/>
                          <a:ea typeface="Quattrocento Sans"/>
                          <a:cs typeface="Quattrocento Sans"/>
                          <a:sym typeface="Quattrocento Sans"/>
                        </a:rPr>
                        <a:t>1,023</a:t>
                      </a:r>
                      <a:endParaRPr sz="11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Quattrocento Sans"/>
                          <a:ea typeface="Quattrocento Sans"/>
                          <a:cs typeface="Quattrocento Sans"/>
                          <a:sym typeface="Quattrocento Sans"/>
                        </a:rPr>
                        <a:t>1,005</a:t>
                      </a:r>
                      <a:endParaRPr sz="11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Quattrocento Sans"/>
                          <a:ea typeface="Quattrocento Sans"/>
                          <a:cs typeface="Quattrocento Sans"/>
                          <a:sym typeface="Quattrocento Sans"/>
                        </a:rPr>
                        <a:t>2,308</a:t>
                      </a:r>
                      <a:endParaRPr sz="11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25150">
                <a:tc>
                  <a:txBody>
                    <a:bodyPr/>
                    <a:lstStyle/>
                    <a:p>
                      <a:pPr indent="0" lvl="0" marL="0" rtl="0" algn="l">
                        <a:lnSpc>
                          <a:spcPct val="115000"/>
                        </a:lnSpc>
                        <a:spcBef>
                          <a:spcPts val="0"/>
                        </a:spcBef>
                        <a:spcAft>
                          <a:spcPts val="0"/>
                        </a:spcAft>
                        <a:buNone/>
                      </a:pPr>
                      <a:r>
                        <a:rPr lang="en" sz="1000">
                          <a:latin typeface="Quattrocento Sans"/>
                          <a:ea typeface="Quattrocento Sans"/>
                          <a:cs typeface="Quattrocento Sans"/>
                          <a:sym typeface="Quattrocento Sans"/>
                        </a:rPr>
                        <a:t>Move with Active and Public Transit</a:t>
                      </a:r>
                      <a:endParaRPr sz="10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Quattrocento Sans"/>
                          <a:ea typeface="Quattrocento Sans"/>
                          <a:cs typeface="Quattrocento Sans"/>
                          <a:sym typeface="Quattrocento Sans"/>
                        </a:rPr>
                        <a:t>-832</a:t>
                      </a:r>
                      <a:endParaRPr sz="11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Quattrocento Sans"/>
                          <a:ea typeface="Quattrocento Sans"/>
                          <a:cs typeface="Quattrocento Sans"/>
                          <a:sym typeface="Quattrocento Sans"/>
                        </a:rPr>
                        <a:t>-237</a:t>
                      </a:r>
                      <a:endParaRPr sz="11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Quattrocento Sans"/>
                          <a:ea typeface="Quattrocento Sans"/>
                          <a:cs typeface="Quattrocento Sans"/>
                          <a:sym typeface="Quattrocento Sans"/>
                        </a:rPr>
                        <a:t>1,184</a:t>
                      </a:r>
                      <a:endParaRPr sz="11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25150">
                <a:tc>
                  <a:txBody>
                    <a:bodyPr/>
                    <a:lstStyle/>
                    <a:p>
                      <a:pPr indent="0" lvl="0" marL="0" rtl="0" algn="l">
                        <a:lnSpc>
                          <a:spcPct val="115000"/>
                        </a:lnSpc>
                        <a:spcBef>
                          <a:spcPts val="0"/>
                        </a:spcBef>
                        <a:spcAft>
                          <a:spcPts val="0"/>
                        </a:spcAft>
                        <a:buNone/>
                      </a:pPr>
                      <a:r>
                        <a:rPr lang="en" sz="1000">
                          <a:latin typeface="Quattrocento Sans"/>
                          <a:ea typeface="Quattrocento Sans"/>
                          <a:cs typeface="Quattrocento Sans"/>
                          <a:sym typeface="Quattrocento Sans"/>
                        </a:rPr>
                        <a:t>Accelerate Zero Emission Vehicles for All</a:t>
                      </a:r>
                      <a:endParaRPr sz="10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Quattrocento Sans"/>
                          <a:ea typeface="Quattrocento Sans"/>
                          <a:cs typeface="Quattrocento Sans"/>
                          <a:sym typeface="Quattrocento Sans"/>
                        </a:rPr>
                        <a:t>-12</a:t>
                      </a:r>
                      <a:endParaRPr sz="11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Quattrocento Sans"/>
                          <a:ea typeface="Quattrocento Sans"/>
                          <a:cs typeface="Quattrocento Sans"/>
                          <a:sym typeface="Quattrocento Sans"/>
                        </a:rPr>
                        <a:t>56</a:t>
                      </a:r>
                      <a:endParaRPr sz="11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Quattrocento Sans"/>
                          <a:ea typeface="Quattrocento Sans"/>
                          <a:cs typeface="Quattrocento Sans"/>
                          <a:sym typeface="Quattrocento Sans"/>
                        </a:rPr>
                        <a:t>-2,787</a:t>
                      </a:r>
                      <a:endParaRPr sz="11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25150">
                <a:tc>
                  <a:txBody>
                    <a:bodyPr/>
                    <a:lstStyle/>
                    <a:p>
                      <a:pPr indent="0" lvl="0" marL="0" rtl="0" algn="l">
                        <a:lnSpc>
                          <a:spcPct val="115000"/>
                        </a:lnSpc>
                        <a:spcBef>
                          <a:spcPts val="0"/>
                        </a:spcBef>
                        <a:spcAft>
                          <a:spcPts val="0"/>
                        </a:spcAft>
                        <a:buNone/>
                      </a:pPr>
                      <a:r>
                        <a:rPr lang="en" sz="1000">
                          <a:latin typeface="Quattrocento Sans"/>
                          <a:ea typeface="Quattrocento Sans"/>
                          <a:cs typeface="Quattrocento Sans"/>
                          <a:sym typeface="Quattrocento Sans"/>
                        </a:rPr>
                        <a:t>Drive Sustainable Transport</a:t>
                      </a:r>
                      <a:endParaRPr sz="10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Quattrocento Sans"/>
                          <a:ea typeface="Quattrocento Sans"/>
                          <a:cs typeface="Quattrocento Sans"/>
                          <a:sym typeface="Quattrocento Sans"/>
                        </a:rPr>
                        <a:t>8</a:t>
                      </a:r>
                      <a:endParaRPr sz="11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Quattrocento Sans"/>
                          <a:ea typeface="Quattrocento Sans"/>
                          <a:cs typeface="Quattrocento Sans"/>
                          <a:sym typeface="Quattrocento Sans"/>
                        </a:rPr>
                        <a:t>5</a:t>
                      </a:r>
                      <a:endParaRPr sz="11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Quattrocento Sans"/>
                          <a:ea typeface="Quattrocento Sans"/>
                          <a:cs typeface="Quattrocento Sans"/>
                          <a:sym typeface="Quattrocento Sans"/>
                        </a:rPr>
                        <a:t>8</a:t>
                      </a:r>
                      <a:endParaRPr sz="11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25150">
                <a:tc>
                  <a:txBody>
                    <a:bodyPr/>
                    <a:lstStyle/>
                    <a:p>
                      <a:pPr indent="0" lvl="0" marL="0" rtl="0" algn="l">
                        <a:lnSpc>
                          <a:spcPct val="115000"/>
                        </a:lnSpc>
                        <a:spcBef>
                          <a:spcPts val="0"/>
                        </a:spcBef>
                        <a:spcAft>
                          <a:spcPts val="0"/>
                        </a:spcAft>
                        <a:buNone/>
                      </a:pPr>
                      <a:r>
                        <a:rPr lang="en" sz="1000">
                          <a:latin typeface="Quattrocento Sans"/>
                          <a:ea typeface="Quattrocento Sans"/>
                          <a:cs typeface="Quattrocento Sans"/>
                          <a:sym typeface="Quattrocento Sans"/>
                        </a:rPr>
                        <a:t>Decarbonize Industry</a:t>
                      </a:r>
                      <a:endParaRPr sz="10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Quattrocento Sans"/>
                          <a:ea typeface="Quattrocento Sans"/>
                          <a:cs typeface="Quattrocento Sans"/>
                          <a:sym typeface="Quattrocento Sans"/>
                        </a:rPr>
                        <a:t>4,515</a:t>
                      </a:r>
                      <a:endParaRPr sz="11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Quattrocento Sans"/>
                          <a:ea typeface="Quattrocento Sans"/>
                          <a:cs typeface="Quattrocento Sans"/>
                          <a:sym typeface="Quattrocento Sans"/>
                        </a:rPr>
                        <a:t>3,954</a:t>
                      </a:r>
                      <a:endParaRPr sz="11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Quattrocento Sans"/>
                          <a:ea typeface="Quattrocento Sans"/>
                          <a:cs typeface="Quattrocento Sans"/>
                          <a:sym typeface="Quattrocento Sans"/>
                        </a:rPr>
                        <a:t>2,188</a:t>
                      </a:r>
                      <a:endParaRPr sz="11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25150">
                <a:tc>
                  <a:txBody>
                    <a:bodyPr/>
                    <a:lstStyle/>
                    <a:p>
                      <a:pPr indent="0" lvl="0" marL="0" rtl="0" algn="l">
                        <a:lnSpc>
                          <a:spcPct val="115000"/>
                        </a:lnSpc>
                        <a:spcBef>
                          <a:spcPts val="0"/>
                        </a:spcBef>
                        <a:spcAft>
                          <a:spcPts val="0"/>
                        </a:spcAft>
                        <a:buNone/>
                      </a:pPr>
                      <a:r>
                        <a:rPr lang="en" sz="1000">
                          <a:latin typeface="Quattrocento Sans"/>
                          <a:ea typeface="Quattrocento Sans"/>
                          <a:cs typeface="Quattrocento Sans"/>
                          <a:sym typeface="Quattrocento Sans"/>
                        </a:rPr>
                        <a:t>Divert and Reuse Waste</a:t>
                      </a:r>
                      <a:endParaRPr sz="10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Quattrocento Sans"/>
                          <a:ea typeface="Quattrocento Sans"/>
                          <a:cs typeface="Quattrocento Sans"/>
                          <a:sym typeface="Quattrocento Sans"/>
                        </a:rPr>
                        <a:t>246</a:t>
                      </a:r>
                      <a:endParaRPr sz="11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Quattrocento Sans"/>
                          <a:ea typeface="Quattrocento Sans"/>
                          <a:cs typeface="Quattrocento Sans"/>
                          <a:sym typeface="Quattrocento Sans"/>
                        </a:rPr>
                        <a:t>246</a:t>
                      </a:r>
                      <a:endParaRPr sz="11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Quattrocento Sans"/>
                          <a:ea typeface="Quattrocento Sans"/>
                          <a:cs typeface="Quattrocento Sans"/>
                          <a:sym typeface="Quattrocento Sans"/>
                        </a:rPr>
                        <a:t>246</a:t>
                      </a:r>
                      <a:endParaRPr sz="11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25150">
                <a:tc>
                  <a:txBody>
                    <a:bodyPr/>
                    <a:lstStyle/>
                    <a:p>
                      <a:pPr indent="0" lvl="0" marL="0" rtl="0" algn="l">
                        <a:lnSpc>
                          <a:spcPct val="115000"/>
                        </a:lnSpc>
                        <a:spcBef>
                          <a:spcPts val="0"/>
                        </a:spcBef>
                        <a:spcAft>
                          <a:spcPts val="0"/>
                        </a:spcAft>
                        <a:buNone/>
                      </a:pPr>
                      <a:r>
                        <a:rPr lang="en" sz="1000">
                          <a:latin typeface="Quattrocento Sans"/>
                          <a:ea typeface="Quattrocento Sans"/>
                          <a:cs typeface="Quattrocento Sans"/>
                          <a:sym typeface="Quattrocento Sans"/>
                        </a:rPr>
                        <a:t>Harness Landfill Gas</a:t>
                      </a:r>
                      <a:endParaRPr sz="10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Quattrocento Sans"/>
                          <a:ea typeface="Quattrocento Sans"/>
                          <a:cs typeface="Quattrocento Sans"/>
                          <a:sym typeface="Quattrocento Sans"/>
                        </a:rPr>
                        <a:t>1</a:t>
                      </a:r>
                      <a:endParaRPr sz="11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Quattrocento Sans"/>
                          <a:ea typeface="Quattrocento Sans"/>
                          <a:cs typeface="Quattrocento Sans"/>
                          <a:sym typeface="Quattrocento Sans"/>
                        </a:rPr>
                        <a:t>1</a:t>
                      </a:r>
                      <a:endParaRPr sz="11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Quattrocento Sans"/>
                          <a:ea typeface="Quattrocento Sans"/>
                          <a:cs typeface="Quattrocento Sans"/>
                          <a:sym typeface="Quattrocento Sans"/>
                        </a:rPr>
                        <a:t>1</a:t>
                      </a:r>
                      <a:endParaRPr sz="11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25150">
                <a:tc>
                  <a:txBody>
                    <a:bodyPr/>
                    <a:lstStyle/>
                    <a:p>
                      <a:pPr indent="0" lvl="0" marL="0" rtl="0" algn="l">
                        <a:lnSpc>
                          <a:spcPct val="115000"/>
                        </a:lnSpc>
                        <a:spcBef>
                          <a:spcPts val="0"/>
                        </a:spcBef>
                        <a:spcAft>
                          <a:spcPts val="0"/>
                        </a:spcAft>
                        <a:buNone/>
                      </a:pPr>
                      <a:r>
                        <a:rPr lang="en" sz="1000">
                          <a:latin typeface="Quattrocento Sans"/>
                          <a:ea typeface="Quattrocento Sans"/>
                          <a:cs typeface="Quattrocento Sans"/>
                          <a:sym typeface="Quattrocento Sans"/>
                        </a:rPr>
                        <a:t>Make Farming more Sustainable</a:t>
                      </a:r>
                      <a:endParaRPr sz="10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Quattrocento Sans"/>
                          <a:ea typeface="Quattrocento Sans"/>
                          <a:cs typeface="Quattrocento Sans"/>
                          <a:sym typeface="Quattrocento Sans"/>
                        </a:rPr>
                        <a:t>169</a:t>
                      </a:r>
                      <a:endParaRPr sz="11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Quattrocento Sans"/>
                          <a:ea typeface="Quattrocento Sans"/>
                          <a:cs typeface="Quattrocento Sans"/>
                          <a:sym typeface="Quattrocento Sans"/>
                        </a:rPr>
                        <a:t>102</a:t>
                      </a:r>
                      <a:endParaRPr sz="11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Quattrocento Sans"/>
                          <a:ea typeface="Quattrocento Sans"/>
                          <a:cs typeface="Quattrocento Sans"/>
                          <a:sym typeface="Quattrocento Sans"/>
                        </a:rPr>
                        <a:t>169</a:t>
                      </a:r>
                      <a:endParaRPr sz="11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25150">
                <a:tc>
                  <a:txBody>
                    <a:bodyPr/>
                    <a:lstStyle/>
                    <a:p>
                      <a:pPr indent="0" lvl="0" marL="0" rtl="0" algn="l">
                        <a:lnSpc>
                          <a:spcPct val="115000"/>
                        </a:lnSpc>
                        <a:spcBef>
                          <a:spcPts val="0"/>
                        </a:spcBef>
                        <a:spcAft>
                          <a:spcPts val="0"/>
                        </a:spcAft>
                        <a:buNone/>
                      </a:pPr>
                      <a:r>
                        <a:rPr lang="en" sz="1000">
                          <a:latin typeface="Quattrocento Sans"/>
                          <a:ea typeface="Quattrocento Sans"/>
                          <a:cs typeface="Quattrocento Sans"/>
                          <a:sym typeface="Quattrocento Sans"/>
                        </a:rPr>
                        <a:t>Grow Nature-Based Solutions</a:t>
                      </a:r>
                      <a:endParaRPr sz="10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Quattrocento Sans"/>
                          <a:ea typeface="Quattrocento Sans"/>
                          <a:cs typeface="Quattrocento Sans"/>
                          <a:sym typeface="Quattrocento Sans"/>
                        </a:rPr>
                        <a:t>13</a:t>
                      </a:r>
                      <a:endParaRPr sz="11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Quattrocento Sans"/>
                          <a:ea typeface="Quattrocento Sans"/>
                          <a:cs typeface="Quattrocento Sans"/>
                          <a:sym typeface="Quattrocento Sans"/>
                        </a:rPr>
                        <a:t>14</a:t>
                      </a:r>
                      <a:endParaRPr sz="11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100">
                          <a:latin typeface="Quattrocento Sans"/>
                          <a:ea typeface="Quattrocento Sans"/>
                          <a:cs typeface="Quattrocento Sans"/>
                          <a:sym typeface="Quattrocento Sans"/>
                        </a:rPr>
                        <a:t>13</a:t>
                      </a:r>
                      <a:endParaRPr sz="11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bl>
          </a:graphicData>
        </a:graphic>
      </p:graphicFrame>
      <p:sp>
        <p:nvSpPr>
          <p:cNvPr id="1767" name="Google Shape;1767;p135"/>
          <p:cNvSpPr txBox="1"/>
          <p:nvPr/>
        </p:nvSpPr>
        <p:spPr>
          <a:xfrm>
            <a:off x="-1" y="610712"/>
            <a:ext cx="9144000" cy="406500"/>
          </a:xfrm>
          <a:prstGeom prst="rect">
            <a:avLst/>
          </a:prstGeom>
          <a:noFill/>
          <a:ln>
            <a:noFill/>
          </a:ln>
        </p:spPr>
        <p:txBody>
          <a:bodyPr anchorCtr="0" anchor="t" bIns="0" lIns="0" spcFirstLastPara="1" rIns="0" wrap="square" tIns="0">
            <a:spAutoFit/>
          </a:bodyPr>
          <a:lstStyle/>
          <a:p>
            <a:pPr indent="0" lvl="0" marL="0" marR="0" rtl="0" algn="ctr">
              <a:lnSpc>
                <a:spcPct val="73333"/>
              </a:lnSpc>
              <a:spcBef>
                <a:spcPts val="0"/>
              </a:spcBef>
              <a:spcAft>
                <a:spcPts val="0"/>
              </a:spcAft>
              <a:buNone/>
            </a:pPr>
            <a:r>
              <a:rPr b="1" lang="en" sz="1800">
                <a:solidFill>
                  <a:srgbClr val="4DA4DF"/>
                </a:solidFill>
                <a:latin typeface="Quattrocento Sans"/>
                <a:ea typeface="Quattrocento Sans"/>
                <a:cs typeface="Quattrocento Sans"/>
                <a:sym typeface="Quattrocento Sans"/>
              </a:rPr>
              <a:t>Average annual person years of employment in each scenario (2026-2050), </a:t>
            </a:r>
            <a:endParaRPr b="1" sz="1800">
              <a:solidFill>
                <a:srgbClr val="4DA4DF"/>
              </a:solidFill>
              <a:latin typeface="Quattrocento Sans"/>
              <a:ea typeface="Quattrocento Sans"/>
              <a:cs typeface="Quattrocento Sans"/>
              <a:sym typeface="Quattrocento Sans"/>
            </a:endParaRPr>
          </a:p>
          <a:p>
            <a:pPr indent="0" lvl="0" marL="0" marR="0" rtl="0" algn="ctr">
              <a:lnSpc>
                <a:spcPct val="73333"/>
              </a:lnSpc>
              <a:spcBef>
                <a:spcPts val="0"/>
              </a:spcBef>
              <a:spcAft>
                <a:spcPts val="0"/>
              </a:spcAft>
              <a:buNone/>
            </a:pPr>
            <a:r>
              <a:rPr b="1" lang="en" sz="1800">
                <a:solidFill>
                  <a:srgbClr val="4DA4DF"/>
                </a:solidFill>
                <a:latin typeface="Quattrocento Sans"/>
                <a:ea typeface="Quattrocento Sans"/>
                <a:cs typeface="Quattrocento Sans"/>
                <a:sym typeface="Quattrocento Sans"/>
              </a:rPr>
              <a:t>relative to the BAP scenario</a:t>
            </a:r>
            <a:endParaRPr b="1" sz="1800">
              <a:solidFill>
                <a:srgbClr val="4DA4DF"/>
              </a:solidFill>
              <a:latin typeface="Quattrocento Sans"/>
              <a:ea typeface="Quattrocento Sans"/>
              <a:cs typeface="Quattrocento Sans"/>
              <a:sym typeface="Quattrocento Sans"/>
            </a:endParaRPr>
          </a:p>
        </p:txBody>
      </p:sp>
      <p:sp>
        <p:nvSpPr>
          <p:cNvPr id="1768" name="Google Shape;1768;p135"/>
          <p:cNvSpPr txBox="1"/>
          <p:nvPr/>
        </p:nvSpPr>
        <p:spPr>
          <a:xfrm>
            <a:off x="0" y="47298"/>
            <a:ext cx="9144000" cy="584400"/>
          </a:xfrm>
          <a:prstGeom prst="rect">
            <a:avLst/>
          </a:prstGeom>
          <a:noFill/>
          <a:ln>
            <a:noFill/>
          </a:ln>
        </p:spPr>
        <p:txBody>
          <a:bodyPr anchorCtr="0" anchor="t" bIns="0" lIns="0" spcFirstLastPara="1" rIns="0" wrap="square" tIns="0">
            <a:spAutoFit/>
          </a:bodyPr>
          <a:lstStyle/>
          <a:p>
            <a:pPr indent="0" lvl="0" marL="0" marR="0" rtl="0" algn="ctr">
              <a:lnSpc>
                <a:spcPct val="92592"/>
              </a:lnSpc>
              <a:spcBef>
                <a:spcPts val="0"/>
              </a:spcBef>
              <a:spcAft>
                <a:spcPts val="0"/>
              </a:spcAft>
              <a:buNone/>
            </a:pPr>
            <a:r>
              <a:rPr b="1" lang="en" sz="4100">
                <a:solidFill>
                  <a:srgbClr val="326297"/>
                </a:solidFill>
                <a:latin typeface="Quattrocento Sans"/>
                <a:ea typeface="Quattrocento Sans"/>
                <a:cs typeface="Quattrocento Sans"/>
                <a:sym typeface="Quattrocento Sans"/>
              </a:rPr>
              <a:t>Employment Impacts</a:t>
            </a:r>
            <a:endParaRPr b="1" sz="4100">
              <a:solidFill>
                <a:srgbClr val="326297"/>
              </a:solidFill>
              <a:latin typeface="Quattrocento Sans"/>
              <a:ea typeface="Quattrocento Sans"/>
              <a:cs typeface="Quattrocento Sans"/>
              <a:sym typeface="Quattrocento Sans"/>
            </a:endParaRPr>
          </a:p>
        </p:txBody>
      </p:sp>
      <p:sp>
        <p:nvSpPr>
          <p:cNvPr id="1769" name="Google Shape;1769;p135"/>
          <p:cNvSpPr txBox="1"/>
          <p:nvPr/>
        </p:nvSpPr>
        <p:spPr>
          <a:xfrm>
            <a:off x="8581343" y="4786228"/>
            <a:ext cx="296100" cy="1386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lang="en" sz="900">
                <a:solidFill>
                  <a:srgbClr val="326297"/>
                </a:solidFill>
                <a:latin typeface="Arial"/>
                <a:ea typeface="Arial"/>
                <a:cs typeface="Arial"/>
                <a:sym typeface="Arial"/>
              </a:rPr>
              <a:t>6</a:t>
            </a:r>
            <a:endParaRPr sz="1100"/>
          </a:p>
        </p:txBody>
      </p:sp>
      <p:sp>
        <p:nvSpPr>
          <p:cNvPr id="1770" name="Google Shape;1770;p135"/>
          <p:cNvSpPr txBox="1"/>
          <p:nvPr>
            <p:ph idx="12" type="sldNum"/>
          </p:nvPr>
        </p:nvSpPr>
        <p:spPr>
          <a:xfrm>
            <a:off x="6553200" y="4767265"/>
            <a:ext cx="21336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775" name="Shape 1775"/>
        <p:cNvGrpSpPr/>
        <p:nvPr/>
      </p:nvGrpSpPr>
      <p:grpSpPr>
        <a:xfrm>
          <a:off x="0" y="0"/>
          <a:ext cx="0" cy="0"/>
          <a:chOff x="0" y="0"/>
          <a:chExt cx="0" cy="0"/>
        </a:xfrm>
      </p:grpSpPr>
      <p:graphicFrame>
        <p:nvGraphicFramePr>
          <p:cNvPr id="1776" name="Google Shape;1776;p136"/>
          <p:cNvGraphicFramePr/>
          <p:nvPr/>
        </p:nvGraphicFramePr>
        <p:xfrm>
          <a:off x="1310150" y="919950"/>
          <a:ext cx="3000000" cy="3000000"/>
        </p:xfrm>
        <a:graphic>
          <a:graphicData uri="http://schemas.openxmlformats.org/drawingml/2006/table">
            <a:tbl>
              <a:tblPr>
                <a:noFill/>
                <a:tableStyleId>{F7465589-B4F6-42EC-9AD6-25BD1D816847}</a:tableStyleId>
              </a:tblPr>
              <a:tblGrid>
                <a:gridCol w="3888075"/>
                <a:gridCol w="934725"/>
                <a:gridCol w="875925"/>
                <a:gridCol w="900425"/>
              </a:tblGrid>
              <a:tr h="613325">
                <a:tc>
                  <a:txBody>
                    <a:bodyPr/>
                    <a:lstStyle/>
                    <a:p>
                      <a:pPr indent="0" lvl="0" marL="0" rtl="0" algn="ctr">
                        <a:lnSpc>
                          <a:spcPct val="115000"/>
                        </a:lnSpc>
                        <a:spcBef>
                          <a:spcPts val="0"/>
                        </a:spcBef>
                        <a:spcAft>
                          <a:spcPts val="0"/>
                        </a:spcAft>
                        <a:buNone/>
                      </a:pPr>
                      <a:r>
                        <a:rPr b="1" lang="en" sz="1100">
                          <a:latin typeface="Quattrocento Sans"/>
                          <a:ea typeface="Quattrocento Sans"/>
                          <a:cs typeface="Quattrocento Sans"/>
                          <a:sym typeface="Quattrocento Sans"/>
                        </a:rPr>
                        <a:t>Big Moves</a:t>
                      </a:r>
                      <a:endParaRPr sz="1000">
                        <a:latin typeface="Quattrocento Sans"/>
                        <a:ea typeface="Quattrocento Sans"/>
                        <a:cs typeface="Quattrocento Sans"/>
                        <a:sym typeface="Quattrocento Sans"/>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b="1" lang="en" sz="1100">
                          <a:latin typeface="Quattrocento Sans"/>
                          <a:ea typeface="Quattrocento Sans"/>
                          <a:cs typeface="Quattrocento Sans"/>
                          <a:sym typeface="Quattrocento Sans"/>
                        </a:rPr>
                        <a:t>Low-Carbon Scenario</a:t>
                      </a:r>
                      <a:endParaRPr sz="1000">
                        <a:latin typeface="Quattrocento Sans"/>
                        <a:ea typeface="Quattrocento Sans"/>
                        <a:cs typeface="Quattrocento Sans"/>
                        <a:sym typeface="Quattrocento Sans"/>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b="1" lang="en" sz="1100">
                          <a:latin typeface="Quattrocento Sans"/>
                          <a:ea typeface="Quattrocento Sans"/>
                          <a:cs typeface="Quattrocento Sans"/>
                          <a:sym typeface="Quattrocento Sans"/>
                        </a:rPr>
                        <a:t>Mixed Fuel Scenario</a:t>
                      </a:r>
                      <a:endParaRPr sz="1000">
                        <a:latin typeface="Quattrocento Sans"/>
                        <a:ea typeface="Quattrocento Sans"/>
                        <a:cs typeface="Quattrocento Sans"/>
                        <a:sym typeface="Quattrocento Sans"/>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DADADA"/>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b="1" lang="en" sz="1100">
                          <a:latin typeface="Quattrocento Sans"/>
                          <a:ea typeface="Quattrocento Sans"/>
                          <a:cs typeface="Quattrocento Sans"/>
                          <a:sym typeface="Quattrocento Sans"/>
                        </a:rPr>
                        <a:t>Community Driven Scenario</a:t>
                      </a:r>
                      <a:endParaRPr sz="1000">
                        <a:latin typeface="Quattrocento Sans"/>
                        <a:ea typeface="Quattrocento Sans"/>
                        <a:cs typeface="Quattrocento Sans"/>
                        <a:sym typeface="Quattrocento Sans"/>
                      </a:endParaRPr>
                    </a:p>
                  </a:txBody>
                  <a:tcPr marT="25400" marB="25400" marR="25400" marL="25400" anchor="b">
                    <a:lnL cap="flat" cmpd="sng" w="9525">
                      <a:solidFill>
                        <a:srgbClr val="DADADA"/>
                      </a:solidFill>
                      <a:prstDash val="solid"/>
                      <a:round/>
                      <a:headEnd len="sm" w="sm" type="none"/>
                      <a:tailEnd len="sm" w="sm" type="none"/>
                    </a:lnL>
                    <a:lnR cap="flat" cmpd="sng" w="9525">
                      <a:solidFill>
                        <a:srgbClr val="DADADA"/>
                      </a:solidFill>
                      <a:prstDash val="solid"/>
                      <a:round/>
                      <a:headEnd len="sm" w="sm" type="none"/>
                      <a:tailEnd len="sm" w="sm" type="none"/>
                    </a:lnR>
                    <a:lnT cap="flat" cmpd="sng" w="9525">
                      <a:solidFill>
                        <a:srgbClr val="DADADA"/>
                      </a:solidFill>
                      <a:prstDash val="solid"/>
                      <a:round/>
                      <a:headEnd len="sm" w="sm" type="none"/>
                      <a:tailEnd len="sm" w="sm" type="none"/>
                    </a:lnT>
                    <a:lnB cap="flat" cmpd="sng" w="9525">
                      <a:solidFill>
                        <a:srgbClr val="CCCCCC"/>
                      </a:solidFill>
                      <a:prstDash val="solid"/>
                      <a:round/>
                      <a:headEnd len="sm" w="sm" type="none"/>
                      <a:tailEnd len="sm" w="sm" type="none"/>
                    </a:lnB>
                    <a:solidFill>
                      <a:srgbClr val="EFEFEF"/>
                    </a:solidFill>
                  </a:tcPr>
                </a:tc>
              </a:tr>
              <a:tr h="237825">
                <a:tc>
                  <a:txBody>
                    <a:bodyPr/>
                    <a:lstStyle/>
                    <a:p>
                      <a:pPr indent="0" lvl="0" marL="0" rtl="0" algn="l">
                        <a:lnSpc>
                          <a:spcPct val="115000"/>
                        </a:lnSpc>
                        <a:spcBef>
                          <a:spcPts val="0"/>
                        </a:spcBef>
                        <a:spcAft>
                          <a:spcPts val="0"/>
                        </a:spcAft>
                        <a:buNone/>
                      </a:pPr>
                      <a:r>
                        <a:rPr lang="en" sz="1000">
                          <a:latin typeface="Quattrocento Sans"/>
                          <a:ea typeface="Quattrocento Sans"/>
                          <a:cs typeface="Quattrocento Sans"/>
                          <a:sym typeface="Quattrocento Sans"/>
                        </a:rPr>
                        <a:t>Construction</a:t>
                      </a:r>
                      <a:endParaRPr sz="10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Quattrocento Sans"/>
                          <a:ea typeface="Quattrocento Sans"/>
                          <a:cs typeface="Quattrocento Sans"/>
                          <a:sym typeface="Quattrocento Sans"/>
                        </a:rPr>
                        <a:t>313,529</a:t>
                      </a:r>
                      <a:endParaRPr sz="10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Quattrocento Sans"/>
                          <a:ea typeface="Quattrocento Sans"/>
                          <a:cs typeface="Quattrocento Sans"/>
                          <a:sym typeface="Quattrocento Sans"/>
                        </a:rPr>
                        <a:t>313,729</a:t>
                      </a:r>
                      <a:endParaRPr sz="10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Quattrocento Sans"/>
                          <a:ea typeface="Quattrocento Sans"/>
                          <a:cs typeface="Quattrocento Sans"/>
                          <a:sym typeface="Quattrocento Sans"/>
                        </a:rPr>
                        <a:t>319,846</a:t>
                      </a:r>
                      <a:endParaRPr sz="10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37825">
                <a:tc>
                  <a:txBody>
                    <a:bodyPr/>
                    <a:lstStyle/>
                    <a:p>
                      <a:pPr indent="0" lvl="0" marL="0" rtl="0" algn="l">
                        <a:lnSpc>
                          <a:spcPct val="115000"/>
                        </a:lnSpc>
                        <a:spcBef>
                          <a:spcPts val="0"/>
                        </a:spcBef>
                        <a:spcAft>
                          <a:spcPts val="0"/>
                        </a:spcAft>
                        <a:buNone/>
                      </a:pPr>
                      <a:r>
                        <a:rPr lang="en" sz="1000">
                          <a:latin typeface="Quattrocento Sans"/>
                          <a:ea typeface="Quattrocento Sans"/>
                          <a:cs typeface="Quattrocento Sans"/>
                          <a:sym typeface="Quattrocento Sans"/>
                        </a:rPr>
                        <a:t>HVAC equipment</a:t>
                      </a:r>
                      <a:r>
                        <a:rPr lang="en" sz="1000">
                          <a:latin typeface="Quattrocento Sans"/>
                          <a:ea typeface="Quattrocento Sans"/>
                          <a:cs typeface="Quattrocento Sans"/>
                          <a:sym typeface="Quattrocento Sans"/>
                        </a:rPr>
                        <a:t> manufacturing</a:t>
                      </a:r>
                      <a:endParaRPr sz="10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Quattrocento Sans"/>
                          <a:ea typeface="Quattrocento Sans"/>
                          <a:cs typeface="Quattrocento Sans"/>
                          <a:sym typeface="Quattrocento Sans"/>
                        </a:rPr>
                        <a:t>16,785</a:t>
                      </a:r>
                      <a:endParaRPr sz="10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Quattrocento Sans"/>
                          <a:ea typeface="Quattrocento Sans"/>
                          <a:cs typeface="Quattrocento Sans"/>
                          <a:sym typeface="Quattrocento Sans"/>
                        </a:rPr>
                        <a:t>11,743</a:t>
                      </a:r>
                      <a:endParaRPr sz="10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Quattrocento Sans"/>
                          <a:ea typeface="Quattrocento Sans"/>
                          <a:cs typeface="Quattrocento Sans"/>
                          <a:sym typeface="Quattrocento Sans"/>
                        </a:rPr>
                        <a:t>14,461</a:t>
                      </a:r>
                      <a:endParaRPr sz="10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51850">
                <a:tc>
                  <a:txBody>
                    <a:bodyPr/>
                    <a:lstStyle/>
                    <a:p>
                      <a:pPr indent="0" lvl="0" marL="0" rtl="0" algn="l">
                        <a:lnSpc>
                          <a:spcPct val="115000"/>
                        </a:lnSpc>
                        <a:spcBef>
                          <a:spcPts val="0"/>
                        </a:spcBef>
                        <a:spcAft>
                          <a:spcPts val="0"/>
                        </a:spcAft>
                        <a:buNone/>
                      </a:pPr>
                      <a:r>
                        <a:rPr lang="en" sz="1000">
                          <a:latin typeface="Quattrocento Sans"/>
                          <a:ea typeface="Quattrocento Sans"/>
                          <a:cs typeface="Quattrocento Sans"/>
                          <a:sym typeface="Quattrocento Sans"/>
                        </a:rPr>
                        <a:t>Electric power generation, transmission and distribution</a:t>
                      </a:r>
                      <a:endParaRPr sz="10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Quattrocento Sans"/>
                          <a:ea typeface="Quattrocento Sans"/>
                          <a:cs typeface="Quattrocento Sans"/>
                          <a:sym typeface="Quattrocento Sans"/>
                        </a:rPr>
                        <a:t>25,272</a:t>
                      </a:r>
                      <a:endParaRPr sz="10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Quattrocento Sans"/>
                          <a:ea typeface="Quattrocento Sans"/>
                          <a:cs typeface="Quattrocento Sans"/>
                          <a:sym typeface="Quattrocento Sans"/>
                        </a:rPr>
                        <a:t>24,596</a:t>
                      </a:r>
                      <a:endParaRPr sz="10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Quattrocento Sans"/>
                          <a:ea typeface="Quattrocento Sans"/>
                          <a:cs typeface="Quattrocento Sans"/>
                          <a:sym typeface="Quattrocento Sans"/>
                        </a:rPr>
                        <a:t>56,839</a:t>
                      </a:r>
                      <a:endParaRPr sz="10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37825">
                <a:tc>
                  <a:txBody>
                    <a:bodyPr/>
                    <a:lstStyle/>
                    <a:p>
                      <a:pPr indent="0" lvl="0" marL="0" rtl="0" algn="l">
                        <a:lnSpc>
                          <a:spcPct val="115000"/>
                        </a:lnSpc>
                        <a:spcBef>
                          <a:spcPts val="0"/>
                        </a:spcBef>
                        <a:spcAft>
                          <a:spcPts val="0"/>
                        </a:spcAft>
                        <a:buNone/>
                      </a:pPr>
                      <a:r>
                        <a:rPr lang="en" sz="1000">
                          <a:latin typeface="Quattrocento Sans"/>
                          <a:ea typeface="Quattrocento Sans"/>
                          <a:cs typeface="Quattrocento Sans"/>
                          <a:sym typeface="Quattrocento Sans"/>
                        </a:rPr>
                        <a:t>Transit and ground passenger transportation</a:t>
                      </a:r>
                      <a:endParaRPr sz="10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Quattrocento Sans"/>
                          <a:ea typeface="Quattrocento Sans"/>
                          <a:cs typeface="Quattrocento Sans"/>
                          <a:sym typeface="Quattrocento Sans"/>
                        </a:rPr>
                        <a:t>-20,000</a:t>
                      </a:r>
                      <a:endParaRPr sz="10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Quattrocento Sans"/>
                          <a:ea typeface="Quattrocento Sans"/>
                          <a:cs typeface="Quattrocento Sans"/>
                          <a:sym typeface="Quattrocento Sans"/>
                        </a:rPr>
                        <a:t>-5,707</a:t>
                      </a:r>
                      <a:endParaRPr sz="10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Quattrocento Sans"/>
                          <a:ea typeface="Quattrocento Sans"/>
                          <a:cs typeface="Quattrocento Sans"/>
                          <a:sym typeface="Quattrocento Sans"/>
                        </a:rPr>
                        <a:t>-38,302</a:t>
                      </a:r>
                      <a:endParaRPr sz="10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37825">
                <a:tc>
                  <a:txBody>
                    <a:bodyPr/>
                    <a:lstStyle/>
                    <a:p>
                      <a:pPr indent="0" lvl="0" marL="0" rtl="0" algn="l">
                        <a:lnSpc>
                          <a:spcPct val="115000"/>
                        </a:lnSpc>
                        <a:spcBef>
                          <a:spcPts val="0"/>
                        </a:spcBef>
                        <a:spcAft>
                          <a:spcPts val="0"/>
                        </a:spcAft>
                        <a:buNone/>
                      </a:pPr>
                      <a:r>
                        <a:rPr lang="en" sz="1000">
                          <a:latin typeface="Quattrocento Sans"/>
                          <a:ea typeface="Quattrocento Sans"/>
                          <a:cs typeface="Quattrocento Sans"/>
                          <a:sym typeface="Quattrocento Sans"/>
                        </a:rPr>
                        <a:t>Motor vehicle manufacturing</a:t>
                      </a:r>
                      <a:endParaRPr sz="10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Quattrocento Sans"/>
                          <a:ea typeface="Quattrocento Sans"/>
                          <a:cs typeface="Quattrocento Sans"/>
                          <a:sym typeface="Quattrocento Sans"/>
                        </a:rPr>
                        <a:t>-57</a:t>
                      </a:r>
                      <a:endParaRPr sz="10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Quattrocento Sans"/>
                          <a:ea typeface="Quattrocento Sans"/>
                          <a:cs typeface="Quattrocento Sans"/>
                          <a:sym typeface="Quattrocento Sans"/>
                        </a:rPr>
                        <a:t>1,506</a:t>
                      </a:r>
                      <a:endParaRPr sz="10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Quattrocento Sans"/>
                          <a:ea typeface="Quattrocento Sans"/>
                          <a:cs typeface="Quattrocento Sans"/>
                          <a:sym typeface="Quattrocento Sans"/>
                        </a:rPr>
                        <a:t>12</a:t>
                      </a:r>
                      <a:endParaRPr sz="10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37825">
                <a:tc>
                  <a:txBody>
                    <a:bodyPr/>
                    <a:lstStyle/>
                    <a:p>
                      <a:pPr indent="0" lvl="0" marL="0" rtl="0" algn="l">
                        <a:lnSpc>
                          <a:spcPct val="115000"/>
                        </a:lnSpc>
                        <a:spcBef>
                          <a:spcPts val="0"/>
                        </a:spcBef>
                        <a:spcAft>
                          <a:spcPts val="0"/>
                        </a:spcAft>
                        <a:buNone/>
                      </a:pPr>
                      <a:r>
                        <a:rPr lang="en" sz="1000">
                          <a:latin typeface="Quattrocento Sans"/>
                          <a:ea typeface="Quattrocento Sans"/>
                          <a:cs typeface="Quattrocento Sans"/>
                          <a:sym typeface="Quattrocento Sans"/>
                        </a:rPr>
                        <a:t>Commercial and industrial machinery and equipment repair and maintenance</a:t>
                      </a:r>
                      <a:endParaRPr sz="10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Quattrocento Sans"/>
                          <a:ea typeface="Quattrocento Sans"/>
                          <a:cs typeface="Quattrocento Sans"/>
                          <a:sym typeface="Quattrocento Sans"/>
                        </a:rPr>
                        <a:t>108,367</a:t>
                      </a:r>
                      <a:endParaRPr sz="10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Quattrocento Sans"/>
                          <a:ea typeface="Quattrocento Sans"/>
                          <a:cs typeface="Quattrocento Sans"/>
                          <a:sym typeface="Quattrocento Sans"/>
                        </a:rPr>
                        <a:t>94,887</a:t>
                      </a:r>
                      <a:endParaRPr sz="10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Quattrocento Sans"/>
                          <a:ea typeface="Quattrocento Sans"/>
                          <a:cs typeface="Quattrocento Sans"/>
                          <a:sym typeface="Quattrocento Sans"/>
                        </a:rPr>
                        <a:t>52,521</a:t>
                      </a:r>
                      <a:endParaRPr sz="10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37825">
                <a:tc>
                  <a:txBody>
                    <a:bodyPr/>
                    <a:lstStyle/>
                    <a:p>
                      <a:pPr indent="0" lvl="0" marL="0" rtl="0" algn="l">
                        <a:lnSpc>
                          <a:spcPct val="115000"/>
                        </a:lnSpc>
                        <a:spcBef>
                          <a:spcPts val="0"/>
                        </a:spcBef>
                        <a:spcAft>
                          <a:spcPts val="0"/>
                        </a:spcAft>
                        <a:buNone/>
                      </a:pPr>
                      <a:r>
                        <a:rPr lang="en" sz="1000">
                          <a:latin typeface="Quattrocento Sans"/>
                          <a:ea typeface="Quattrocento Sans"/>
                          <a:cs typeface="Quattrocento Sans"/>
                          <a:sym typeface="Quattrocento Sans"/>
                        </a:rPr>
                        <a:t>Waste management and remediation services</a:t>
                      </a:r>
                      <a:endParaRPr sz="10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Quattrocento Sans"/>
                          <a:ea typeface="Quattrocento Sans"/>
                          <a:cs typeface="Quattrocento Sans"/>
                          <a:sym typeface="Quattrocento Sans"/>
                        </a:rPr>
                        <a:t>5,920</a:t>
                      </a:r>
                      <a:endParaRPr sz="10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Quattrocento Sans"/>
                          <a:ea typeface="Quattrocento Sans"/>
                          <a:cs typeface="Quattrocento Sans"/>
                          <a:sym typeface="Quattrocento Sans"/>
                        </a:rPr>
                        <a:t>5,920</a:t>
                      </a:r>
                      <a:endParaRPr sz="10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Quattrocento Sans"/>
                          <a:ea typeface="Quattrocento Sans"/>
                          <a:cs typeface="Quattrocento Sans"/>
                          <a:sym typeface="Quattrocento Sans"/>
                        </a:rPr>
                        <a:t>5,920</a:t>
                      </a:r>
                      <a:endParaRPr sz="10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37825">
                <a:tc>
                  <a:txBody>
                    <a:bodyPr/>
                    <a:lstStyle/>
                    <a:p>
                      <a:pPr indent="0" lvl="0" marL="0" rtl="0" algn="l">
                        <a:lnSpc>
                          <a:spcPct val="115000"/>
                        </a:lnSpc>
                        <a:spcBef>
                          <a:spcPts val="0"/>
                        </a:spcBef>
                        <a:spcAft>
                          <a:spcPts val="0"/>
                        </a:spcAft>
                        <a:buNone/>
                      </a:pPr>
                      <a:r>
                        <a:rPr lang="en" sz="1000">
                          <a:latin typeface="Quattrocento Sans"/>
                          <a:ea typeface="Quattrocento Sans"/>
                          <a:cs typeface="Quattrocento Sans"/>
                          <a:sym typeface="Quattrocento Sans"/>
                        </a:rPr>
                        <a:t>Crop production</a:t>
                      </a:r>
                      <a:endParaRPr sz="10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Quattrocento Sans"/>
                          <a:ea typeface="Quattrocento Sans"/>
                          <a:cs typeface="Quattrocento Sans"/>
                          <a:sym typeface="Quattrocento Sans"/>
                        </a:rPr>
                        <a:t>4,063</a:t>
                      </a:r>
                      <a:endParaRPr sz="10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Quattrocento Sans"/>
                          <a:ea typeface="Quattrocento Sans"/>
                          <a:cs typeface="Quattrocento Sans"/>
                          <a:sym typeface="Quattrocento Sans"/>
                        </a:rPr>
                        <a:t>2,438</a:t>
                      </a:r>
                      <a:endParaRPr sz="10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Quattrocento Sans"/>
                          <a:ea typeface="Quattrocento Sans"/>
                          <a:cs typeface="Quattrocento Sans"/>
                          <a:sym typeface="Quattrocento Sans"/>
                        </a:rPr>
                        <a:t>4,063</a:t>
                      </a:r>
                      <a:endParaRPr sz="10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37825">
                <a:tc>
                  <a:txBody>
                    <a:bodyPr/>
                    <a:lstStyle/>
                    <a:p>
                      <a:pPr indent="0" lvl="0" marL="0" rtl="0" algn="l">
                        <a:lnSpc>
                          <a:spcPct val="115000"/>
                        </a:lnSpc>
                        <a:spcBef>
                          <a:spcPts val="0"/>
                        </a:spcBef>
                        <a:spcAft>
                          <a:spcPts val="0"/>
                        </a:spcAft>
                        <a:buNone/>
                      </a:pPr>
                      <a:r>
                        <a:rPr lang="en" sz="1000">
                          <a:latin typeface="Quattrocento Sans"/>
                          <a:ea typeface="Quattrocento Sans"/>
                          <a:cs typeface="Quattrocento Sans"/>
                          <a:sym typeface="Quattrocento Sans"/>
                        </a:rPr>
                        <a:t>Support activities for agriculture and forestry</a:t>
                      </a:r>
                      <a:endParaRPr sz="10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Quattrocento Sans"/>
                          <a:ea typeface="Quattrocento Sans"/>
                          <a:cs typeface="Quattrocento Sans"/>
                          <a:sym typeface="Quattrocento Sans"/>
                        </a:rPr>
                        <a:t>315</a:t>
                      </a:r>
                      <a:endParaRPr sz="10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Quattrocento Sans"/>
                          <a:ea typeface="Quattrocento Sans"/>
                          <a:cs typeface="Quattrocento Sans"/>
                          <a:sym typeface="Quattrocento Sans"/>
                        </a:rPr>
                        <a:t>339</a:t>
                      </a:r>
                      <a:endParaRPr sz="10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latin typeface="Quattrocento Sans"/>
                          <a:ea typeface="Quattrocento Sans"/>
                          <a:cs typeface="Quattrocento Sans"/>
                          <a:sym typeface="Quattrocento Sans"/>
                        </a:rPr>
                        <a:t>312</a:t>
                      </a:r>
                      <a:endParaRPr sz="1000">
                        <a:latin typeface="Quattrocento Sans"/>
                        <a:ea typeface="Quattrocento Sans"/>
                        <a:cs typeface="Quattrocento Sans"/>
                        <a:sym typeface="Quattrocento Sans"/>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bl>
          </a:graphicData>
        </a:graphic>
      </p:graphicFrame>
      <p:sp>
        <p:nvSpPr>
          <p:cNvPr id="1777" name="Google Shape;1777;p136"/>
          <p:cNvSpPr txBox="1"/>
          <p:nvPr/>
        </p:nvSpPr>
        <p:spPr>
          <a:xfrm>
            <a:off x="-1" y="674278"/>
            <a:ext cx="9144000" cy="203100"/>
          </a:xfrm>
          <a:prstGeom prst="rect">
            <a:avLst/>
          </a:prstGeom>
          <a:noFill/>
          <a:ln>
            <a:noFill/>
          </a:ln>
        </p:spPr>
        <p:txBody>
          <a:bodyPr anchorCtr="0" anchor="t" bIns="0" lIns="0" spcFirstLastPara="1" rIns="0" wrap="square" tIns="0">
            <a:spAutoFit/>
          </a:bodyPr>
          <a:lstStyle/>
          <a:p>
            <a:pPr indent="0" lvl="0" marL="0" marR="0" rtl="0" algn="ctr">
              <a:lnSpc>
                <a:spcPct val="73333"/>
              </a:lnSpc>
              <a:spcBef>
                <a:spcPts val="0"/>
              </a:spcBef>
              <a:spcAft>
                <a:spcPts val="0"/>
              </a:spcAft>
              <a:buNone/>
            </a:pPr>
            <a:r>
              <a:rPr b="1" lang="en" sz="1800">
                <a:solidFill>
                  <a:srgbClr val="4DA4DF"/>
                </a:solidFill>
                <a:latin typeface="Quattrocento Sans"/>
                <a:ea typeface="Quattrocento Sans"/>
                <a:cs typeface="Quattrocento Sans"/>
                <a:sym typeface="Quattrocento Sans"/>
              </a:rPr>
              <a:t>Cumulative Jobs by Sector </a:t>
            </a:r>
            <a:r>
              <a:rPr b="1" lang="en" sz="1800">
                <a:solidFill>
                  <a:srgbClr val="4DA4DF"/>
                </a:solidFill>
                <a:latin typeface="Quattrocento Sans"/>
                <a:ea typeface="Quattrocento Sans"/>
                <a:cs typeface="Quattrocento Sans"/>
                <a:sym typeface="Quattrocento Sans"/>
              </a:rPr>
              <a:t>(2026-2050)</a:t>
            </a:r>
            <a:endParaRPr b="1" sz="1800">
              <a:solidFill>
                <a:srgbClr val="4DA4DF"/>
              </a:solidFill>
              <a:latin typeface="Quattrocento Sans"/>
              <a:ea typeface="Quattrocento Sans"/>
              <a:cs typeface="Quattrocento Sans"/>
              <a:sym typeface="Quattrocento Sans"/>
            </a:endParaRPr>
          </a:p>
        </p:txBody>
      </p:sp>
      <p:sp>
        <p:nvSpPr>
          <p:cNvPr id="1778" name="Google Shape;1778;p136"/>
          <p:cNvSpPr txBox="1"/>
          <p:nvPr/>
        </p:nvSpPr>
        <p:spPr>
          <a:xfrm>
            <a:off x="0" y="47298"/>
            <a:ext cx="9144000" cy="584400"/>
          </a:xfrm>
          <a:prstGeom prst="rect">
            <a:avLst/>
          </a:prstGeom>
          <a:noFill/>
          <a:ln>
            <a:noFill/>
          </a:ln>
        </p:spPr>
        <p:txBody>
          <a:bodyPr anchorCtr="0" anchor="t" bIns="0" lIns="0" spcFirstLastPara="1" rIns="0" wrap="square" tIns="0">
            <a:spAutoFit/>
          </a:bodyPr>
          <a:lstStyle/>
          <a:p>
            <a:pPr indent="0" lvl="0" marL="0" marR="0" rtl="0" algn="ctr">
              <a:lnSpc>
                <a:spcPct val="92592"/>
              </a:lnSpc>
              <a:spcBef>
                <a:spcPts val="0"/>
              </a:spcBef>
              <a:spcAft>
                <a:spcPts val="0"/>
              </a:spcAft>
              <a:buNone/>
            </a:pPr>
            <a:r>
              <a:rPr b="1" lang="en" sz="4100">
                <a:solidFill>
                  <a:srgbClr val="326297"/>
                </a:solidFill>
                <a:latin typeface="Quattrocento Sans"/>
                <a:ea typeface="Quattrocento Sans"/>
                <a:cs typeface="Quattrocento Sans"/>
                <a:sym typeface="Quattrocento Sans"/>
              </a:rPr>
              <a:t>Employment Impacts</a:t>
            </a:r>
            <a:endParaRPr b="1" sz="4100">
              <a:solidFill>
                <a:srgbClr val="326297"/>
              </a:solidFill>
              <a:latin typeface="Quattrocento Sans"/>
              <a:ea typeface="Quattrocento Sans"/>
              <a:cs typeface="Quattrocento Sans"/>
              <a:sym typeface="Quattrocento Sans"/>
            </a:endParaRPr>
          </a:p>
        </p:txBody>
      </p:sp>
      <p:sp>
        <p:nvSpPr>
          <p:cNvPr id="1779" name="Google Shape;1779;p136"/>
          <p:cNvSpPr txBox="1"/>
          <p:nvPr/>
        </p:nvSpPr>
        <p:spPr>
          <a:xfrm>
            <a:off x="8581343" y="4786228"/>
            <a:ext cx="296100" cy="1386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lang="en" sz="900">
                <a:solidFill>
                  <a:srgbClr val="326297"/>
                </a:solidFill>
                <a:latin typeface="Arial"/>
                <a:ea typeface="Arial"/>
                <a:cs typeface="Arial"/>
                <a:sym typeface="Arial"/>
              </a:rPr>
              <a:t>6</a:t>
            </a:r>
            <a:endParaRPr sz="1100"/>
          </a:p>
        </p:txBody>
      </p:sp>
      <p:sp>
        <p:nvSpPr>
          <p:cNvPr id="1780" name="Google Shape;1780;p136"/>
          <p:cNvSpPr txBox="1"/>
          <p:nvPr>
            <p:ph idx="12" type="sldNum"/>
          </p:nvPr>
        </p:nvSpPr>
        <p:spPr>
          <a:xfrm>
            <a:off x="6553200" y="4767265"/>
            <a:ext cx="21336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785" name="Shape 1785"/>
        <p:cNvGrpSpPr/>
        <p:nvPr/>
      </p:nvGrpSpPr>
      <p:grpSpPr>
        <a:xfrm>
          <a:off x="0" y="0"/>
          <a:ext cx="0" cy="0"/>
          <a:chOff x="0" y="0"/>
          <a:chExt cx="0" cy="0"/>
        </a:xfrm>
      </p:grpSpPr>
      <p:sp>
        <p:nvSpPr>
          <p:cNvPr id="1786" name="Google Shape;1786;p137"/>
          <p:cNvSpPr txBox="1"/>
          <p:nvPr>
            <p:ph type="ctrTitle"/>
          </p:nvPr>
        </p:nvSpPr>
        <p:spPr>
          <a:xfrm>
            <a:off x="3305175" y="183700"/>
            <a:ext cx="5838900" cy="592800"/>
          </a:xfrm>
          <a:prstGeom prst="rect">
            <a:avLst/>
          </a:prstGeom>
          <a:noFill/>
          <a:ln>
            <a:noFill/>
          </a:ln>
        </p:spPr>
        <p:txBody>
          <a:bodyPr anchorCtr="0" anchor="b" bIns="34275" lIns="68575" spcFirstLastPara="1" rIns="68575" wrap="square" tIns="34275">
            <a:noAutofit/>
          </a:bodyPr>
          <a:lstStyle/>
          <a:p>
            <a:pPr indent="0" lvl="0" marL="0" rtl="0" algn="l">
              <a:lnSpc>
                <a:spcPct val="111111"/>
              </a:lnSpc>
              <a:spcBef>
                <a:spcPts val="0"/>
              </a:spcBef>
              <a:spcAft>
                <a:spcPts val="0"/>
              </a:spcAft>
              <a:buNone/>
            </a:pPr>
            <a:r>
              <a:rPr b="1" lang="en" sz="3000">
                <a:solidFill>
                  <a:srgbClr val="326297"/>
                </a:solidFill>
              </a:rPr>
              <a:t>Net Annual Costs or Savings </a:t>
            </a:r>
            <a:r>
              <a:rPr b="1" lang="en" sz="4100">
                <a:solidFill>
                  <a:srgbClr val="326297"/>
                </a:solidFill>
              </a:rPr>
              <a:t> </a:t>
            </a:r>
            <a:endParaRPr/>
          </a:p>
        </p:txBody>
      </p:sp>
      <p:sp>
        <p:nvSpPr>
          <p:cNvPr id="1787" name="Google Shape;1787;p137"/>
          <p:cNvSpPr txBox="1"/>
          <p:nvPr/>
        </p:nvSpPr>
        <p:spPr>
          <a:xfrm>
            <a:off x="3642875" y="892250"/>
            <a:ext cx="5008200" cy="2092800"/>
          </a:xfrm>
          <a:prstGeom prst="rect">
            <a:avLst/>
          </a:prstGeom>
          <a:noFill/>
          <a:ln>
            <a:noFill/>
          </a:ln>
        </p:spPr>
        <p:txBody>
          <a:bodyPr anchorCtr="0" anchor="t" bIns="34275" lIns="68575" spcFirstLastPara="1" rIns="68575" wrap="square" tIns="34275">
            <a:spAutoFit/>
          </a:bodyPr>
          <a:lstStyle/>
          <a:p>
            <a:pPr indent="-317500" lvl="0" marL="457200" rtl="0" algn="l">
              <a:lnSpc>
                <a:spcPct val="120000"/>
              </a:lnSpc>
              <a:spcBef>
                <a:spcPts val="600"/>
              </a:spcBef>
              <a:spcAft>
                <a:spcPts val="0"/>
              </a:spcAft>
              <a:buClr>
                <a:schemeClr val="dk1"/>
              </a:buClr>
              <a:buSzPts val="1400"/>
              <a:buFont typeface="Quattrocento Sans"/>
              <a:buChar char="●"/>
            </a:pPr>
            <a:r>
              <a:rPr lang="en">
                <a:solidFill>
                  <a:schemeClr val="dk1"/>
                </a:solidFill>
                <a:latin typeface="Quattrocento Sans"/>
                <a:ea typeface="Quattrocento Sans"/>
                <a:cs typeface="Quattrocento Sans"/>
                <a:sym typeface="Quattrocento Sans"/>
              </a:rPr>
              <a:t>The LC scenario is the most capital intensive early on, but generates the most financial savings over the long run.</a:t>
            </a:r>
            <a:endParaRPr>
              <a:solidFill>
                <a:schemeClr val="dk1"/>
              </a:solidFill>
              <a:latin typeface="Quattrocento Sans"/>
              <a:ea typeface="Quattrocento Sans"/>
              <a:cs typeface="Quattrocento Sans"/>
              <a:sym typeface="Quattrocento Sans"/>
            </a:endParaRPr>
          </a:p>
          <a:p>
            <a:pPr indent="0" lvl="0" marL="457200" rtl="0" algn="l">
              <a:lnSpc>
                <a:spcPct val="120000"/>
              </a:lnSpc>
              <a:spcBef>
                <a:spcPts val="1000"/>
              </a:spcBef>
              <a:spcAft>
                <a:spcPts val="0"/>
              </a:spcAft>
              <a:buNone/>
            </a:pPr>
            <a:r>
              <a:t/>
            </a:r>
            <a:endParaRPr>
              <a:solidFill>
                <a:schemeClr val="dk1"/>
              </a:solidFill>
              <a:latin typeface="Quattrocento Sans"/>
              <a:ea typeface="Quattrocento Sans"/>
              <a:cs typeface="Quattrocento Sans"/>
              <a:sym typeface="Quattrocento Sans"/>
            </a:endParaRPr>
          </a:p>
          <a:p>
            <a:pPr indent="-317500" lvl="0" marL="457200" rtl="0" algn="l">
              <a:lnSpc>
                <a:spcPct val="120000"/>
              </a:lnSpc>
              <a:spcBef>
                <a:spcPts val="1000"/>
              </a:spcBef>
              <a:spcAft>
                <a:spcPts val="0"/>
              </a:spcAft>
              <a:buClr>
                <a:schemeClr val="dk1"/>
              </a:buClr>
              <a:buSzPts val="1400"/>
              <a:buFont typeface="Quattrocento Sans"/>
              <a:buChar char="●"/>
            </a:pPr>
            <a:r>
              <a:rPr lang="en">
                <a:solidFill>
                  <a:schemeClr val="dk1"/>
                </a:solidFill>
                <a:latin typeface="Quattrocento Sans"/>
                <a:ea typeface="Quattrocento Sans"/>
                <a:cs typeface="Quattrocento Sans"/>
                <a:sym typeface="Quattrocento Sans"/>
              </a:rPr>
              <a:t>All three scenarios generate cost savings through: </a:t>
            </a:r>
            <a:endParaRPr>
              <a:solidFill>
                <a:schemeClr val="dk1"/>
              </a:solidFill>
              <a:latin typeface="Quattrocento Sans"/>
              <a:ea typeface="Quattrocento Sans"/>
              <a:cs typeface="Quattrocento Sans"/>
              <a:sym typeface="Quattrocento Sans"/>
            </a:endParaRPr>
          </a:p>
          <a:p>
            <a:pPr indent="-317500" lvl="1" marL="914400" rtl="0" algn="l">
              <a:lnSpc>
                <a:spcPct val="120000"/>
              </a:lnSpc>
              <a:spcBef>
                <a:spcPts val="0"/>
              </a:spcBef>
              <a:spcAft>
                <a:spcPts val="0"/>
              </a:spcAft>
              <a:buClr>
                <a:schemeClr val="dk1"/>
              </a:buClr>
              <a:buSzPts val="1400"/>
              <a:buFont typeface="Quattrocento Sans"/>
              <a:buChar char="○"/>
            </a:pPr>
            <a:r>
              <a:rPr lang="en">
                <a:solidFill>
                  <a:schemeClr val="dk1"/>
                </a:solidFill>
                <a:latin typeface="Quattrocento Sans"/>
                <a:ea typeface="Quattrocento Sans"/>
                <a:cs typeface="Quattrocento Sans"/>
                <a:sym typeface="Quattrocento Sans"/>
              </a:rPr>
              <a:t>Reduced energy use </a:t>
            </a:r>
            <a:endParaRPr>
              <a:solidFill>
                <a:schemeClr val="dk1"/>
              </a:solidFill>
              <a:latin typeface="Quattrocento Sans"/>
              <a:ea typeface="Quattrocento Sans"/>
              <a:cs typeface="Quattrocento Sans"/>
              <a:sym typeface="Quattrocento Sans"/>
            </a:endParaRPr>
          </a:p>
          <a:p>
            <a:pPr indent="-317500" lvl="1" marL="914400" rtl="0" algn="l">
              <a:lnSpc>
                <a:spcPct val="120000"/>
              </a:lnSpc>
              <a:spcBef>
                <a:spcPts val="0"/>
              </a:spcBef>
              <a:spcAft>
                <a:spcPts val="0"/>
              </a:spcAft>
              <a:buClr>
                <a:schemeClr val="dk1"/>
              </a:buClr>
              <a:buSzPts val="1400"/>
              <a:buFont typeface="Quattrocento Sans"/>
              <a:buChar char="○"/>
            </a:pPr>
            <a:r>
              <a:rPr lang="en">
                <a:solidFill>
                  <a:schemeClr val="dk1"/>
                </a:solidFill>
                <a:latin typeface="Quattrocento Sans"/>
                <a:ea typeface="Quattrocento Sans"/>
                <a:cs typeface="Quattrocento Sans"/>
                <a:sym typeface="Quattrocento Sans"/>
              </a:rPr>
              <a:t>Lower operation and maintenance expenses </a:t>
            </a:r>
            <a:endParaRPr>
              <a:solidFill>
                <a:schemeClr val="dk1"/>
              </a:solidFill>
              <a:latin typeface="Quattrocento Sans"/>
              <a:ea typeface="Quattrocento Sans"/>
              <a:cs typeface="Quattrocento Sans"/>
              <a:sym typeface="Quattrocento Sans"/>
            </a:endParaRPr>
          </a:p>
          <a:p>
            <a:pPr indent="-317500" lvl="1" marL="914400" rtl="0" algn="l">
              <a:lnSpc>
                <a:spcPct val="120000"/>
              </a:lnSpc>
              <a:spcBef>
                <a:spcPts val="0"/>
              </a:spcBef>
              <a:spcAft>
                <a:spcPts val="0"/>
              </a:spcAft>
              <a:buClr>
                <a:schemeClr val="dk1"/>
              </a:buClr>
              <a:buSzPts val="1400"/>
              <a:buFont typeface="Quattrocento Sans"/>
              <a:buChar char="○"/>
            </a:pPr>
            <a:r>
              <a:rPr lang="en">
                <a:solidFill>
                  <a:schemeClr val="dk1"/>
                </a:solidFill>
                <a:latin typeface="Quattrocento Sans"/>
                <a:ea typeface="Quattrocento Sans"/>
                <a:cs typeface="Quattrocento Sans"/>
                <a:sym typeface="Quattrocento Sans"/>
              </a:rPr>
              <a:t>Decreased fuel costs </a:t>
            </a:r>
            <a:endParaRPr>
              <a:solidFill>
                <a:schemeClr val="dk1"/>
              </a:solidFill>
              <a:latin typeface="Quattrocento Sans"/>
              <a:ea typeface="Quattrocento Sans"/>
              <a:cs typeface="Quattrocento Sans"/>
              <a:sym typeface="Quattrocento Sans"/>
            </a:endParaRPr>
          </a:p>
        </p:txBody>
      </p:sp>
      <p:sp>
        <p:nvSpPr>
          <p:cNvPr id="1788" name="Google Shape;1788;p137"/>
          <p:cNvSpPr txBox="1"/>
          <p:nvPr>
            <p:ph idx="12" type="sldNum"/>
          </p:nvPr>
        </p:nvSpPr>
        <p:spPr>
          <a:xfrm>
            <a:off x="6553200" y="4767265"/>
            <a:ext cx="21336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1789" name="Google Shape;1789;p137"/>
          <p:cNvPicPr preferRelativeResize="0"/>
          <p:nvPr/>
        </p:nvPicPr>
        <p:blipFill rotWithShape="1">
          <a:blip r:embed="rId3">
            <a:alphaModFix/>
          </a:blip>
          <a:srcRect b="0" l="57941" r="7356" t="8842"/>
          <a:stretch/>
        </p:blipFill>
        <p:spPr>
          <a:xfrm>
            <a:off x="0" y="-37133"/>
            <a:ext cx="3109899" cy="4595576"/>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794" name="Shape 1794"/>
        <p:cNvGrpSpPr/>
        <p:nvPr/>
      </p:nvGrpSpPr>
      <p:grpSpPr>
        <a:xfrm>
          <a:off x="0" y="0"/>
          <a:ext cx="0" cy="0"/>
          <a:chOff x="0" y="0"/>
          <a:chExt cx="0" cy="0"/>
        </a:xfrm>
      </p:grpSpPr>
      <p:sp>
        <p:nvSpPr>
          <p:cNvPr id="1795" name="Google Shape;1795;p138"/>
          <p:cNvSpPr txBox="1"/>
          <p:nvPr>
            <p:ph type="ctrTitle"/>
          </p:nvPr>
        </p:nvSpPr>
        <p:spPr>
          <a:xfrm>
            <a:off x="3214600" y="325136"/>
            <a:ext cx="6411300" cy="592800"/>
          </a:xfrm>
          <a:prstGeom prst="rect">
            <a:avLst/>
          </a:prstGeom>
          <a:noFill/>
          <a:ln>
            <a:noFill/>
          </a:ln>
        </p:spPr>
        <p:txBody>
          <a:bodyPr anchorCtr="0" anchor="b" bIns="34275" lIns="68575" spcFirstLastPara="1" rIns="68575" wrap="square" tIns="34275">
            <a:noAutofit/>
          </a:bodyPr>
          <a:lstStyle/>
          <a:p>
            <a:pPr indent="0" lvl="0" marL="0" rtl="0" algn="l">
              <a:lnSpc>
                <a:spcPct val="111111"/>
              </a:lnSpc>
              <a:spcBef>
                <a:spcPts val="0"/>
              </a:spcBef>
              <a:spcAft>
                <a:spcPts val="0"/>
              </a:spcAft>
              <a:buNone/>
            </a:pPr>
            <a:r>
              <a:rPr b="1" lang="en" sz="4100">
                <a:solidFill>
                  <a:srgbClr val="326297"/>
                </a:solidFill>
                <a:latin typeface="Quattrocento Sans"/>
                <a:ea typeface="Quattrocento Sans"/>
                <a:cs typeface="Quattrocento Sans"/>
                <a:sym typeface="Quattrocento Sans"/>
              </a:rPr>
              <a:t>Energy Affordability</a:t>
            </a:r>
            <a:endParaRPr b="1">
              <a:latin typeface="Quattrocento Sans"/>
              <a:ea typeface="Quattrocento Sans"/>
              <a:cs typeface="Quattrocento Sans"/>
              <a:sym typeface="Quattrocento Sans"/>
            </a:endParaRPr>
          </a:p>
        </p:txBody>
      </p:sp>
      <p:sp>
        <p:nvSpPr>
          <p:cNvPr id="1796" name="Google Shape;1796;p138"/>
          <p:cNvSpPr txBox="1"/>
          <p:nvPr/>
        </p:nvSpPr>
        <p:spPr>
          <a:xfrm>
            <a:off x="3312025" y="1078725"/>
            <a:ext cx="5560800" cy="2575200"/>
          </a:xfrm>
          <a:prstGeom prst="rect">
            <a:avLst/>
          </a:prstGeom>
          <a:noFill/>
          <a:ln>
            <a:noFill/>
          </a:ln>
        </p:spPr>
        <p:txBody>
          <a:bodyPr anchorCtr="0" anchor="t" bIns="34275" lIns="68575" spcFirstLastPara="1" rIns="68575" wrap="square" tIns="34275">
            <a:spAutoFit/>
          </a:bodyPr>
          <a:lstStyle/>
          <a:p>
            <a:pPr indent="-311150" lvl="0" marL="457200" rtl="0" algn="l">
              <a:lnSpc>
                <a:spcPct val="120000"/>
              </a:lnSpc>
              <a:spcBef>
                <a:spcPts val="600"/>
              </a:spcBef>
              <a:spcAft>
                <a:spcPts val="0"/>
              </a:spcAft>
              <a:buClr>
                <a:schemeClr val="dk1"/>
              </a:buClr>
              <a:buSzPts val="1300"/>
              <a:buFont typeface="Quattrocento Sans"/>
              <a:buChar char="●"/>
            </a:pPr>
            <a:r>
              <a:rPr lang="en" sz="1300">
                <a:solidFill>
                  <a:schemeClr val="dk1"/>
                </a:solidFill>
                <a:latin typeface="Quattrocento Sans"/>
                <a:ea typeface="Quattrocento Sans"/>
                <a:cs typeface="Quattrocento Sans"/>
                <a:sym typeface="Quattrocento Sans"/>
              </a:rPr>
              <a:t>A household faces a high energy burden when it spends more than 6% of its income on energy.</a:t>
            </a:r>
            <a:endParaRPr sz="1300">
              <a:solidFill>
                <a:schemeClr val="dk1"/>
              </a:solidFill>
              <a:latin typeface="Quattrocento Sans"/>
              <a:ea typeface="Quattrocento Sans"/>
              <a:cs typeface="Quattrocento Sans"/>
              <a:sym typeface="Quattrocento Sans"/>
            </a:endParaRPr>
          </a:p>
          <a:p>
            <a:pPr indent="-311150" lvl="0" marL="457200" rtl="0" algn="l">
              <a:lnSpc>
                <a:spcPct val="120000"/>
              </a:lnSpc>
              <a:spcBef>
                <a:spcPts val="1000"/>
              </a:spcBef>
              <a:spcAft>
                <a:spcPts val="0"/>
              </a:spcAft>
              <a:buClr>
                <a:schemeClr val="dk1"/>
              </a:buClr>
              <a:buSzPts val="1300"/>
              <a:buFont typeface="Quattrocento Sans"/>
              <a:buChar char="●"/>
            </a:pPr>
            <a:r>
              <a:rPr lang="en" sz="1300">
                <a:solidFill>
                  <a:schemeClr val="dk1"/>
                </a:solidFill>
                <a:latin typeface="Quattrocento Sans"/>
                <a:ea typeface="Quattrocento Sans"/>
                <a:cs typeface="Quattrocento Sans"/>
                <a:sym typeface="Quattrocento Sans"/>
              </a:rPr>
              <a:t>Cost-effective energy efficiency measures, such as improving insulation and installing more efficient appliances, have the potential to reduce energy use by 13-31%.</a:t>
            </a:r>
            <a:endParaRPr sz="1300">
              <a:solidFill>
                <a:schemeClr val="dk1"/>
              </a:solidFill>
              <a:latin typeface="Quattrocento Sans"/>
              <a:ea typeface="Quattrocento Sans"/>
              <a:cs typeface="Quattrocento Sans"/>
              <a:sym typeface="Quattrocento Sans"/>
            </a:endParaRPr>
          </a:p>
          <a:p>
            <a:pPr indent="-311150" lvl="0" marL="457200" rtl="0" algn="l">
              <a:lnSpc>
                <a:spcPct val="120000"/>
              </a:lnSpc>
              <a:spcBef>
                <a:spcPts val="1000"/>
              </a:spcBef>
              <a:spcAft>
                <a:spcPts val="0"/>
              </a:spcAft>
              <a:buClr>
                <a:schemeClr val="dk1"/>
              </a:buClr>
              <a:buSzPts val="1300"/>
              <a:buFont typeface="Quattrocento Sans"/>
              <a:buChar char="●"/>
            </a:pPr>
            <a:r>
              <a:rPr lang="en" sz="1300">
                <a:solidFill>
                  <a:schemeClr val="dk1"/>
                </a:solidFill>
                <a:latin typeface="Quattrocento Sans"/>
                <a:ea typeface="Quattrocento Sans"/>
                <a:cs typeface="Quattrocento Sans"/>
                <a:sym typeface="Quattrocento Sans"/>
              </a:rPr>
              <a:t>Transit-oriented urban development can reduce per capita use of automobiles by 50%, reducing household transport expenditures by 20%.</a:t>
            </a:r>
            <a:endParaRPr sz="1300">
              <a:solidFill>
                <a:schemeClr val="dk1"/>
              </a:solidFill>
              <a:latin typeface="Quattrocento Sans"/>
              <a:ea typeface="Quattrocento Sans"/>
              <a:cs typeface="Quattrocento Sans"/>
              <a:sym typeface="Quattrocento Sans"/>
            </a:endParaRPr>
          </a:p>
          <a:p>
            <a:pPr indent="0" lvl="0" marL="457200" rtl="0" algn="l">
              <a:lnSpc>
                <a:spcPct val="120000"/>
              </a:lnSpc>
              <a:spcBef>
                <a:spcPts val="1000"/>
              </a:spcBef>
              <a:spcAft>
                <a:spcPts val="1000"/>
              </a:spcAft>
              <a:buNone/>
            </a:pPr>
            <a:r>
              <a:t/>
            </a:r>
            <a:endParaRPr sz="1300">
              <a:solidFill>
                <a:schemeClr val="dk1"/>
              </a:solidFill>
              <a:latin typeface="Quattrocento Sans"/>
              <a:ea typeface="Quattrocento Sans"/>
              <a:cs typeface="Quattrocento Sans"/>
              <a:sym typeface="Quattrocento Sans"/>
            </a:endParaRPr>
          </a:p>
        </p:txBody>
      </p:sp>
      <p:sp>
        <p:nvSpPr>
          <p:cNvPr id="1797" name="Google Shape;1797;p138"/>
          <p:cNvSpPr txBox="1"/>
          <p:nvPr>
            <p:ph idx="12" type="sldNum"/>
          </p:nvPr>
        </p:nvSpPr>
        <p:spPr>
          <a:xfrm>
            <a:off x="6553200" y="4767265"/>
            <a:ext cx="21336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1798" name="Google Shape;1798;p138" title="Suburbs in Reno, Sparks, Apanish Springs NV_Adobe Stock.jpeg"/>
          <p:cNvPicPr preferRelativeResize="0"/>
          <p:nvPr>
            <p:ph idx="2" type="pic"/>
          </p:nvPr>
        </p:nvPicPr>
        <p:blipFill rotWithShape="1">
          <a:blip r:embed="rId3">
            <a:alphaModFix/>
          </a:blip>
          <a:srcRect b="3167" l="41666" r="27746" t="8602"/>
          <a:stretch/>
        </p:blipFill>
        <p:spPr>
          <a:xfrm>
            <a:off x="0" y="13375"/>
            <a:ext cx="2994775" cy="4542649"/>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802" name="Shape 1802"/>
        <p:cNvGrpSpPr/>
        <p:nvPr/>
      </p:nvGrpSpPr>
      <p:grpSpPr>
        <a:xfrm>
          <a:off x="0" y="0"/>
          <a:ext cx="0" cy="0"/>
          <a:chOff x="0" y="0"/>
          <a:chExt cx="0" cy="0"/>
        </a:xfrm>
      </p:grpSpPr>
      <p:pic>
        <p:nvPicPr>
          <p:cNvPr id="1803" name="Google Shape;1803;p139"/>
          <p:cNvPicPr preferRelativeResize="0"/>
          <p:nvPr/>
        </p:nvPicPr>
        <p:blipFill rotWithShape="1">
          <a:blip r:embed="rId3">
            <a:alphaModFix/>
          </a:blip>
          <a:srcRect b="0" l="26626" r="26626" t="0"/>
          <a:stretch/>
        </p:blipFill>
        <p:spPr>
          <a:xfrm>
            <a:off x="0" y="0"/>
            <a:ext cx="3069464" cy="5143500"/>
          </a:xfrm>
          <a:prstGeom prst="rect">
            <a:avLst/>
          </a:prstGeom>
          <a:noFill/>
          <a:ln>
            <a:noFill/>
          </a:ln>
        </p:spPr>
      </p:pic>
      <p:sp>
        <p:nvSpPr>
          <p:cNvPr id="1804" name="Google Shape;1804;p139"/>
          <p:cNvSpPr txBox="1"/>
          <p:nvPr/>
        </p:nvSpPr>
        <p:spPr>
          <a:xfrm>
            <a:off x="3900828" y="504411"/>
            <a:ext cx="6292200" cy="584400"/>
          </a:xfrm>
          <a:prstGeom prst="rect">
            <a:avLst/>
          </a:prstGeom>
          <a:noFill/>
          <a:ln>
            <a:noFill/>
          </a:ln>
        </p:spPr>
        <p:txBody>
          <a:bodyPr anchorCtr="0" anchor="t" bIns="0" lIns="0" spcFirstLastPara="1" rIns="0" wrap="square" tIns="0">
            <a:spAutoFit/>
          </a:bodyPr>
          <a:lstStyle/>
          <a:p>
            <a:pPr indent="0" lvl="0" marL="0" marR="0" rtl="0" algn="l">
              <a:lnSpc>
                <a:spcPct val="92592"/>
              </a:lnSpc>
              <a:spcBef>
                <a:spcPts val="0"/>
              </a:spcBef>
              <a:spcAft>
                <a:spcPts val="0"/>
              </a:spcAft>
              <a:buNone/>
            </a:pPr>
            <a:r>
              <a:rPr b="1" lang="en" sz="4100">
                <a:solidFill>
                  <a:srgbClr val="326297"/>
                </a:solidFill>
                <a:latin typeface="Quattrocento Sans"/>
                <a:ea typeface="Quattrocento Sans"/>
                <a:cs typeface="Quattrocento Sans"/>
                <a:sym typeface="Quattrocento Sans"/>
              </a:rPr>
              <a:t>CAPEX + OPEX </a:t>
            </a:r>
            <a:endParaRPr b="1" sz="4100">
              <a:solidFill>
                <a:srgbClr val="1566A8"/>
              </a:solidFill>
              <a:latin typeface="Quattrocento Sans"/>
              <a:ea typeface="Quattrocento Sans"/>
              <a:cs typeface="Quattrocento Sans"/>
              <a:sym typeface="Quattrocento Sans"/>
            </a:endParaRPr>
          </a:p>
        </p:txBody>
      </p:sp>
      <p:sp>
        <p:nvSpPr>
          <p:cNvPr id="1805" name="Google Shape;1805;p139"/>
          <p:cNvSpPr txBox="1"/>
          <p:nvPr/>
        </p:nvSpPr>
        <p:spPr>
          <a:xfrm>
            <a:off x="3322700" y="1311800"/>
            <a:ext cx="2474400" cy="474600"/>
          </a:xfrm>
          <a:prstGeom prst="rect">
            <a:avLst/>
          </a:prstGeom>
          <a:solidFill>
            <a:srgbClr val="17B1DC"/>
          </a:solidFill>
          <a:ln cap="flat" cmpd="sng" w="38100">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Quattrocento Sans"/>
                <a:ea typeface="Quattrocento Sans"/>
                <a:cs typeface="Quattrocento Sans"/>
                <a:sym typeface="Quattrocento Sans"/>
              </a:rPr>
              <a:t>Capital Investments</a:t>
            </a:r>
            <a:endParaRPr sz="1800">
              <a:solidFill>
                <a:srgbClr val="FFFFFF"/>
              </a:solidFill>
              <a:latin typeface="Quattrocento Sans"/>
              <a:ea typeface="Quattrocento Sans"/>
              <a:cs typeface="Quattrocento Sans"/>
              <a:sym typeface="Quattrocento Sans"/>
            </a:endParaRPr>
          </a:p>
        </p:txBody>
      </p:sp>
      <p:sp>
        <p:nvSpPr>
          <p:cNvPr id="1806" name="Google Shape;1806;p139"/>
          <p:cNvSpPr txBox="1"/>
          <p:nvPr/>
        </p:nvSpPr>
        <p:spPr>
          <a:xfrm>
            <a:off x="3315050" y="2163300"/>
            <a:ext cx="2474400" cy="474600"/>
          </a:xfrm>
          <a:prstGeom prst="rect">
            <a:avLst/>
          </a:prstGeom>
          <a:solidFill>
            <a:srgbClr val="17B1DC"/>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Quattrocento Sans"/>
                <a:ea typeface="Quattrocento Sans"/>
                <a:cs typeface="Quattrocento Sans"/>
                <a:sym typeface="Quattrocento Sans"/>
              </a:rPr>
              <a:t>Operating Expenses</a:t>
            </a:r>
            <a:endParaRPr sz="1800">
              <a:solidFill>
                <a:srgbClr val="FFFFFF"/>
              </a:solidFill>
              <a:latin typeface="Quattrocento Sans"/>
              <a:ea typeface="Quattrocento Sans"/>
              <a:cs typeface="Quattrocento Sans"/>
              <a:sym typeface="Quattrocento Sans"/>
            </a:endParaRPr>
          </a:p>
        </p:txBody>
      </p:sp>
      <p:sp>
        <p:nvSpPr>
          <p:cNvPr id="1807" name="Google Shape;1807;p139"/>
          <p:cNvSpPr txBox="1"/>
          <p:nvPr/>
        </p:nvSpPr>
        <p:spPr>
          <a:xfrm>
            <a:off x="3322700" y="3014800"/>
            <a:ext cx="2474400" cy="474600"/>
          </a:xfrm>
          <a:prstGeom prst="rect">
            <a:avLst/>
          </a:prstGeom>
          <a:solidFill>
            <a:srgbClr val="17B1DC"/>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Quattrocento Sans"/>
                <a:ea typeface="Quattrocento Sans"/>
                <a:cs typeface="Quattrocento Sans"/>
                <a:sym typeface="Quattrocento Sans"/>
              </a:rPr>
              <a:t>Revenue</a:t>
            </a:r>
            <a:endParaRPr sz="1800">
              <a:solidFill>
                <a:srgbClr val="FFFFFF"/>
              </a:solidFill>
              <a:latin typeface="Quattrocento Sans"/>
              <a:ea typeface="Quattrocento Sans"/>
              <a:cs typeface="Quattrocento Sans"/>
              <a:sym typeface="Quattrocento Sans"/>
            </a:endParaRPr>
          </a:p>
        </p:txBody>
      </p:sp>
      <p:cxnSp>
        <p:nvCxnSpPr>
          <p:cNvPr id="1808" name="Google Shape;1808;p139"/>
          <p:cNvCxnSpPr/>
          <p:nvPr/>
        </p:nvCxnSpPr>
        <p:spPr>
          <a:xfrm flipH="1" rot="10800000">
            <a:off x="3322700" y="3686150"/>
            <a:ext cx="2455200" cy="4200"/>
          </a:xfrm>
          <a:prstGeom prst="straightConnector1">
            <a:avLst/>
          </a:prstGeom>
          <a:noFill/>
          <a:ln cap="flat" cmpd="sng" w="76200">
            <a:solidFill>
              <a:srgbClr val="595959"/>
            </a:solidFill>
            <a:prstDash val="solid"/>
            <a:round/>
            <a:headEnd len="med" w="med" type="none"/>
            <a:tailEnd len="med" w="med" type="none"/>
          </a:ln>
        </p:spPr>
      </p:cxnSp>
      <p:sp>
        <p:nvSpPr>
          <p:cNvPr id="1809" name="Google Shape;1809;p139"/>
          <p:cNvSpPr txBox="1"/>
          <p:nvPr/>
        </p:nvSpPr>
        <p:spPr>
          <a:xfrm>
            <a:off x="3315050" y="3978100"/>
            <a:ext cx="2474400" cy="474600"/>
          </a:xfrm>
          <a:prstGeom prst="rect">
            <a:avLst/>
          </a:prstGeom>
          <a:solidFill>
            <a:srgbClr val="1B65AC"/>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Quattrocento Sans"/>
                <a:ea typeface="Quattrocento Sans"/>
                <a:cs typeface="Quattrocento Sans"/>
                <a:sym typeface="Quattrocento Sans"/>
              </a:rPr>
              <a:t>Return on Investment</a:t>
            </a:r>
            <a:endParaRPr sz="1800">
              <a:solidFill>
                <a:srgbClr val="FFFFFF"/>
              </a:solidFill>
              <a:latin typeface="Quattrocento Sans"/>
              <a:ea typeface="Quattrocento Sans"/>
              <a:cs typeface="Quattrocento Sans"/>
              <a:sym typeface="Quattrocento Sans"/>
            </a:endParaRPr>
          </a:p>
        </p:txBody>
      </p:sp>
      <p:sp>
        <p:nvSpPr>
          <p:cNvPr id="1810" name="Google Shape;1810;p139"/>
          <p:cNvSpPr txBox="1"/>
          <p:nvPr/>
        </p:nvSpPr>
        <p:spPr>
          <a:xfrm>
            <a:off x="6511450" y="1326325"/>
            <a:ext cx="2371200" cy="56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latin typeface="Quattrocento Sans"/>
                <a:ea typeface="Quattrocento Sans"/>
                <a:cs typeface="Quattrocento Sans"/>
                <a:sym typeface="Quattrocento Sans"/>
              </a:rPr>
              <a:t>Community based, result in jobs, new economic activities</a:t>
            </a:r>
            <a:endParaRPr sz="1500">
              <a:latin typeface="Quattrocento Sans"/>
              <a:ea typeface="Quattrocento Sans"/>
              <a:cs typeface="Quattrocento Sans"/>
              <a:sym typeface="Quattrocento Sans"/>
            </a:endParaRPr>
          </a:p>
        </p:txBody>
      </p:sp>
      <p:sp>
        <p:nvSpPr>
          <p:cNvPr id="1811" name="Google Shape;1811;p139"/>
          <p:cNvSpPr txBox="1"/>
          <p:nvPr/>
        </p:nvSpPr>
        <p:spPr>
          <a:xfrm>
            <a:off x="6532284" y="2177647"/>
            <a:ext cx="2432700" cy="56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latin typeface="Quattrocento Sans"/>
                <a:ea typeface="Quattrocento Sans"/>
                <a:cs typeface="Quattrocento Sans"/>
                <a:sym typeface="Quattrocento Sans"/>
              </a:rPr>
              <a:t>Decrease up to 50% due to increased efficiency across all sectors</a:t>
            </a:r>
            <a:endParaRPr sz="1500">
              <a:latin typeface="Quattrocento Sans"/>
              <a:ea typeface="Quattrocento Sans"/>
              <a:cs typeface="Quattrocento Sans"/>
              <a:sym typeface="Quattrocento Sans"/>
            </a:endParaRPr>
          </a:p>
        </p:txBody>
      </p:sp>
      <p:sp>
        <p:nvSpPr>
          <p:cNvPr id="1812" name="Google Shape;1812;p139"/>
          <p:cNvSpPr txBox="1"/>
          <p:nvPr/>
        </p:nvSpPr>
        <p:spPr>
          <a:xfrm>
            <a:off x="6511450" y="3028999"/>
            <a:ext cx="2474400" cy="11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latin typeface="Quattrocento Sans"/>
                <a:ea typeface="Quattrocento Sans"/>
                <a:cs typeface="Quattrocento Sans"/>
                <a:sym typeface="Quattrocento Sans"/>
              </a:rPr>
              <a:t>Renewable energy, transit fees, etc</a:t>
            </a:r>
            <a:endParaRPr sz="1500">
              <a:latin typeface="Quattrocento Sans"/>
              <a:ea typeface="Quattrocento Sans"/>
              <a:cs typeface="Quattrocento Sans"/>
              <a:sym typeface="Quattrocento Sans"/>
            </a:endParaRPr>
          </a:p>
        </p:txBody>
      </p:sp>
      <p:cxnSp>
        <p:nvCxnSpPr>
          <p:cNvPr id="1813" name="Google Shape;1813;p139"/>
          <p:cNvCxnSpPr/>
          <p:nvPr/>
        </p:nvCxnSpPr>
        <p:spPr>
          <a:xfrm>
            <a:off x="5794431" y="1549100"/>
            <a:ext cx="702600" cy="3300"/>
          </a:xfrm>
          <a:prstGeom prst="straightConnector1">
            <a:avLst/>
          </a:prstGeom>
          <a:noFill/>
          <a:ln cap="flat" cmpd="sng" w="28575">
            <a:solidFill>
              <a:srgbClr val="595959"/>
            </a:solidFill>
            <a:prstDash val="solid"/>
            <a:round/>
            <a:headEnd len="med" w="med" type="none"/>
            <a:tailEnd len="med" w="med" type="triangle"/>
          </a:ln>
        </p:spPr>
      </p:cxnSp>
      <p:cxnSp>
        <p:nvCxnSpPr>
          <p:cNvPr id="1814" name="Google Shape;1814;p139"/>
          <p:cNvCxnSpPr/>
          <p:nvPr/>
        </p:nvCxnSpPr>
        <p:spPr>
          <a:xfrm>
            <a:off x="5789450" y="2401200"/>
            <a:ext cx="693600" cy="0"/>
          </a:xfrm>
          <a:prstGeom prst="straightConnector1">
            <a:avLst/>
          </a:prstGeom>
          <a:noFill/>
          <a:ln cap="flat" cmpd="sng" w="28575">
            <a:solidFill>
              <a:srgbClr val="595959"/>
            </a:solidFill>
            <a:prstDash val="solid"/>
            <a:round/>
            <a:headEnd len="med" w="med" type="none"/>
            <a:tailEnd len="med" w="med" type="triangle"/>
          </a:ln>
        </p:spPr>
      </p:cxnSp>
      <p:cxnSp>
        <p:nvCxnSpPr>
          <p:cNvPr id="1815" name="Google Shape;1815;p139"/>
          <p:cNvCxnSpPr/>
          <p:nvPr/>
        </p:nvCxnSpPr>
        <p:spPr>
          <a:xfrm>
            <a:off x="5794431" y="3252100"/>
            <a:ext cx="717000" cy="0"/>
          </a:xfrm>
          <a:prstGeom prst="straightConnector1">
            <a:avLst/>
          </a:prstGeom>
          <a:noFill/>
          <a:ln cap="flat" cmpd="sng" w="28575">
            <a:solidFill>
              <a:srgbClr val="595959"/>
            </a:solidFill>
            <a:prstDash val="solid"/>
            <a:round/>
            <a:headEnd len="med" w="med" type="none"/>
            <a:tailEnd len="med" w="med" type="triangle"/>
          </a:ln>
        </p:spPr>
      </p:cxnSp>
      <p:sp>
        <p:nvSpPr>
          <p:cNvPr id="1816" name="Google Shape;1816;p139"/>
          <p:cNvSpPr txBox="1"/>
          <p:nvPr>
            <p:ph idx="12" type="sldNum"/>
          </p:nvPr>
        </p:nvSpPr>
        <p:spPr>
          <a:xfrm>
            <a:off x="6553200" y="4767265"/>
            <a:ext cx="21336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820" name="Shape 1820"/>
        <p:cNvGrpSpPr/>
        <p:nvPr/>
      </p:nvGrpSpPr>
      <p:grpSpPr>
        <a:xfrm>
          <a:off x="0" y="0"/>
          <a:ext cx="0" cy="0"/>
          <a:chOff x="0" y="0"/>
          <a:chExt cx="0" cy="0"/>
        </a:xfrm>
      </p:grpSpPr>
      <p:sp>
        <p:nvSpPr>
          <p:cNvPr id="1821" name="Google Shape;1821;p140"/>
          <p:cNvSpPr txBox="1"/>
          <p:nvPr>
            <p:ph type="title"/>
          </p:nvPr>
        </p:nvSpPr>
        <p:spPr>
          <a:xfrm>
            <a:off x="462915" y="1135370"/>
            <a:ext cx="5915100" cy="925800"/>
          </a:xfrm>
          <a:prstGeom prst="rect">
            <a:avLst/>
          </a:prstGeom>
          <a:noFill/>
          <a:ln>
            <a:noFill/>
          </a:ln>
        </p:spPr>
        <p:txBody>
          <a:bodyPr anchorCtr="0" anchor="b" bIns="34275" lIns="68575" spcFirstLastPara="1" rIns="68575" wrap="square" tIns="34275">
            <a:noAutofit/>
          </a:bodyPr>
          <a:lstStyle/>
          <a:p>
            <a:pPr indent="0" lvl="0" marL="0" rtl="0" algn="ctr">
              <a:spcBef>
                <a:spcPts val="0"/>
              </a:spcBef>
              <a:spcAft>
                <a:spcPts val="0"/>
              </a:spcAft>
              <a:buNone/>
            </a:pPr>
            <a:r>
              <a:rPr lang="en" sz="4100">
                <a:solidFill>
                  <a:srgbClr val="326297"/>
                </a:solidFill>
              </a:rPr>
              <a:t>Example </a:t>
            </a:r>
            <a:r>
              <a:rPr lang="en" sz="4100">
                <a:solidFill>
                  <a:srgbClr val="326297"/>
                </a:solidFill>
              </a:rPr>
              <a:t>Assumptions</a:t>
            </a:r>
            <a:endParaRPr/>
          </a:p>
        </p:txBody>
      </p:sp>
      <p:pic>
        <p:nvPicPr>
          <p:cNvPr descr="Icebergs" id="1822" name="Google Shape;1822;p140"/>
          <p:cNvPicPr preferRelativeResize="0"/>
          <p:nvPr>
            <p:ph idx="2" type="pic"/>
          </p:nvPr>
        </p:nvPicPr>
        <p:blipFill rotWithShape="1">
          <a:blip r:embed="rId3">
            <a:alphaModFix/>
          </a:blip>
          <a:srcRect b="37678" l="0" r="0" t="37675"/>
          <a:stretch/>
        </p:blipFill>
        <p:spPr>
          <a:xfrm>
            <a:off x="5116" y="9401"/>
            <a:ext cx="9144003" cy="1234439"/>
          </a:xfrm>
          <a:prstGeom prst="rect">
            <a:avLst/>
          </a:prstGeom>
          <a:solidFill>
            <a:srgbClr val="366092"/>
          </a:solidFill>
          <a:ln>
            <a:noFill/>
          </a:ln>
        </p:spPr>
      </p:pic>
      <p:sp>
        <p:nvSpPr>
          <p:cNvPr id="1823" name="Google Shape;1823;p140"/>
          <p:cNvSpPr txBox="1"/>
          <p:nvPr>
            <p:ph idx="1" type="body"/>
          </p:nvPr>
        </p:nvSpPr>
        <p:spPr>
          <a:xfrm>
            <a:off x="617225" y="2228100"/>
            <a:ext cx="8155200" cy="1577100"/>
          </a:xfrm>
          <a:prstGeom prst="rect">
            <a:avLst/>
          </a:prstGeom>
          <a:noFill/>
          <a:ln>
            <a:noFill/>
          </a:ln>
        </p:spPr>
        <p:txBody>
          <a:bodyPr anchorCtr="0" anchor="t" bIns="34275" lIns="68575" spcFirstLastPara="1" rIns="68575" wrap="square" tIns="34275">
            <a:noAutofit/>
          </a:bodyPr>
          <a:lstStyle/>
          <a:p>
            <a:pPr indent="-241300" lvl="0" marL="254000" rtl="0" algn="l">
              <a:lnSpc>
                <a:spcPct val="100000"/>
              </a:lnSpc>
              <a:spcBef>
                <a:spcPts val="300"/>
              </a:spcBef>
              <a:spcAft>
                <a:spcPts val="0"/>
              </a:spcAft>
              <a:buClr>
                <a:schemeClr val="dk1"/>
              </a:buClr>
              <a:buSzPts val="1200"/>
              <a:buAutoNum type="arabicPeriod"/>
            </a:pPr>
            <a:r>
              <a:rPr lang="en" sz="1200">
                <a:solidFill>
                  <a:schemeClr val="dk1"/>
                </a:solidFill>
                <a:latin typeface="Quattrocento Sans"/>
                <a:ea typeface="Quattrocento Sans"/>
                <a:cs typeface="Quattrocento Sans"/>
                <a:sym typeface="Quattrocento Sans"/>
              </a:rPr>
              <a:t>Purchasing 1 EV vehicle costs $7,000 more than an Internal Combustion Engine equivalent vehicle in 2021.</a:t>
            </a:r>
            <a:endParaRPr sz="1200">
              <a:solidFill>
                <a:schemeClr val="dk1"/>
              </a:solidFill>
              <a:latin typeface="Quattrocento Sans"/>
              <a:ea typeface="Quattrocento Sans"/>
              <a:cs typeface="Quattrocento Sans"/>
              <a:sym typeface="Quattrocento Sans"/>
            </a:endParaRPr>
          </a:p>
          <a:p>
            <a:pPr indent="-241300" lvl="0" marL="254000" rtl="0" algn="l">
              <a:lnSpc>
                <a:spcPct val="100000"/>
              </a:lnSpc>
              <a:spcBef>
                <a:spcPts val="1000"/>
              </a:spcBef>
              <a:spcAft>
                <a:spcPts val="0"/>
              </a:spcAft>
              <a:buClr>
                <a:schemeClr val="dk1"/>
              </a:buClr>
              <a:buSzPts val="1200"/>
              <a:buAutoNum type="arabicPeriod"/>
            </a:pPr>
            <a:r>
              <a:rPr lang="en" sz="1200">
                <a:solidFill>
                  <a:schemeClr val="dk1"/>
                </a:solidFill>
                <a:latin typeface="Quattrocento Sans"/>
                <a:ea typeface="Quattrocento Sans"/>
                <a:cs typeface="Quattrocento Sans"/>
                <a:sym typeface="Quattrocento Sans"/>
              </a:rPr>
              <a:t>Fuel savings from switching from gasoline to electricity are $2,000 per year.</a:t>
            </a:r>
            <a:endParaRPr sz="1200">
              <a:solidFill>
                <a:schemeClr val="dk1"/>
              </a:solidFill>
              <a:latin typeface="Quattrocento Sans"/>
              <a:ea typeface="Quattrocento Sans"/>
              <a:cs typeface="Quattrocento Sans"/>
              <a:sym typeface="Quattrocento Sans"/>
            </a:endParaRPr>
          </a:p>
          <a:p>
            <a:pPr indent="-241300" lvl="0" marL="254000" rtl="0" algn="l">
              <a:lnSpc>
                <a:spcPct val="100000"/>
              </a:lnSpc>
              <a:spcBef>
                <a:spcPts val="1000"/>
              </a:spcBef>
              <a:spcAft>
                <a:spcPts val="0"/>
              </a:spcAft>
              <a:buClr>
                <a:schemeClr val="dk1"/>
              </a:buClr>
              <a:buSzPts val="1200"/>
              <a:buAutoNum type="arabicPeriod"/>
            </a:pPr>
            <a:r>
              <a:rPr lang="en" sz="1200">
                <a:solidFill>
                  <a:schemeClr val="dk1"/>
                </a:solidFill>
                <a:latin typeface="Quattrocento Sans"/>
                <a:ea typeface="Quattrocento Sans"/>
                <a:cs typeface="Quattrocento Sans"/>
                <a:sym typeface="Quattrocento Sans"/>
              </a:rPr>
              <a:t>Maintenance cost savings for switching to an EV are $500 a year.</a:t>
            </a:r>
            <a:endParaRPr sz="1200">
              <a:solidFill>
                <a:schemeClr val="dk1"/>
              </a:solidFill>
              <a:latin typeface="Quattrocento Sans"/>
              <a:ea typeface="Quattrocento Sans"/>
              <a:cs typeface="Quattrocento Sans"/>
              <a:sym typeface="Quattrocento Sans"/>
            </a:endParaRPr>
          </a:p>
          <a:p>
            <a:pPr indent="-241300" lvl="0" marL="254000" rtl="0" algn="l">
              <a:lnSpc>
                <a:spcPct val="100000"/>
              </a:lnSpc>
              <a:spcBef>
                <a:spcPts val="1000"/>
              </a:spcBef>
              <a:spcAft>
                <a:spcPts val="0"/>
              </a:spcAft>
              <a:buClr>
                <a:schemeClr val="dk1"/>
              </a:buClr>
              <a:buSzPts val="1200"/>
              <a:buAutoNum type="arabicPeriod"/>
            </a:pPr>
            <a:r>
              <a:rPr lang="en" sz="1200">
                <a:solidFill>
                  <a:schemeClr val="dk1"/>
                </a:solidFill>
                <a:latin typeface="Quattrocento Sans"/>
                <a:ea typeface="Quattrocento Sans"/>
                <a:cs typeface="Quattrocento Sans"/>
                <a:sym typeface="Quattrocento Sans"/>
              </a:rPr>
              <a:t>Useful life for an EV is 10 years.</a:t>
            </a:r>
            <a:endParaRPr sz="1200">
              <a:solidFill>
                <a:schemeClr val="dk1"/>
              </a:solidFill>
              <a:latin typeface="Quattrocento Sans"/>
              <a:ea typeface="Quattrocento Sans"/>
              <a:cs typeface="Quattrocento Sans"/>
              <a:sym typeface="Quattrocento Sans"/>
            </a:endParaRPr>
          </a:p>
          <a:p>
            <a:pPr indent="0" lvl="0" marL="254000" rtl="0" algn="l">
              <a:lnSpc>
                <a:spcPct val="100000"/>
              </a:lnSpc>
              <a:spcBef>
                <a:spcPts val="1000"/>
              </a:spcBef>
              <a:spcAft>
                <a:spcPts val="0"/>
              </a:spcAft>
              <a:buNone/>
            </a:pPr>
            <a:r>
              <a:t/>
            </a:r>
            <a:endParaRPr sz="1200">
              <a:solidFill>
                <a:schemeClr val="dk1"/>
              </a:solidFill>
              <a:latin typeface="Quattrocento Sans"/>
              <a:ea typeface="Quattrocento Sans"/>
              <a:cs typeface="Quattrocento Sans"/>
              <a:sym typeface="Quattrocento Sans"/>
            </a:endParaRPr>
          </a:p>
        </p:txBody>
      </p:sp>
      <p:sp>
        <p:nvSpPr>
          <p:cNvPr id="1824" name="Google Shape;1824;p140"/>
          <p:cNvSpPr txBox="1"/>
          <p:nvPr>
            <p:ph idx="12" type="sldNum"/>
          </p:nvPr>
        </p:nvSpPr>
        <p:spPr>
          <a:xfrm>
            <a:off x="6553200" y="4767265"/>
            <a:ext cx="21336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9" name="Shape 709"/>
        <p:cNvGrpSpPr/>
        <p:nvPr/>
      </p:nvGrpSpPr>
      <p:grpSpPr>
        <a:xfrm>
          <a:off x="0" y="0"/>
          <a:ext cx="0" cy="0"/>
          <a:chOff x="0" y="0"/>
          <a:chExt cx="0" cy="0"/>
        </a:xfrm>
      </p:grpSpPr>
      <p:sp>
        <p:nvSpPr>
          <p:cNvPr id="710" name="Google Shape;710;p42"/>
          <p:cNvSpPr txBox="1"/>
          <p:nvPr>
            <p:ph type="title"/>
          </p:nvPr>
        </p:nvSpPr>
        <p:spPr>
          <a:xfrm>
            <a:off x="9800" y="3469271"/>
            <a:ext cx="9022800" cy="1121700"/>
          </a:xfrm>
          <a:prstGeom prst="rect">
            <a:avLst/>
          </a:prstGeom>
          <a:noFill/>
          <a:ln>
            <a:noFill/>
          </a:ln>
        </p:spPr>
        <p:txBody>
          <a:bodyPr anchorCtr="0" anchor="ctr" bIns="34275" lIns="68575" spcFirstLastPara="1" rIns="68575" wrap="square" tIns="34275">
            <a:noAutofit/>
          </a:bodyPr>
          <a:lstStyle/>
          <a:p>
            <a:pPr indent="0" lvl="0" marL="0" rtl="0" algn="ctr">
              <a:spcBef>
                <a:spcPts val="0"/>
              </a:spcBef>
              <a:spcAft>
                <a:spcPts val="0"/>
              </a:spcAft>
              <a:buNone/>
            </a:pPr>
            <a:r>
              <a:rPr b="1" lang="en" sz="4100">
                <a:solidFill>
                  <a:srgbClr val="326297"/>
                </a:solidFill>
              </a:rPr>
              <a:t>Process</a:t>
            </a:r>
            <a:endParaRPr/>
          </a:p>
        </p:txBody>
      </p:sp>
      <p:sp>
        <p:nvSpPr>
          <p:cNvPr id="711" name="Google Shape;711;p42"/>
          <p:cNvSpPr/>
          <p:nvPr/>
        </p:nvSpPr>
        <p:spPr>
          <a:xfrm>
            <a:off x="87476" y="2735002"/>
            <a:ext cx="1278000" cy="606900"/>
          </a:xfrm>
          <a:prstGeom prst="rect">
            <a:avLst/>
          </a:prstGeom>
          <a:solidFill>
            <a:srgbClr val="004F7C"/>
          </a:solidFill>
          <a:ln cap="flat" cmpd="sng" w="8675">
            <a:solidFill>
              <a:srgbClr val="FFFFFF"/>
            </a:solidFill>
            <a:prstDash val="solid"/>
            <a:round/>
            <a:headEnd len="sm" w="sm" type="none"/>
            <a:tailEnd len="sm" w="sm" type="none"/>
          </a:ln>
        </p:spPr>
        <p:txBody>
          <a:bodyPr anchorCtr="0" anchor="ctr" bIns="83350" lIns="83350" spcFirstLastPara="1" rIns="83350" wrap="square" tIns="83350">
            <a:noAutofit/>
          </a:bodyPr>
          <a:lstStyle/>
          <a:p>
            <a:pPr indent="0" lvl="0" marL="0" marR="0" rtl="0" algn="ctr">
              <a:lnSpc>
                <a:spcPct val="100000"/>
              </a:lnSpc>
              <a:spcBef>
                <a:spcPts val="0"/>
              </a:spcBef>
              <a:spcAft>
                <a:spcPts val="0"/>
              </a:spcAft>
              <a:buClr>
                <a:srgbClr val="000000"/>
              </a:buClr>
              <a:buSzPts val="1276"/>
              <a:buFont typeface="Arial"/>
              <a:buNone/>
            </a:pPr>
            <a:r>
              <a:rPr b="1" lang="en" sz="1276">
                <a:solidFill>
                  <a:srgbClr val="FFFFFF"/>
                </a:solidFill>
                <a:latin typeface="Bricolage Grotesque"/>
                <a:ea typeface="Bricolage Grotesque"/>
                <a:cs typeface="Bricolage Grotesque"/>
                <a:sym typeface="Bricolage Grotesque"/>
              </a:rPr>
              <a:t>Spring</a:t>
            </a:r>
            <a:r>
              <a:rPr b="1" i="0" lang="en" sz="1276" u="none" cap="none" strike="noStrike">
                <a:solidFill>
                  <a:srgbClr val="FFFFFF"/>
                </a:solidFill>
                <a:latin typeface="Bricolage Grotesque"/>
                <a:ea typeface="Bricolage Grotesque"/>
                <a:cs typeface="Bricolage Grotesque"/>
                <a:sym typeface="Bricolage Grotesque"/>
              </a:rPr>
              <a:t> 2024</a:t>
            </a:r>
            <a:endParaRPr b="1" i="0" sz="1276" u="none" cap="none" strike="noStrike">
              <a:solidFill>
                <a:srgbClr val="FFFFFF"/>
              </a:solidFill>
              <a:latin typeface="Bricolage Grotesque"/>
              <a:ea typeface="Bricolage Grotesque"/>
              <a:cs typeface="Bricolage Grotesque"/>
              <a:sym typeface="Bricolage Grotesque"/>
            </a:endParaRPr>
          </a:p>
        </p:txBody>
      </p:sp>
      <p:sp>
        <p:nvSpPr>
          <p:cNvPr id="712" name="Google Shape;712;p42"/>
          <p:cNvSpPr/>
          <p:nvPr/>
        </p:nvSpPr>
        <p:spPr>
          <a:xfrm>
            <a:off x="1365326" y="2735002"/>
            <a:ext cx="1278000" cy="606900"/>
          </a:xfrm>
          <a:prstGeom prst="rect">
            <a:avLst/>
          </a:prstGeom>
          <a:solidFill>
            <a:srgbClr val="1B65AC"/>
          </a:solidFill>
          <a:ln cap="flat" cmpd="sng" w="8675">
            <a:solidFill>
              <a:srgbClr val="FFFFFF"/>
            </a:solidFill>
            <a:prstDash val="solid"/>
            <a:round/>
            <a:headEnd len="sm" w="sm" type="none"/>
            <a:tailEnd len="sm" w="sm" type="none"/>
          </a:ln>
        </p:spPr>
        <p:txBody>
          <a:bodyPr anchorCtr="0" anchor="ctr" bIns="83350" lIns="83350" spcFirstLastPara="1" rIns="83350" wrap="square" tIns="83350">
            <a:noAutofit/>
          </a:bodyPr>
          <a:lstStyle/>
          <a:p>
            <a:pPr indent="0" lvl="0" marL="0" marR="0" rtl="0" algn="ctr">
              <a:lnSpc>
                <a:spcPct val="100000"/>
              </a:lnSpc>
              <a:spcBef>
                <a:spcPts val="0"/>
              </a:spcBef>
              <a:spcAft>
                <a:spcPts val="0"/>
              </a:spcAft>
              <a:buClr>
                <a:srgbClr val="000000"/>
              </a:buClr>
              <a:buSzPts val="1276"/>
              <a:buFont typeface="Arial"/>
              <a:buNone/>
            </a:pPr>
            <a:r>
              <a:rPr b="1" lang="en" sz="1276">
                <a:solidFill>
                  <a:srgbClr val="FFFFFF"/>
                </a:solidFill>
                <a:latin typeface="Bricolage Grotesque"/>
                <a:ea typeface="Bricolage Grotesque"/>
                <a:cs typeface="Bricolage Grotesque"/>
                <a:sym typeface="Bricolage Grotesque"/>
              </a:rPr>
              <a:t>Summer 2024</a:t>
            </a:r>
            <a:endParaRPr b="1" i="0" sz="1276" u="none" cap="none" strike="noStrike">
              <a:solidFill>
                <a:srgbClr val="FFFFFF"/>
              </a:solidFill>
              <a:latin typeface="Bricolage Grotesque"/>
              <a:ea typeface="Bricolage Grotesque"/>
              <a:cs typeface="Bricolage Grotesque"/>
              <a:sym typeface="Bricolage Grotesque"/>
            </a:endParaRPr>
          </a:p>
        </p:txBody>
      </p:sp>
      <p:sp>
        <p:nvSpPr>
          <p:cNvPr id="713" name="Google Shape;713;p42"/>
          <p:cNvSpPr/>
          <p:nvPr/>
        </p:nvSpPr>
        <p:spPr>
          <a:xfrm>
            <a:off x="3921018" y="2735002"/>
            <a:ext cx="1278000" cy="606900"/>
          </a:xfrm>
          <a:prstGeom prst="rect">
            <a:avLst/>
          </a:prstGeom>
          <a:solidFill>
            <a:srgbClr val="4F81BD"/>
          </a:solidFill>
          <a:ln cap="flat" cmpd="sng" w="8675">
            <a:solidFill>
              <a:srgbClr val="FFFFFF"/>
            </a:solidFill>
            <a:prstDash val="solid"/>
            <a:round/>
            <a:headEnd len="sm" w="sm" type="none"/>
            <a:tailEnd len="sm" w="sm" type="none"/>
          </a:ln>
        </p:spPr>
        <p:txBody>
          <a:bodyPr anchorCtr="0" anchor="ctr" bIns="83350" lIns="83350" spcFirstLastPara="1" rIns="83350" wrap="square" tIns="83350">
            <a:noAutofit/>
          </a:bodyPr>
          <a:lstStyle/>
          <a:p>
            <a:pPr indent="0" lvl="0" marL="0" marR="0" rtl="0" algn="ctr">
              <a:lnSpc>
                <a:spcPct val="100000"/>
              </a:lnSpc>
              <a:spcBef>
                <a:spcPts val="0"/>
              </a:spcBef>
              <a:spcAft>
                <a:spcPts val="0"/>
              </a:spcAft>
              <a:buClr>
                <a:srgbClr val="000000"/>
              </a:buClr>
              <a:buSzPts val="1003"/>
              <a:buFont typeface="Arial"/>
              <a:buNone/>
            </a:pPr>
            <a:r>
              <a:rPr b="1" lang="en" sz="1276">
                <a:solidFill>
                  <a:srgbClr val="FFFFFF"/>
                </a:solidFill>
                <a:latin typeface="Bricolage Grotesque"/>
                <a:ea typeface="Bricolage Grotesque"/>
                <a:cs typeface="Bricolage Grotesque"/>
                <a:sym typeface="Bricolage Grotesque"/>
              </a:rPr>
              <a:t>Spring 2025</a:t>
            </a:r>
            <a:endParaRPr b="1" i="0" sz="1276" u="none" cap="none" strike="noStrike">
              <a:solidFill>
                <a:srgbClr val="FFFFFF"/>
              </a:solidFill>
              <a:latin typeface="Bricolage Grotesque"/>
              <a:ea typeface="Bricolage Grotesque"/>
              <a:cs typeface="Bricolage Grotesque"/>
              <a:sym typeface="Bricolage Grotesque"/>
            </a:endParaRPr>
          </a:p>
        </p:txBody>
      </p:sp>
      <p:sp>
        <p:nvSpPr>
          <p:cNvPr id="714" name="Google Shape;714;p42"/>
          <p:cNvSpPr/>
          <p:nvPr/>
        </p:nvSpPr>
        <p:spPr>
          <a:xfrm>
            <a:off x="2643182" y="2735002"/>
            <a:ext cx="1278000" cy="606900"/>
          </a:xfrm>
          <a:prstGeom prst="rect">
            <a:avLst/>
          </a:prstGeom>
          <a:solidFill>
            <a:srgbClr val="9BBB59"/>
          </a:solidFill>
          <a:ln cap="flat" cmpd="sng" w="8675">
            <a:solidFill>
              <a:srgbClr val="FFFFFF"/>
            </a:solidFill>
            <a:prstDash val="solid"/>
            <a:round/>
            <a:headEnd len="sm" w="sm" type="none"/>
            <a:tailEnd len="sm" w="sm" type="none"/>
          </a:ln>
        </p:spPr>
        <p:txBody>
          <a:bodyPr anchorCtr="0" anchor="ctr" bIns="83350" lIns="83350" spcFirstLastPara="1" rIns="83350" wrap="square" tIns="83350">
            <a:noAutofit/>
          </a:bodyPr>
          <a:lstStyle/>
          <a:p>
            <a:pPr indent="0" lvl="0" marL="0" rtl="0" algn="ctr">
              <a:spcBef>
                <a:spcPts val="0"/>
              </a:spcBef>
              <a:spcAft>
                <a:spcPts val="0"/>
              </a:spcAft>
              <a:buClr>
                <a:schemeClr val="dk1"/>
              </a:buClr>
              <a:buSzPts val="1003"/>
              <a:buFont typeface="Arial"/>
              <a:buNone/>
            </a:pPr>
            <a:r>
              <a:rPr b="1" lang="en" sz="1276">
                <a:solidFill>
                  <a:schemeClr val="lt1"/>
                </a:solidFill>
                <a:latin typeface="Bricolage Grotesque"/>
                <a:ea typeface="Bricolage Grotesque"/>
                <a:cs typeface="Bricolage Grotesque"/>
                <a:sym typeface="Bricolage Grotesque"/>
              </a:rPr>
              <a:t>Fall 2024 /</a:t>
            </a:r>
            <a:endParaRPr b="1" sz="1276">
              <a:solidFill>
                <a:schemeClr val="lt1"/>
              </a:solidFill>
              <a:latin typeface="Bricolage Grotesque"/>
              <a:ea typeface="Bricolage Grotesque"/>
              <a:cs typeface="Bricolage Grotesque"/>
              <a:sym typeface="Bricolage Grotesque"/>
            </a:endParaRPr>
          </a:p>
          <a:p>
            <a:pPr indent="0" lvl="0" marL="0" rtl="0" algn="ctr">
              <a:spcBef>
                <a:spcPts val="0"/>
              </a:spcBef>
              <a:spcAft>
                <a:spcPts val="0"/>
              </a:spcAft>
              <a:buClr>
                <a:schemeClr val="dk1"/>
              </a:buClr>
              <a:buSzPts val="1003"/>
              <a:buFont typeface="Arial"/>
              <a:buNone/>
            </a:pPr>
            <a:r>
              <a:rPr b="1" lang="en" sz="1276">
                <a:solidFill>
                  <a:schemeClr val="lt1"/>
                </a:solidFill>
                <a:latin typeface="Bricolage Grotesque"/>
                <a:ea typeface="Bricolage Grotesque"/>
                <a:cs typeface="Bricolage Grotesque"/>
                <a:sym typeface="Bricolage Grotesque"/>
              </a:rPr>
              <a:t>Winter 2025</a:t>
            </a:r>
            <a:endParaRPr b="1" sz="1276">
              <a:solidFill>
                <a:srgbClr val="FFFFFF"/>
              </a:solidFill>
              <a:latin typeface="Bricolage Grotesque"/>
              <a:ea typeface="Bricolage Grotesque"/>
              <a:cs typeface="Bricolage Grotesque"/>
              <a:sym typeface="Bricolage Grotesque"/>
            </a:endParaRPr>
          </a:p>
        </p:txBody>
      </p:sp>
      <p:sp>
        <p:nvSpPr>
          <p:cNvPr id="715" name="Google Shape;715;p42"/>
          <p:cNvSpPr/>
          <p:nvPr/>
        </p:nvSpPr>
        <p:spPr>
          <a:xfrm>
            <a:off x="6476729" y="2735002"/>
            <a:ext cx="1278000" cy="606900"/>
          </a:xfrm>
          <a:prstGeom prst="rect">
            <a:avLst/>
          </a:prstGeom>
          <a:solidFill>
            <a:srgbClr val="1B65AC"/>
          </a:solidFill>
          <a:ln cap="flat" cmpd="sng" w="8675">
            <a:solidFill>
              <a:srgbClr val="FFFFFF"/>
            </a:solidFill>
            <a:prstDash val="solid"/>
            <a:round/>
            <a:headEnd len="sm" w="sm" type="none"/>
            <a:tailEnd len="sm" w="sm" type="none"/>
          </a:ln>
        </p:spPr>
        <p:txBody>
          <a:bodyPr anchorCtr="0" anchor="ctr" bIns="83350" lIns="83350" spcFirstLastPara="1" rIns="83350" wrap="square" tIns="83350">
            <a:noAutofit/>
          </a:bodyPr>
          <a:lstStyle/>
          <a:p>
            <a:pPr indent="0" lvl="0" marL="0" marR="0" rtl="0" algn="ctr">
              <a:lnSpc>
                <a:spcPct val="100000"/>
              </a:lnSpc>
              <a:spcBef>
                <a:spcPts val="0"/>
              </a:spcBef>
              <a:spcAft>
                <a:spcPts val="0"/>
              </a:spcAft>
              <a:buClr>
                <a:srgbClr val="000000"/>
              </a:buClr>
              <a:buSzPts val="1003"/>
              <a:buFont typeface="Arial"/>
              <a:buNone/>
            </a:pPr>
            <a:r>
              <a:t/>
            </a:r>
            <a:endParaRPr b="1" i="0" sz="1276" u="none" cap="none" strike="noStrike">
              <a:solidFill>
                <a:srgbClr val="FFFFFF"/>
              </a:solidFill>
              <a:latin typeface="Bricolage Grotesque"/>
              <a:ea typeface="Bricolage Grotesque"/>
              <a:cs typeface="Bricolage Grotesque"/>
              <a:sym typeface="Bricolage Grotesque"/>
            </a:endParaRPr>
          </a:p>
          <a:p>
            <a:pPr indent="0" lvl="0" marL="0" marR="0" rtl="0" algn="ctr">
              <a:lnSpc>
                <a:spcPct val="100000"/>
              </a:lnSpc>
              <a:spcBef>
                <a:spcPts val="0"/>
              </a:spcBef>
              <a:spcAft>
                <a:spcPts val="0"/>
              </a:spcAft>
              <a:buClr>
                <a:srgbClr val="000000"/>
              </a:buClr>
              <a:buSzPts val="1003"/>
              <a:buFont typeface="Arial"/>
              <a:buNone/>
            </a:pPr>
            <a:r>
              <a:rPr b="1" lang="en" sz="1276">
                <a:solidFill>
                  <a:srgbClr val="FFFFFF"/>
                </a:solidFill>
                <a:latin typeface="Bricolage Grotesque"/>
                <a:ea typeface="Bricolage Grotesque"/>
                <a:cs typeface="Bricolage Grotesque"/>
                <a:sym typeface="Bricolage Grotesque"/>
              </a:rPr>
              <a:t>Fall 2025</a:t>
            </a:r>
            <a:endParaRPr b="1" i="0" sz="1276" u="none" cap="none" strike="noStrike">
              <a:solidFill>
                <a:srgbClr val="FFFFFF"/>
              </a:solidFill>
              <a:latin typeface="Bricolage Grotesque"/>
              <a:ea typeface="Bricolage Grotesque"/>
              <a:cs typeface="Bricolage Grotesque"/>
              <a:sym typeface="Bricolage Grotesque"/>
            </a:endParaRPr>
          </a:p>
          <a:p>
            <a:pPr indent="0" lvl="0" marL="0" marR="0" rtl="0" algn="l">
              <a:lnSpc>
                <a:spcPct val="100000"/>
              </a:lnSpc>
              <a:spcBef>
                <a:spcPts val="0"/>
              </a:spcBef>
              <a:spcAft>
                <a:spcPts val="0"/>
              </a:spcAft>
              <a:buClr>
                <a:srgbClr val="000000"/>
              </a:buClr>
              <a:buSzPts val="1276"/>
              <a:buFont typeface="Arial"/>
              <a:buNone/>
            </a:pPr>
            <a:r>
              <a:t/>
            </a:r>
            <a:endParaRPr i="0" sz="1276" u="none" cap="none" strike="noStrike">
              <a:solidFill>
                <a:srgbClr val="000000"/>
              </a:solidFill>
              <a:latin typeface="Bricolage Grotesque"/>
              <a:ea typeface="Bricolage Grotesque"/>
              <a:cs typeface="Bricolage Grotesque"/>
              <a:sym typeface="Bricolage Grotesque"/>
            </a:endParaRPr>
          </a:p>
        </p:txBody>
      </p:sp>
      <p:cxnSp>
        <p:nvCxnSpPr>
          <p:cNvPr id="716" name="Google Shape;716;p42"/>
          <p:cNvCxnSpPr/>
          <p:nvPr/>
        </p:nvCxnSpPr>
        <p:spPr>
          <a:xfrm>
            <a:off x="157497" y="2377454"/>
            <a:ext cx="8851800" cy="25800"/>
          </a:xfrm>
          <a:prstGeom prst="straightConnector1">
            <a:avLst/>
          </a:prstGeom>
          <a:noFill/>
          <a:ln cap="flat" cmpd="sng" w="20875">
            <a:solidFill>
              <a:srgbClr val="595959"/>
            </a:solidFill>
            <a:prstDash val="dot"/>
            <a:round/>
            <a:headEnd len="sm" w="sm" type="none"/>
            <a:tailEnd len="sm" w="sm" type="none"/>
          </a:ln>
        </p:spPr>
      </p:cxnSp>
      <p:sp>
        <p:nvSpPr>
          <p:cNvPr id="717" name="Google Shape;717;p42"/>
          <p:cNvSpPr txBox="1"/>
          <p:nvPr/>
        </p:nvSpPr>
        <p:spPr>
          <a:xfrm>
            <a:off x="180184" y="1560305"/>
            <a:ext cx="1165200" cy="369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lang="en" sz="1200">
                <a:latin typeface="Bricolage Grotesque"/>
                <a:ea typeface="Bricolage Grotesque"/>
                <a:cs typeface="Bricolage Grotesque"/>
                <a:sym typeface="Bricolage Grotesque"/>
              </a:rPr>
              <a:t>Collect </a:t>
            </a:r>
            <a:br>
              <a:rPr lang="en" sz="1200">
                <a:latin typeface="Bricolage Grotesque"/>
                <a:ea typeface="Bricolage Grotesque"/>
                <a:cs typeface="Bricolage Grotesque"/>
                <a:sym typeface="Bricolage Grotesque"/>
              </a:rPr>
            </a:br>
            <a:r>
              <a:rPr lang="en" sz="1200">
                <a:latin typeface="Bricolage Grotesque"/>
                <a:ea typeface="Bricolage Grotesque"/>
                <a:cs typeface="Bricolage Grotesque"/>
                <a:sym typeface="Bricolage Grotesque"/>
              </a:rPr>
              <a:t>Data</a:t>
            </a:r>
            <a:endParaRPr i="0" sz="1200" u="none" cap="none" strike="noStrike">
              <a:solidFill>
                <a:srgbClr val="000000"/>
              </a:solidFill>
              <a:latin typeface="Bricolage Grotesque"/>
              <a:ea typeface="Bricolage Grotesque"/>
              <a:cs typeface="Bricolage Grotesque"/>
              <a:sym typeface="Bricolage Grotesque"/>
            </a:endParaRPr>
          </a:p>
        </p:txBody>
      </p:sp>
      <p:sp>
        <p:nvSpPr>
          <p:cNvPr id="718" name="Google Shape;718;p42"/>
          <p:cNvSpPr/>
          <p:nvPr/>
        </p:nvSpPr>
        <p:spPr>
          <a:xfrm>
            <a:off x="626970" y="2306999"/>
            <a:ext cx="199200" cy="194700"/>
          </a:xfrm>
          <a:prstGeom prst="ellipse">
            <a:avLst/>
          </a:prstGeom>
          <a:solidFill>
            <a:srgbClr val="004F7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A293C7"/>
              </a:solidFill>
              <a:latin typeface="Arial"/>
              <a:ea typeface="Arial"/>
              <a:cs typeface="Arial"/>
              <a:sym typeface="Arial"/>
            </a:endParaRPr>
          </a:p>
        </p:txBody>
      </p:sp>
      <p:sp>
        <p:nvSpPr>
          <p:cNvPr id="719" name="Google Shape;719;p42"/>
          <p:cNvSpPr txBox="1"/>
          <p:nvPr/>
        </p:nvSpPr>
        <p:spPr>
          <a:xfrm>
            <a:off x="1363256" y="1364568"/>
            <a:ext cx="1424400" cy="537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lang="en" sz="1200">
                <a:latin typeface="Bricolage Grotesque"/>
                <a:ea typeface="Bricolage Grotesque"/>
                <a:cs typeface="Bricolage Grotesque"/>
                <a:sym typeface="Bricolage Grotesque"/>
              </a:rPr>
              <a:t>Create GHG Inventory and </a:t>
            </a:r>
            <a:endParaRPr sz="1200">
              <a:latin typeface="Bricolage Grotesque"/>
              <a:ea typeface="Bricolage Grotesque"/>
              <a:cs typeface="Bricolage Grotesque"/>
              <a:sym typeface="Bricolage Grotesque"/>
            </a:endParaRPr>
          </a:p>
          <a:p>
            <a:pPr indent="0" lvl="0" marL="0" marR="0" rtl="0" algn="ctr">
              <a:lnSpc>
                <a:spcPct val="100000"/>
              </a:lnSpc>
              <a:spcBef>
                <a:spcPts val="0"/>
              </a:spcBef>
              <a:spcAft>
                <a:spcPts val="0"/>
              </a:spcAft>
              <a:buClr>
                <a:srgbClr val="000000"/>
              </a:buClr>
              <a:buSzPts val="1400"/>
              <a:buFont typeface="Arial"/>
              <a:buNone/>
            </a:pPr>
            <a:r>
              <a:rPr lang="en" sz="1200">
                <a:latin typeface="Bricolage Grotesque"/>
                <a:ea typeface="Bricolage Grotesque"/>
                <a:cs typeface="Bricolage Grotesque"/>
                <a:sym typeface="Bricolage Grotesque"/>
              </a:rPr>
              <a:t>BAU &amp; BAP Scenarios</a:t>
            </a:r>
            <a:endParaRPr i="0" sz="1200" u="none" cap="none" strike="noStrike">
              <a:solidFill>
                <a:srgbClr val="000000"/>
              </a:solidFill>
              <a:latin typeface="Bricolage Grotesque"/>
              <a:ea typeface="Bricolage Grotesque"/>
              <a:cs typeface="Bricolage Grotesque"/>
              <a:sym typeface="Bricolage Grotesque"/>
            </a:endParaRPr>
          </a:p>
        </p:txBody>
      </p:sp>
      <p:sp>
        <p:nvSpPr>
          <p:cNvPr id="720" name="Google Shape;720;p42"/>
          <p:cNvSpPr txBox="1"/>
          <p:nvPr/>
        </p:nvSpPr>
        <p:spPr>
          <a:xfrm>
            <a:off x="4029624" y="1364568"/>
            <a:ext cx="1316700" cy="669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lang="en" sz="1200">
                <a:latin typeface="Bricolage Grotesque"/>
                <a:ea typeface="Bricolage Grotesque"/>
                <a:cs typeface="Bricolage Grotesque"/>
                <a:sym typeface="Bricolage Grotesque"/>
              </a:rPr>
              <a:t>Future Scenario Modeling and Direct Outreach</a:t>
            </a:r>
            <a:endParaRPr i="0" sz="1200" u="none" cap="none" strike="noStrike">
              <a:solidFill>
                <a:srgbClr val="000000"/>
              </a:solidFill>
              <a:latin typeface="Bricolage Grotesque"/>
              <a:ea typeface="Bricolage Grotesque"/>
              <a:cs typeface="Bricolage Grotesque"/>
              <a:sym typeface="Bricolage Grotesque"/>
            </a:endParaRPr>
          </a:p>
        </p:txBody>
      </p:sp>
      <p:sp>
        <p:nvSpPr>
          <p:cNvPr id="721" name="Google Shape;721;p42"/>
          <p:cNvSpPr txBox="1"/>
          <p:nvPr/>
        </p:nvSpPr>
        <p:spPr>
          <a:xfrm>
            <a:off x="6588303" y="1364568"/>
            <a:ext cx="1165200" cy="537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lang="en" sz="1200">
                <a:latin typeface="Bricolage Grotesque"/>
                <a:ea typeface="Bricolage Grotesque"/>
                <a:cs typeface="Bricolage Grotesque"/>
                <a:sym typeface="Bricolage Grotesque"/>
              </a:rPr>
              <a:t>Public Input to</a:t>
            </a:r>
            <a:endParaRPr sz="1200">
              <a:latin typeface="Bricolage Grotesque"/>
              <a:ea typeface="Bricolage Grotesque"/>
              <a:cs typeface="Bricolage Grotesque"/>
              <a:sym typeface="Bricolage Grotesque"/>
            </a:endParaRPr>
          </a:p>
          <a:p>
            <a:pPr indent="0" lvl="0" marL="0" marR="0" rtl="0" algn="ctr">
              <a:lnSpc>
                <a:spcPct val="100000"/>
              </a:lnSpc>
              <a:spcBef>
                <a:spcPts val="0"/>
              </a:spcBef>
              <a:spcAft>
                <a:spcPts val="0"/>
              </a:spcAft>
              <a:buClr>
                <a:srgbClr val="000000"/>
              </a:buClr>
              <a:buSzPts val="1400"/>
              <a:buFont typeface="Arial"/>
              <a:buNone/>
            </a:pPr>
            <a:r>
              <a:rPr lang="en" sz="1200">
                <a:solidFill>
                  <a:srgbClr val="000000"/>
                </a:solidFill>
                <a:latin typeface="Bricolage Grotesque"/>
                <a:ea typeface="Bricolage Grotesque"/>
                <a:cs typeface="Bricolage Grotesque"/>
                <a:sym typeface="Bricolage Grotesque"/>
              </a:rPr>
              <a:t>Finalize Plan</a:t>
            </a:r>
            <a:endParaRPr i="0" sz="1200" u="none" cap="none" strike="noStrike">
              <a:solidFill>
                <a:srgbClr val="000000"/>
              </a:solidFill>
              <a:latin typeface="Bricolage Grotesque"/>
              <a:ea typeface="Bricolage Grotesque"/>
              <a:cs typeface="Bricolage Grotesque"/>
              <a:sym typeface="Bricolage Grotesque"/>
            </a:endParaRPr>
          </a:p>
        </p:txBody>
      </p:sp>
      <p:sp>
        <p:nvSpPr>
          <p:cNvPr id="722" name="Google Shape;722;p42"/>
          <p:cNvSpPr txBox="1"/>
          <p:nvPr/>
        </p:nvSpPr>
        <p:spPr>
          <a:xfrm>
            <a:off x="2805316" y="1364568"/>
            <a:ext cx="12066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lang="en" sz="1200">
                <a:latin typeface="Bricolage Grotesque"/>
                <a:ea typeface="Bricolage Grotesque"/>
                <a:cs typeface="Bricolage Grotesque"/>
                <a:sym typeface="Bricolage Grotesque"/>
              </a:rPr>
              <a:t>Target</a:t>
            </a:r>
            <a:r>
              <a:rPr lang="en" sz="1200">
                <a:latin typeface="Bricolage Grotesque"/>
                <a:ea typeface="Bricolage Grotesque"/>
                <a:cs typeface="Bricolage Grotesque"/>
                <a:sym typeface="Bricolage Grotesque"/>
              </a:rPr>
              <a:t> Analysis and Engagement</a:t>
            </a:r>
            <a:endParaRPr i="0" sz="1200" u="none" cap="none" strike="noStrike">
              <a:solidFill>
                <a:srgbClr val="000000"/>
              </a:solidFill>
              <a:latin typeface="Bricolage Grotesque"/>
              <a:ea typeface="Bricolage Grotesque"/>
              <a:cs typeface="Bricolage Grotesque"/>
              <a:sym typeface="Bricolage Grotesque"/>
            </a:endParaRPr>
          </a:p>
        </p:txBody>
      </p:sp>
      <p:sp>
        <p:nvSpPr>
          <p:cNvPr id="723" name="Google Shape;723;p42"/>
          <p:cNvSpPr/>
          <p:nvPr/>
        </p:nvSpPr>
        <p:spPr>
          <a:xfrm>
            <a:off x="5198899" y="2735004"/>
            <a:ext cx="1278000" cy="606900"/>
          </a:xfrm>
          <a:prstGeom prst="rect">
            <a:avLst/>
          </a:prstGeom>
          <a:solidFill>
            <a:srgbClr val="9BBB59"/>
          </a:solidFill>
          <a:ln cap="flat" cmpd="sng" w="8675">
            <a:solidFill>
              <a:srgbClr val="FFFFFF"/>
            </a:solidFill>
            <a:prstDash val="solid"/>
            <a:round/>
            <a:headEnd len="sm" w="sm" type="none"/>
            <a:tailEnd len="sm" w="sm" type="none"/>
          </a:ln>
        </p:spPr>
        <p:txBody>
          <a:bodyPr anchorCtr="0" anchor="ctr" bIns="83350" lIns="83350" spcFirstLastPara="1" rIns="83350" wrap="square" tIns="83350">
            <a:noAutofit/>
          </a:bodyPr>
          <a:lstStyle/>
          <a:p>
            <a:pPr indent="0" lvl="0" marL="0" marR="0" rtl="0" algn="ctr">
              <a:lnSpc>
                <a:spcPct val="100000"/>
              </a:lnSpc>
              <a:spcBef>
                <a:spcPts val="0"/>
              </a:spcBef>
              <a:spcAft>
                <a:spcPts val="0"/>
              </a:spcAft>
              <a:buClr>
                <a:srgbClr val="000000"/>
              </a:buClr>
              <a:buSzPts val="1276"/>
              <a:buFont typeface="Arial"/>
              <a:buNone/>
            </a:pPr>
            <a:r>
              <a:rPr b="1" lang="en" sz="1276">
                <a:solidFill>
                  <a:srgbClr val="FFFFFF"/>
                </a:solidFill>
                <a:latin typeface="Bricolage Grotesque"/>
                <a:ea typeface="Bricolage Grotesque"/>
                <a:cs typeface="Bricolage Grotesque"/>
                <a:sym typeface="Bricolage Grotesque"/>
              </a:rPr>
              <a:t>Summer 2025</a:t>
            </a:r>
            <a:endParaRPr b="1" i="0" sz="1276" u="none" cap="none" strike="noStrike">
              <a:solidFill>
                <a:srgbClr val="FFFFFF"/>
              </a:solidFill>
              <a:latin typeface="Bricolage Grotesque"/>
              <a:ea typeface="Bricolage Grotesque"/>
              <a:cs typeface="Bricolage Grotesque"/>
              <a:sym typeface="Bricolage Grotesque"/>
            </a:endParaRPr>
          </a:p>
        </p:txBody>
      </p:sp>
      <p:sp>
        <p:nvSpPr>
          <p:cNvPr id="724" name="Google Shape;724;p42"/>
          <p:cNvSpPr txBox="1"/>
          <p:nvPr/>
        </p:nvSpPr>
        <p:spPr>
          <a:xfrm>
            <a:off x="5363995" y="1560305"/>
            <a:ext cx="12066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lang="en" sz="1200">
                <a:latin typeface="Bricolage Grotesque"/>
                <a:ea typeface="Bricolage Grotesque"/>
                <a:cs typeface="Bricolage Grotesque"/>
                <a:sym typeface="Bricolage Grotesque"/>
              </a:rPr>
              <a:t>Draft Plan</a:t>
            </a:r>
            <a:endParaRPr i="0" sz="1200" u="none" cap="none" strike="noStrike">
              <a:solidFill>
                <a:srgbClr val="000000"/>
              </a:solidFill>
              <a:latin typeface="Bricolage Grotesque"/>
              <a:ea typeface="Bricolage Grotesque"/>
              <a:cs typeface="Bricolage Grotesque"/>
              <a:sym typeface="Bricolage Grotesque"/>
            </a:endParaRPr>
          </a:p>
        </p:txBody>
      </p:sp>
      <p:sp>
        <p:nvSpPr>
          <p:cNvPr id="725" name="Google Shape;725;p42"/>
          <p:cNvSpPr txBox="1"/>
          <p:nvPr>
            <p:ph idx="12" type="sldNum"/>
          </p:nvPr>
        </p:nvSpPr>
        <p:spPr>
          <a:xfrm>
            <a:off x="6553200" y="4767265"/>
            <a:ext cx="21336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726" name="Google Shape;726;p42"/>
          <p:cNvSpPr/>
          <p:nvPr/>
        </p:nvSpPr>
        <p:spPr>
          <a:xfrm>
            <a:off x="7754636" y="2731483"/>
            <a:ext cx="1278000" cy="606900"/>
          </a:xfrm>
          <a:prstGeom prst="rect">
            <a:avLst/>
          </a:prstGeom>
          <a:solidFill>
            <a:srgbClr val="004F7C"/>
          </a:solidFill>
          <a:ln cap="flat" cmpd="sng" w="8675">
            <a:solidFill>
              <a:srgbClr val="FFFFFF"/>
            </a:solidFill>
            <a:prstDash val="solid"/>
            <a:round/>
            <a:headEnd len="sm" w="sm" type="none"/>
            <a:tailEnd len="sm" w="sm" type="none"/>
          </a:ln>
        </p:spPr>
        <p:txBody>
          <a:bodyPr anchorCtr="0" anchor="ctr" bIns="83350" lIns="83350" spcFirstLastPara="1" rIns="83350" wrap="square" tIns="83350">
            <a:noAutofit/>
          </a:bodyPr>
          <a:lstStyle/>
          <a:p>
            <a:pPr indent="0" lvl="0" marL="0" marR="0" rtl="0" algn="ctr">
              <a:lnSpc>
                <a:spcPct val="100000"/>
              </a:lnSpc>
              <a:spcBef>
                <a:spcPts val="0"/>
              </a:spcBef>
              <a:spcAft>
                <a:spcPts val="0"/>
              </a:spcAft>
              <a:buClr>
                <a:srgbClr val="000000"/>
              </a:buClr>
              <a:buSzPts val="1276"/>
              <a:buFont typeface="Arial"/>
              <a:buNone/>
            </a:pPr>
            <a:r>
              <a:rPr b="1" lang="en" sz="1276">
                <a:solidFill>
                  <a:srgbClr val="FFFFFF"/>
                </a:solidFill>
                <a:latin typeface="Bricolage Grotesque"/>
                <a:ea typeface="Bricolage Grotesque"/>
                <a:cs typeface="Bricolage Grotesque"/>
                <a:sym typeface="Bricolage Grotesque"/>
              </a:rPr>
              <a:t>Winter </a:t>
            </a:r>
            <a:r>
              <a:rPr b="1" i="0" lang="en" sz="1276" u="none" cap="none" strike="noStrike">
                <a:solidFill>
                  <a:srgbClr val="FFFFFF"/>
                </a:solidFill>
                <a:latin typeface="Bricolage Grotesque"/>
                <a:ea typeface="Bricolage Grotesque"/>
                <a:cs typeface="Bricolage Grotesque"/>
                <a:sym typeface="Bricolage Grotesque"/>
              </a:rPr>
              <a:t>202</a:t>
            </a:r>
            <a:r>
              <a:rPr b="1" lang="en" sz="1276">
                <a:solidFill>
                  <a:srgbClr val="FFFFFF"/>
                </a:solidFill>
                <a:latin typeface="Bricolage Grotesque"/>
                <a:ea typeface="Bricolage Grotesque"/>
                <a:cs typeface="Bricolage Grotesque"/>
                <a:sym typeface="Bricolage Grotesque"/>
              </a:rPr>
              <a:t>5</a:t>
            </a:r>
            <a:endParaRPr b="1" i="0" sz="1276" u="none" cap="none" strike="noStrike">
              <a:solidFill>
                <a:srgbClr val="FFFFFF"/>
              </a:solidFill>
              <a:latin typeface="Bricolage Grotesque"/>
              <a:ea typeface="Bricolage Grotesque"/>
              <a:cs typeface="Bricolage Grotesque"/>
              <a:sym typeface="Bricolage Grotesque"/>
            </a:endParaRPr>
          </a:p>
        </p:txBody>
      </p:sp>
      <p:sp>
        <p:nvSpPr>
          <p:cNvPr id="727" name="Google Shape;727;p42"/>
          <p:cNvSpPr/>
          <p:nvPr/>
        </p:nvSpPr>
        <p:spPr>
          <a:xfrm>
            <a:off x="1904826" y="2285711"/>
            <a:ext cx="199200" cy="194700"/>
          </a:xfrm>
          <a:prstGeom prst="ellipse">
            <a:avLst/>
          </a:prstGeom>
          <a:solidFill>
            <a:srgbClr val="1B65A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A293C7"/>
              </a:solidFill>
              <a:latin typeface="Arial"/>
              <a:ea typeface="Arial"/>
              <a:cs typeface="Arial"/>
              <a:sym typeface="Arial"/>
            </a:endParaRPr>
          </a:p>
        </p:txBody>
      </p:sp>
      <p:sp>
        <p:nvSpPr>
          <p:cNvPr id="728" name="Google Shape;728;p42"/>
          <p:cNvSpPr/>
          <p:nvPr/>
        </p:nvSpPr>
        <p:spPr>
          <a:xfrm>
            <a:off x="3186836" y="2292999"/>
            <a:ext cx="199200" cy="194700"/>
          </a:xfrm>
          <a:prstGeom prst="ellipse">
            <a:avLst/>
          </a:prstGeom>
          <a:solidFill>
            <a:srgbClr val="9BBB5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A293C7"/>
              </a:solidFill>
              <a:latin typeface="Arial"/>
              <a:ea typeface="Arial"/>
              <a:cs typeface="Arial"/>
              <a:sym typeface="Arial"/>
            </a:endParaRPr>
          </a:p>
        </p:txBody>
      </p:sp>
      <p:sp>
        <p:nvSpPr>
          <p:cNvPr id="729" name="Google Shape;729;p42"/>
          <p:cNvSpPr/>
          <p:nvPr/>
        </p:nvSpPr>
        <p:spPr>
          <a:xfrm>
            <a:off x="4468845" y="2293899"/>
            <a:ext cx="199200" cy="194700"/>
          </a:xfrm>
          <a:prstGeom prst="ellipse">
            <a:avLst/>
          </a:prstGeom>
          <a:solidFill>
            <a:srgbClr val="4F81B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A293C7"/>
              </a:solidFill>
              <a:latin typeface="Arial"/>
              <a:ea typeface="Arial"/>
              <a:cs typeface="Arial"/>
              <a:sym typeface="Arial"/>
            </a:endParaRPr>
          </a:p>
        </p:txBody>
      </p:sp>
      <p:sp>
        <p:nvSpPr>
          <p:cNvPr id="730" name="Google Shape;730;p42"/>
          <p:cNvSpPr/>
          <p:nvPr/>
        </p:nvSpPr>
        <p:spPr>
          <a:xfrm>
            <a:off x="5750855" y="2285699"/>
            <a:ext cx="199200" cy="194700"/>
          </a:xfrm>
          <a:prstGeom prst="ellipse">
            <a:avLst/>
          </a:prstGeom>
          <a:solidFill>
            <a:srgbClr val="9BBB5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A293C7"/>
              </a:solidFill>
              <a:latin typeface="Arial"/>
              <a:ea typeface="Arial"/>
              <a:cs typeface="Arial"/>
              <a:sym typeface="Arial"/>
            </a:endParaRPr>
          </a:p>
        </p:txBody>
      </p:sp>
      <p:sp>
        <p:nvSpPr>
          <p:cNvPr id="731" name="Google Shape;731;p42"/>
          <p:cNvSpPr/>
          <p:nvPr/>
        </p:nvSpPr>
        <p:spPr>
          <a:xfrm>
            <a:off x="7032864" y="2285699"/>
            <a:ext cx="199200" cy="194700"/>
          </a:xfrm>
          <a:prstGeom prst="ellipse">
            <a:avLst/>
          </a:prstGeom>
          <a:solidFill>
            <a:srgbClr val="1B65A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A293C7"/>
              </a:solidFill>
              <a:latin typeface="Arial"/>
              <a:ea typeface="Arial"/>
              <a:cs typeface="Arial"/>
              <a:sym typeface="Arial"/>
            </a:endParaRPr>
          </a:p>
        </p:txBody>
      </p:sp>
      <p:sp>
        <p:nvSpPr>
          <p:cNvPr id="732" name="Google Shape;732;p42"/>
          <p:cNvSpPr/>
          <p:nvPr/>
        </p:nvSpPr>
        <p:spPr>
          <a:xfrm>
            <a:off x="8314874" y="2306999"/>
            <a:ext cx="199200" cy="194700"/>
          </a:xfrm>
          <a:prstGeom prst="ellipse">
            <a:avLst/>
          </a:prstGeom>
          <a:solidFill>
            <a:srgbClr val="004F7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A293C7"/>
              </a:solidFill>
              <a:latin typeface="Arial"/>
              <a:ea typeface="Arial"/>
              <a:cs typeface="Arial"/>
              <a:sym typeface="Arial"/>
            </a:endParaRPr>
          </a:p>
        </p:txBody>
      </p:sp>
      <p:sp>
        <p:nvSpPr>
          <p:cNvPr id="733" name="Google Shape;733;p42"/>
          <p:cNvSpPr txBox="1"/>
          <p:nvPr/>
        </p:nvSpPr>
        <p:spPr>
          <a:xfrm>
            <a:off x="7771375" y="1364568"/>
            <a:ext cx="1165200" cy="537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lang="en" sz="1200">
                <a:latin typeface="Bricolage Grotesque"/>
                <a:ea typeface="Bricolage Grotesque"/>
                <a:cs typeface="Bricolage Grotesque"/>
                <a:sym typeface="Bricolage Grotesque"/>
              </a:rPr>
              <a:t>Final Plan submitted to the EPA</a:t>
            </a:r>
            <a:endParaRPr i="0" sz="1200" u="none" cap="none" strike="noStrike">
              <a:solidFill>
                <a:srgbClr val="000000"/>
              </a:solidFill>
              <a:latin typeface="Bricolage Grotesque"/>
              <a:ea typeface="Bricolage Grotesque"/>
              <a:cs typeface="Bricolage Grotesque"/>
              <a:sym typeface="Bricolage Grotesque"/>
            </a:endParaRPr>
          </a:p>
        </p:txBody>
      </p:sp>
      <p:sp>
        <p:nvSpPr>
          <p:cNvPr id="734" name="Google Shape;734;p42"/>
          <p:cNvSpPr/>
          <p:nvPr/>
        </p:nvSpPr>
        <p:spPr>
          <a:xfrm>
            <a:off x="7760621" y="1233125"/>
            <a:ext cx="1278000" cy="23424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829" name="Shape 1829"/>
        <p:cNvGrpSpPr/>
        <p:nvPr/>
      </p:nvGrpSpPr>
      <p:grpSpPr>
        <a:xfrm>
          <a:off x="0" y="0"/>
          <a:ext cx="0" cy="0"/>
          <a:chOff x="0" y="0"/>
          <a:chExt cx="0" cy="0"/>
        </a:xfrm>
      </p:grpSpPr>
      <p:sp>
        <p:nvSpPr>
          <p:cNvPr id="1830" name="Google Shape;1830;p141"/>
          <p:cNvSpPr txBox="1"/>
          <p:nvPr/>
        </p:nvSpPr>
        <p:spPr>
          <a:xfrm>
            <a:off x="-1" y="674278"/>
            <a:ext cx="9144000" cy="203100"/>
          </a:xfrm>
          <a:prstGeom prst="rect">
            <a:avLst/>
          </a:prstGeom>
          <a:noFill/>
          <a:ln>
            <a:noFill/>
          </a:ln>
        </p:spPr>
        <p:txBody>
          <a:bodyPr anchorCtr="0" anchor="t" bIns="0" lIns="0" spcFirstLastPara="1" rIns="0" wrap="square" tIns="0">
            <a:spAutoFit/>
          </a:bodyPr>
          <a:lstStyle/>
          <a:p>
            <a:pPr indent="0" lvl="0" marL="0" marR="0" rtl="0" algn="ctr">
              <a:lnSpc>
                <a:spcPct val="73333"/>
              </a:lnSpc>
              <a:spcBef>
                <a:spcPts val="0"/>
              </a:spcBef>
              <a:spcAft>
                <a:spcPts val="0"/>
              </a:spcAft>
              <a:buNone/>
            </a:pPr>
            <a:r>
              <a:rPr b="1" lang="en" sz="1800">
                <a:solidFill>
                  <a:srgbClr val="4DA4DF"/>
                </a:solidFill>
                <a:latin typeface="Quattrocento Sans"/>
                <a:ea typeface="Quattrocento Sans"/>
                <a:cs typeface="Quattrocento Sans"/>
                <a:sym typeface="Quattrocento Sans"/>
              </a:rPr>
              <a:t>Electric Vehicles</a:t>
            </a:r>
            <a:endParaRPr b="1" sz="1800">
              <a:solidFill>
                <a:srgbClr val="4DA4DF"/>
              </a:solidFill>
              <a:latin typeface="Quattrocento Sans"/>
              <a:ea typeface="Quattrocento Sans"/>
              <a:cs typeface="Quattrocento Sans"/>
              <a:sym typeface="Quattrocento Sans"/>
            </a:endParaRPr>
          </a:p>
        </p:txBody>
      </p:sp>
      <p:sp>
        <p:nvSpPr>
          <p:cNvPr id="1831" name="Google Shape;1831;p141"/>
          <p:cNvSpPr txBox="1"/>
          <p:nvPr/>
        </p:nvSpPr>
        <p:spPr>
          <a:xfrm>
            <a:off x="0" y="47298"/>
            <a:ext cx="9144000" cy="584400"/>
          </a:xfrm>
          <a:prstGeom prst="rect">
            <a:avLst/>
          </a:prstGeom>
          <a:noFill/>
          <a:ln>
            <a:noFill/>
          </a:ln>
        </p:spPr>
        <p:txBody>
          <a:bodyPr anchorCtr="0" anchor="t" bIns="0" lIns="0" spcFirstLastPara="1" rIns="0" wrap="square" tIns="0">
            <a:spAutoFit/>
          </a:bodyPr>
          <a:lstStyle/>
          <a:p>
            <a:pPr indent="0" lvl="0" marL="0" marR="0" rtl="0" algn="ctr">
              <a:lnSpc>
                <a:spcPct val="92592"/>
              </a:lnSpc>
              <a:spcBef>
                <a:spcPts val="0"/>
              </a:spcBef>
              <a:spcAft>
                <a:spcPts val="0"/>
              </a:spcAft>
              <a:buNone/>
            </a:pPr>
            <a:r>
              <a:rPr b="1" lang="en" sz="4100">
                <a:solidFill>
                  <a:srgbClr val="326297"/>
                </a:solidFill>
                <a:latin typeface="Quattrocento Sans"/>
                <a:ea typeface="Quattrocento Sans"/>
                <a:cs typeface="Quattrocento Sans"/>
                <a:sym typeface="Quattrocento Sans"/>
              </a:rPr>
              <a:t>Cash Flow - Undiscounted</a:t>
            </a:r>
            <a:endParaRPr b="1" sz="4100">
              <a:solidFill>
                <a:srgbClr val="326297"/>
              </a:solidFill>
              <a:latin typeface="Quattrocento Sans"/>
              <a:ea typeface="Quattrocento Sans"/>
              <a:cs typeface="Quattrocento Sans"/>
              <a:sym typeface="Quattrocento Sans"/>
            </a:endParaRPr>
          </a:p>
        </p:txBody>
      </p:sp>
      <p:sp>
        <p:nvSpPr>
          <p:cNvPr id="1832" name="Google Shape;1832;p141"/>
          <p:cNvSpPr txBox="1"/>
          <p:nvPr/>
        </p:nvSpPr>
        <p:spPr>
          <a:xfrm>
            <a:off x="8581343" y="4786228"/>
            <a:ext cx="296100" cy="1386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lang="en" sz="900">
                <a:solidFill>
                  <a:srgbClr val="326297"/>
                </a:solidFill>
                <a:latin typeface="Arial"/>
                <a:ea typeface="Arial"/>
                <a:cs typeface="Arial"/>
                <a:sym typeface="Arial"/>
              </a:rPr>
              <a:t>6</a:t>
            </a:r>
            <a:endParaRPr sz="1100"/>
          </a:p>
        </p:txBody>
      </p:sp>
      <p:sp>
        <p:nvSpPr>
          <p:cNvPr id="1833" name="Google Shape;1833;p141"/>
          <p:cNvSpPr txBox="1"/>
          <p:nvPr>
            <p:ph idx="12" type="sldNum"/>
          </p:nvPr>
        </p:nvSpPr>
        <p:spPr>
          <a:xfrm>
            <a:off x="4914900" y="3575449"/>
            <a:ext cx="1600200" cy="2055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pic>
        <p:nvPicPr>
          <p:cNvPr id="1834" name="Google Shape;1834;p141"/>
          <p:cNvPicPr preferRelativeResize="0"/>
          <p:nvPr/>
        </p:nvPicPr>
        <p:blipFill>
          <a:blip r:embed="rId3">
            <a:alphaModFix/>
          </a:blip>
          <a:stretch>
            <a:fillRect/>
          </a:stretch>
        </p:blipFill>
        <p:spPr>
          <a:xfrm>
            <a:off x="1410468" y="983150"/>
            <a:ext cx="6264806" cy="3400887"/>
          </a:xfrm>
          <a:prstGeom prst="rect">
            <a:avLst/>
          </a:prstGeom>
          <a:noFill/>
          <a:ln>
            <a:noFill/>
          </a:ln>
        </p:spPr>
      </p:pic>
      <p:sp>
        <p:nvSpPr>
          <p:cNvPr id="1835" name="Google Shape;1835;p141"/>
          <p:cNvSpPr txBox="1"/>
          <p:nvPr/>
        </p:nvSpPr>
        <p:spPr>
          <a:xfrm>
            <a:off x="7789950" y="886125"/>
            <a:ext cx="13161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595959"/>
                </a:solidFill>
                <a:latin typeface="Bricolage Grotesque"/>
                <a:ea typeface="Bricolage Grotesque"/>
                <a:cs typeface="Bricolage Grotesque"/>
                <a:sym typeface="Bricolage Grotesque"/>
              </a:rPr>
              <a:t>t = 10 years</a:t>
            </a:r>
            <a:endParaRPr sz="1300">
              <a:solidFill>
                <a:srgbClr val="595959"/>
              </a:solidFill>
              <a:latin typeface="Bricolage Grotesque"/>
              <a:ea typeface="Bricolage Grotesque"/>
              <a:cs typeface="Bricolage Grotesque"/>
              <a:sym typeface="Bricolage Grotesque"/>
            </a:endParaRPr>
          </a:p>
        </p:txBody>
      </p:sp>
      <p:sp>
        <p:nvSpPr>
          <p:cNvPr id="1836" name="Google Shape;1836;p141"/>
          <p:cNvSpPr txBox="1"/>
          <p:nvPr/>
        </p:nvSpPr>
        <p:spPr>
          <a:xfrm>
            <a:off x="2398575" y="1441113"/>
            <a:ext cx="19011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dk1"/>
                </a:solidFill>
                <a:latin typeface="Bricolage Grotesque"/>
                <a:ea typeface="Bricolage Grotesque"/>
                <a:cs typeface="Bricolage Grotesque"/>
                <a:sym typeface="Bricolage Grotesque"/>
              </a:rPr>
              <a:t>Investment premium of buying EV versus gas/diesel equivalent</a:t>
            </a:r>
            <a:endParaRPr sz="1100">
              <a:solidFill>
                <a:schemeClr val="dk1"/>
              </a:solidFill>
              <a:latin typeface="Bricolage Grotesque"/>
              <a:ea typeface="Bricolage Grotesque"/>
              <a:cs typeface="Bricolage Grotesque"/>
              <a:sym typeface="Bricolage Grotesque"/>
            </a:endParaRPr>
          </a:p>
        </p:txBody>
      </p:sp>
      <p:sp>
        <p:nvSpPr>
          <p:cNvPr id="1837" name="Google Shape;1837;p141"/>
          <p:cNvSpPr txBox="1"/>
          <p:nvPr>
            <p:ph idx="12" type="sldNum"/>
          </p:nvPr>
        </p:nvSpPr>
        <p:spPr>
          <a:xfrm>
            <a:off x="6553200" y="4767265"/>
            <a:ext cx="21336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pic>
        <p:nvPicPr>
          <p:cNvPr descr="https://pitch-assets-ccb95893-de3f-4266-973c-20049231b248.s3.eu-west-1.amazonaws.com/4a115f79-38a5-42f9-ac8a-a970349db893?pitch-bytes=13445&amp;pitch-content-type=image%2Fpng" id="1838" name="Google Shape;1838;p141"/>
          <p:cNvPicPr preferRelativeResize="0"/>
          <p:nvPr/>
        </p:nvPicPr>
        <p:blipFill rotWithShape="1">
          <a:blip r:embed="rId4">
            <a:alphaModFix/>
          </a:blip>
          <a:srcRect b="0" l="0" r="0" t="0"/>
          <a:stretch/>
        </p:blipFill>
        <p:spPr>
          <a:xfrm>
            <a:off x="275810" y="1973155"/>
            <a:ext cx="859230" cy="860304"/>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843" name="Shape 1843"/>
        <p:cNvGrpSpPr/>
        <p:nvPr/>
      </p:nvGrpSpPr>
      <p:grpSpPr>
        <a:xfrm>
          <a:off x="0" y="0"/>
          <a:ext cx="0" cy="0"/>
          <a:chOff x="0" y="0"/>
          <a:chExt cx="0" cy="0"/>
        </a:xfrm>
      </p:grpSpPr>
      <p:sp>
        <p:nvSpPr>
          <p:cNvPr id="1844" name="Google Shape;1844;p142"/>
          <p:cNvSpPr txBox="1"/>
          <p:nvPr/>
        </p:nvSpPr>
        <p:spPr>
          <a:xfrm>
            <a:off x="-1" y="674278"/>
            <a:ext cx="9144000" cy="203100"/>
          </a:xfrm>
          <a:prstGeom prst="rect">
            <a:avLst/>
          </a:prstGeom>
          <a:noFill/>
          <a:ln>
            <a:noFill/>
          </a:ln>
        </p:spPr>
        <p:txBody>
          <a:bodyPr anchorCtr="0" anchor="t" bIns="0" lIns="0" spcFirstLastPara="1" rIns="0" wrap="square" tIns="0">
            <a:spAutoFit/>
          </a:bodyPr>
          <a:lstStyle/>
          <a:p>
            <a:pPr indent="0" lvl="0" marL="0" marR="0" rtl="0" algn="ctr">
              <a:lnSpc>
                <a:spcPct val="73333"/>
              </a:lnSpc>
              <a:spcBef>
                <a:spcPts val="0"/>
              </a:spcBef>
              <a:spcAft>
                <a:spcPts val="0"/>
              </a:spcAft>
              <a:buNone/>
            </a:pPr>
            <a:r>
              <a:rPr b="1" lang="en" sz="1800">
                <a:solidFill>
                  <a:srgbClr val="4DA4DF"/>
                </a:solidFill>
                <a:latin typeface="Quattrocento Sans"/>
                <a:ea typeface="Quattrocento Sans"/>
                <a:cs typeface="Quattrocento Sans"/>
                <a:sym typeface="Quattrocento Sans"/>
              </a:rPr>
              <a:t>Net Present Value</a:t>
            </a:r>
            <a:endParaRPr b="1" sz="1800">
              <a:solidFill>
                <a:srgbClr val="4DA4DF"/>
              </a:solidFill>
              <a:latin typeface="Quattrocento Sans"/>
              <a:ea typeface="Quattrocento Sans"/>
              <a:cs typeface="Quattrocento Sans"/>
              <a:sym typeface="Quattrocento Sans"/>
            </a:endParaRPr>
          </a:p>
        </p:txBody>
      </p:sp>
      <p:sp>
        <p:nvSpPr>
          <p:cNvPr id="1845" name="Google Shape;1845;p142"/>
          <p:cNvSpPr txBox="1"/>
          <p:nvPr/>
        </p:nvSpPr>
        <p:spPr>
          <a:xfrm>
            <a:off x="0" y="47298"/>
            <a:ext cx="9144000" cy="584400"/>
          </a:xfrm>
          <a:prstGeom prst="rect">
            <a:avLst/>
          </a:prstGeom>
          <a:noFill/>
          <a:ln>
            <a:noFill/>
          </a:ln>
        </p:spPr>
        <p:txBody>
          <a:bodyPr anchorCtr="0" anchor="t" bIns="0" lIns="0" spcFirstLastPara="1" rIns="0" wrap="square" tIns="0">
            <a:spAutoFit/>
          </a:bodyPr>
          <a:lstStyle/>
          <a:p>
            <a:pPr indent="0" lvl="0" marL="0" marR="0" rtl="0" algn="ctr">
              <a:lnSpc>
                <a:spcPct val="92592"/>
              </a:lnSpc>
              <a:spcBef>
                <a:spcPts val="0"/>
              </a:spcBef>
              <a:spcAft>
                <a:spcPts val="0"/>
              </a:spcAft>
              <a:buNone/>
            </a:pPr>
            <a:r>
              <a:rPr b="1" lang="en" sz="4100">
                <a:solidFill>
                  <a:srgbClr val="326297"/>
                </a:solidFill>
                <a:latin typeface="Quattrocento Sans"/>
                <a:ea typeface="Quattrocento Sans"/>
                <a:cs typeface="Quattrocento Sans"/>
                <a:sym typeface="Quattrocento Sans"/>
              </a:rPr>
              <a:t>Cash Flow - Discounted</a:t>
            </a:r>
            <a:endParaRPr b="1" sz="4100">
              <a:solidFill>
                <a:srgbClr val="326297"/>
              </a:solidFill>
              <a:latin typeface="Quattrocento Sans"/>
              <a:ea typeface="Quattrocento Sans"/>
              <a:cs typeface="Quattrocento Sans"/>
              <a:sym typeface="Quattrocento Sans"/>
            </a:endParaRPr>
          </a:p>
        </p:txBody>
      </p:sp>
      <p:sp>
        <p:nvSpPr>
          <p:cNvPr id="1846" name="Google Shape;1846;p142"/>
          <p:cNvSpPr txBox="1"/>
          <p:nvPr/>
        </p:nvSpPr>
        <p:spPr>
          <a:xfrm>
            <a:off x="8581343" y="4786228"/>
            <a:ext cx="296100" cy="1386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lang="en" sz="900">
                <a:solidFill>
                  <a:srgbClr val="326297"/>
                </a:solidFill>
                <a:latin typeface="Arial"/>
                <a:ea typeface="Arial"/>
                <a:cs typeface="Arial"/>
                <a:sym typeface="Arial"/>
              </a:rPr>
              <a:t>6</a:t>
            </a:r>
            <a:endParaRPr sz="1100"/>
          </a:p>
        </p:txBody>
      </p:sp>
      <p:sp>
        <p:nvSpPr>
          <p:cNvPr id="1847" name="Google Shape;1847;p142"/>
          <p:cNvSpPr txBox="1"/>
          <p:nvPr>
            <p:ph idx="12" type="sldNum"/>
          </p:nvPr>
        </p:nvSpPr>
        <p:spPr>
          <a:xfrm>
            <a:off x="4914900" y="3575449"/>
            <a:ext cx="1600200" cy="2055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pic>
        <p:nvPicPr>
          <p:cNvPr id="1848" name="Google Shape;1848;p142"/>
          <p:cNvPicPr preferRelativeResize="0"/>
          <p:nvPr/>
        </p:nvPicPr>
        <p:blipFill rotWithShape="1">
          <a:blip r:embed="rId3">
            <a:alphaModFix/>
          </a:blip>
          <a:srcRect b="2664" l="1462" r="2916" t="10265"/>
          <a:stretch/>
        </p:blipFill>
        <p:spPr>
          <a:xfrm>
            <a:off x="2028500" y="2041313"/>
            <a:ext cx="4371976" cy="2388375"/>
          </a:xfrm>
          <a:prstGeom prst="rect">
            <a:avLst/>
          </a:prstGeom>
          <a:noFill/>
          <a:ln>
            <a:noFill/>
          </a:ln>
        </p:spPr>
      </p:pic>
      <p:sp>
        <p:nvSpPr>
          <p:cNvPr id="1849" name="Google Shape;1849;p142"/>
          <p:cNvSpPr txBox="1"/>
          <p:nvPr/>
        </p:nvSpPr>
        <p:spPr>
          <a:xfrm>
            <a:off x="2638025" y="1093925"/>
            <a:ext cx="47646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Quattrocento Sans"/>
                <a:ea typeface="Quattrocento Sans"/>
                <a:cs typeface="Quattrocento Sans"/>
                <a:sym typeface="Quattrocento Sans"/>
              </a:rPr>
              <a:t>Sum of</a:t>
            </a:r>
            <a:r>
              <a:rPr lang="en" sz="1200">
                <a:latin typeface="Quattrocento Sans"/>
                <a:ea typeface="Quattrocento Sans"/>
                <a:cs typeface="Quattrocento Sans"/>
                <a:sym typeface="Quattrocento Sans"/>
              </a:rPr>
              <a:t> all the years of discounted cash flows:</a:t>
            </a:r>
            <a:endParaRPr sz="1200">
              <a:latin typeface="Quattrocento Sans"/>
              <a:ea typeface="Quattrocento Sans"/>
              <a:cs typeface="Quattrocento Sans"/>
              <a:sym typeface="Quattrocento Sans"/>
            </a:endParaRPr>
          </a:p>
          <a:p>
            <a:pPr indent="0" lvl="0" marL="0" rtl="0" algn="l">
              <a:spcBef>
                <a:spcPts val="0"/>
              </a:spcBef>
              <a:spcAft>
                <a:spcPts val="0"/>
              </a:spcAft>
              <a:buNone/>
            </a:pPr>
            <a:r>
              <a:t/>
            </a:r>
            <a:endParaRPr sz="1200">
              <a:latin typeface="Quattrocento Sans"/>
              <a:ea typeface="Quattrocento Sans"/>
              <a:cs typeface="Quattrocento Sans"/>
              <a:sym typeface="Quattrocento Sans"/>
            </a:endParaRPr>
          </a:p>
          <a:p>
            <a:pPr indent="0" lvl="0" marL="0" rtl="0" algn="l">
              <a:spcBef>
                <a:spcPts val="0"/>
              </a:spcBef>
              <a:spcAft>
                <a:spcPts val="0"/>
              </a:spcAft>
              <a:buNone/>
            </a:pPr>
            <a:r>
              <a:rPr lang="en" sz="1200">
                <a:latin typeface="Quattrocento Sans"/>
                <a:ea typeface="Quattrocento Sans"/>
                <a:cs typeface="Quattrocento Sans"/>
                <a:sym typeface="Quattrocento Sans"/>
              </a:rPr>
              <a:t>NPV = $14,326</a:t>
            </a:r>
            <a:endParaRPr sz="1200">
              <a:latin typeface="Quattrocento Sans"/>
              <a:ea typeface="Quattrocento Sans"/>
              <a:cs typeface="Quattrocento Sans"/>
              <a:sym typeface="Quattrocento Sans"/>
            </a:endParaRPr>
          </a:p>
          <a:p>
            <a:pPr indent="0" lvl="0" marL="0" rtl="0" algn="l">
              <a:spcBef>
                <a:spcPts val="0"/>
              </a:spcBef>
              <a:spcAft>
                <a:spcPts val="0"/>
              </a:spcAft>
              <a:buNone/>
            </a:pPr>
            <a:r>
              <a:t/>
            </a:r>
            <a:endParaRPr sz="1200">
              <a:latin typeface="Quattrocento Sans"/>
              <a:ea typeface="Quattrocento Sans"/>
              <a:cs typeface="Quattrocento Sans"/>
              <a:sym typeface="Quattrocento Sans"/>
            </a:endParaRPr>
          </a:p>
          <a:p>
            <a:pPr indent="0" lvl="0" marL="0" rtl="0" algn="l">
              <a:spcBef>
                <a:spcPts val="0"/>
              </a:spcBef>
              <a:spcAft>
                <a:spcPts val="0"/>
              </a:spcAft>
              <a:buNone/>
            </a:pPr>
            <a:r>
              <a:rPr lang="en" sz="1200">
                <a:latin typeface="Quattrocento Sans"/>
                <a:ea typeface="Quattrocento Sans"/>
                <a:cs typeface="Quattrocento Sans"/>
                <a:sym typeface="Quattrocento Sans"/>
              </a:rPr>
              <a:t>A</a:t>
            </a:r>
            <a:r>
              <a:rPr lang="en" sz="1200">
                <a:latin typeface="Quattrocento Sans"/>
                <a:ea typeface="Quattrocento Sans"/>
                <a:cs typeface="Quattrocento Sans"/>
                <a:sym typeface="Quattrocento Sans"/>
              </a:rPr>
              <a:t> 5 year useful life instead of 10 would result in an NPV of $4,449. </a:t>
            </a:r>
            <a:endParaRPr sz="1200">
              <a:latin typeface="Quattrocento Sans"/>
              <a:ea typeface="Quattrocento Sans"/>
              <a:cs typeface="Quattrocento Sans"/>
              <a:sym typeface="Quattrocento Sans"/>
            </a:endParaRPr>
          </a:p>
        </p:txBody>
      </p:sp>
      <p:sp>
        <p:nvSpPr>
          <p:cNvPr id="1850" name="Google Shape;1850;p142"/>
          <p:cNvSpPr txBox="1"/>
          <p:nvPr>
            <p:ph idx="12" type="sldNum"/>
          </p:nvPr>
        </p:nvSpPr>
        <p:spPr>
          <a:xfrm>
            <a:off x="6553200" y="4767265"/>
            <a:ext cx="21336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pic>
        <p:nvPicPr>
          <p:cNvPr descr="https://pitch-assets-ccb95893-de3f-4266-973c-20049231b248.s3.eu-west-1.amazonaws.com/4a115f79-38a5-42f9-ac8a-a970349db893?pitch-bytes=13445&amp;pitch-content-type=image%2Fpng" id="1851" name="Google Shape;1851;p142"/>
          <p:cNvPicPr preferRelativeResize="0"/>
          <p:nvPr/>
        </p:nvPicPr>
        <p:blipFill rotWithShape="1">
          <a:blip r:embed="rId4">
            <a:alphaModFix/>
          </a:blip>
          <a:srcRect b="0" l="0" r="0" t="0"/>
          <a:stretch/>
        </p:blipFill>
        <p:spPr>
          <a:xfrm>
            <a:off x="534085" y="3011080"/>
            <a:ext cx="859230" cy="860304"/>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856" name="Shape 1856"/>
        <p:cNvGrpSpPr/>
        <p:nvPr/>
      </p:nvGrpSpPr>
      <p:grpSpPr>
        <a:xfrm>
          <a:off x="0" y="0"/>
          <a:ext cx="0" cy="0"/>
          <a:chOff x="0" y="0"/>
          <a:chExt cx="0" cy="0"/>
        </a:xfrm>
      </p:grpSpPr>
      <p:sp>
        <p:nvSpPr>
          <p:cNvPr id="1857" name="Google Shape;1857;p143"/>
          <p:cNvSpPr txBox="1"/>
          <p:nvPr/>
        </p:nvSpPr>
        <p:spPr>
          <a:xfrm>
            <a:off x="-1" y="674278"/>
            <a:ext cx="9144000" cy="203100"/>
          </a:xfrm>
          <a:prstGeom prst="rect">
            <a:avLst/>
          </a:prstGeom>
          <a:noFill/>
          <a:ln>
            <a:noFill/>
          </a:ln>
        </p:spPr>
        <p:txBody>
          <a:bodyPr anchorCtr="0" anchor="t" bIns="0" lIns="0" spcFirstLastPara="1" rIns="0" wrap="square" tIns="0">
            <a:spAutoFit/>
          </a:bodyPr>
          <a:lstStyle/>
          <a:p>
            <a:pPr indent="0" lvl="0" marL="0" marR="0" rtl="0" algn="ctr">
              <a:lnSpc>
                <a:spcPct val="73333"/>
              </a:lnSpc>
              <a:spcBef>
                <a:spcPts val="0"/>
              </a:spcBef>
              <a:spcAft>
                <a:spcPts val="0"/>
              </a:spcAft>
              <a:buNone/>
            </a:pPr>
            <a:r>
              <a:rPr b="1" lang="en" sz="1800">
                <a:solidFill>
                  <a:srgbClr val="4DA4DF"/>
                </a:solidFill>
                <a:latin typeface="Quattrocento Sans"/>
                <a:ea typeface="Quattrocento Sans"/>
                <a:cs typeface="Quattrocento Sans"/>
                <a:sym typeface="Quattrocento Sans"/>
              </a:rPr>
              <a:t>Net Present Value</a:t>
            </a:r>
            <a:endParaRPr b="1" sz="1800">
              <a:solidFill>
                <a:srgbClr val="4DA4DF"/>
              </a:solidFill>
              <a:latin typeface="Quattrocento Sans"/>
              <a:ea typeface="Quattrocento Sans"/>
              <a:cs typeface="Quattrocento Sans"/>
              <a:sym typeface="Quattrocento Sans"/>
            </a:endParaRPr>
          </a:p>
        </p:txBody>
      </p:sp>
      <p:sp>
        <p:nvSpPr>
          <p:cNvPr id="1858" name="Google Shape;1858;p143"/>
          <p:cNvSpPr txBox="1"/>
          <p:nvPr/>
        </p:nvSpPr>
        <p:spPr>
          <a:xfrm>
            <a:off x="0" y="47298"/>
            <a:ext cx="9144000" cy="584400"/>
          </a:xfrm>
          <a:prstGeom prst="rect">
            <a:avLst/>
          </a:prstGeom>
          <a:noFill/>
          <a:ln>
            <a:noFill/>
          </a:ln>
        </p:spPr>
        <p:txBody>
          <a:bodyPr anchorCtr="0" anchor="t" bIns="0" lIns="0" spcFirstLastPara="1" rIns="0" wrap="square" tIns="0">
            <a:spAutoFit/>
          </a:bodyPr>
          <a:lstStyle/>
          <a:p>
            <a:pPr indent="0" lvl="0" marL="0" marR="0" rtl="0" algn="ctr">
              <a:lnSpc>
                <a:spcPct val="92592"/>
              </a:lnSpc>
              <a:spcBef>
                <a:spcPts val="0"/>
              </a:spcBef>
              <a:spcAft>
                <a:spcPts val="0"/>
              </a:spcAft>
              <a:buNone/>
            </a:pPr>
            <a:r>
              <a:rPr b="1" lang="en" sz="4100">
                <a:solidFill>
                  <a:srgbClr val="326297"/>
                </a:solidFill>
                <a:latin typeface="Quattrocento Sans"/>
                <a:ea typeface="Quattrocento Sans"/>
                <a:cs typeface="Quattrocento Sans"/>
                <a:sym typeface="Quattrocento Sans"/>
              </a:rPr>
              <a:t>Cash Flow - Discounted</a:t>
            </a:r>
            <a:endParaRPr b="1" sz="4100">
              <a:solidFill>
                <a:srgbClr val="326297"/>
              </a:solidFill>
              <a:latin typeface="Quattrocento Sans"/>
              <a:ea typeface="Quattrocento Sans"/>
              <a:cs typeface="Quattrocento Sans"/>
              <a:sym typeface="Quattrocento Sans"/>
            </a:endParaRPr>
          </a:p>
        </p:txBody>
      </p:sp>
      <p:sp>
        <p:nvSpPr>
          <p:cNvPr id="1859" name="Google Shape;1859;p143"/>
          <p:cNvSpPr txBox="1"/>
          <p:nvPr/>
        </p:nvSpPr>
        <p:spPr>
          <a:xfrm>
            <a:off x="8581343" y="4786228"/>
            <a:ext cx="296100" cy="1386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lang="en" sz="900">
                <a:solidFill>
                  <a:srgbClr val="326297"/>
                </a:solidFill>
                <a:latin typeface="Arial"/>
                <a:ea typeface="Arial"/>
                <a:cs typeface="Arial"/>
                <a:sym typeface="Arial"/>
              </a:rPr>
              <a:t>6</a:t>
            </a:r>
            <a:endParaRPr sz="1100"/>
          </a:p>
        </p:txBody>
      </p:sp>
      <p:sp>
        <p:nvSpPr>
          <p:cNvPr id="1860" name="Google Shape;1860;p143"/>
          <p:cNvSpPr txBox="1"/>
          <p:nvPr>
            <p:ph idx="12" type="sldNum"/>
          </p:nvPr>
        </p:nvSpPr>
        <p:spPr>
          <a:xfrm>
            <a:off x="4914900" y="3575449"/>
            <a:ext cx="1600200" cy="2055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pic>
        <p:nvPicPr>
          <p:cNvPr id="1861" name="Google Shape;1861;p143"/>
          <p:cNvPicPr preferRelativeResize="0"/>
          <p:nvPr/>
        </p:nvPicPr>
        <p:blipFill rotWithShape="1">
          <a:blip r:embed="rId3">
            <a:alphaModFix/>
          </a:blip>
          <a:srcRect b="0" l="0" r="0" t="13329"/>
          <a:stretch/>
        </p:blipFill>
        <p:spPr>
          <a:xfrm>
            <a:off x="4705500" y="2445250"/>
            <a:ext cx="3468226" cy="1803625"/>
          </a:xfrm>
          <a:prstGeom prst="rect">
            <a:avLst/>
          </a:prstGeom>
          <a:noFill/>
          <a:ln>
            <a:noFill/>
          </a:ln>
        </p:spPr>
      </p:pic>
      <p:pic>
        <p:nvPicPr>
          <p:cNvPr id="1862" name="Google Shape;1862;p143"/>
          <p:cNvPicPr preferRelativeResize="0"/>
          <p:nvPr/>
        </p:nvPicPr>
        <p:blipFill rotWithShape="1">
          <a:blip r:embed="rId4">
            <a:alphaModFix/>
          </a:blip>
          <a:srcRect b="0" l="0" r="0" t="13329"/>
          <a:stretch/>
        </p:blipFill>
        <p:spPr>
          <a:xfrm>
            <a:off x="915601" y="2352675"/>
            <a:ext cx="3468376" cy="1803625"/>
          </a:xfrm>
          <a:prstGeom prst="rect">
            <a:avLst/>
          </a:prstGeom>
          <a:noFill/>
          <a:ln>
            <a:noFill/>
          </a:ln>
        </p:spPr>
      </p:pic>
      <p:sp>
        <p:nvSpPr>
          <p:cNvPr id="1863" name="Google Shape;1863;p143"/>
          <p:cNvSpPr txBox="1"/>
          <p:nvPr/>
        </p:nvSpPr>
        <p:spPr>
          <a:xfrm>
            <a:off x="2618175" y="1097450"/>
            <a:ext cx="4121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Quattrocento Sans"/>
                <a:ea typeface="Quattrocento Sans"/>
                <a:cs typeface="Quattrocento Sans"/>
                <a:sym typeface="Quattrocento Sans"/>
              </a:rPr>
              <a:t>Which has a higher discounting rate?</a:t>
            </a:r>
            <a:endParaRPr sz="1800">
              <a:solidFill>
                <a:schemeClr val="dk1"/>
              </a:solidFill>
              <a:latin typeface="Quattrocento Sans"/>
              <a:ea typeface="Quattrocento Sans"/>
              <a:cs typeface="Quattrocento Sans"/>
              <a:sym typeface="Quattrocento Sans"/>
            </a:endParaRPr>
          </a:p>
        </p:txBody>
      </p:sp>
      <p:sp>
        <p:nvSpPr>
          <p:cNvPr id="1864" name="Google Shape;1864;p143"/>
          <p:cNvSpPr txBox="1"/>
          <p:nvPr/>
        </p:nvSpPr>
        <p:spPr>
          <a:xfrm>
            <a:off x="6343650" y="1930800"/>
            <a:ext cx="342900" cy="37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800">
                <a:solidFill>
                  <a:srgbClr val="0C343D"/>
                </a:solidFill>
                <a:latin typeface="Bricolage Grotesque"/>
                <a:ea typeface="Bricolage Grotesque"/>
                <a:cs typeface="Bricolage Grotesque"/>
                <a:sym typeface="Bricolage Grotesque"/>
              </a:rPr>
              <a:t>b</a:t>
            </a:r>
            <a:endParaRPr sz="1800">
              <a:solidFill>
                <a:srgbClr val="0C343D"/>
              </a:solidFill>
              <a:latin typeface="Bricolage Grotesque"/>
              <a:ea typeface="Bricolage Grotesque"/>
              <a:cs typeface="Bricolage Grotesque"/>
              <a:sym typeface="Bricolage Grotesque"/>
            </a:endParaRPr>
          </a:p>
        </p:txBody>
      </p:sp>
      <p:sp>
        <p:nvSpPr>
          <p:cNvPr id="1865" name="Google Shape;1865;p143"/>
          <p:cNvSpPr txBox="1"/>
          <p:nvPr/>
        </p:nvSpPr>
        <p:spPr>
          <a:xfrm>
            <a:off x="2657475" y="1930800"/>
            <a:ext cx="342900" cy="37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0C343D"/>
                </a:solidFill>
                <a:latin typeface="Bricolage Grotesque"/>
                <a:ea typeface="Bricolage Grotesque"/>
                <a:cs typeface="Bricolage Grotesque"/>
                <a:sym typeface="Bricolage Grotesque"/>
              </a:rPr>
              <a:t>a</a:t>
            </a:r>
            <a:endParaRPr sz="1800">
              <a:solidFill>
                <a:srgbClr val="0C343D"/>
              </a:solidFill>
              <a:latin typeface="Bricolage Grotesque"/>
              <a:ea typeface="Bricolage Grotesque"/>
              <a:cs typeface="Bricolage Grotesque"/>
              <a:sym typeface="Bricolage Grotesque"/>
            </a:endParaRPr>
          </a:p>
        </p:txBody>
      </p:sp>
      <p:sp>
        <p:nvSpPr>
          <p:cNvPr id="1866" name="Google Shape;1866;p143"/>
          <p:cNvSpPr txBox="1"/>
          <p:nvPr>
            <p:ph idx="12" type="sldNum"/>
          </p:nvPr>
        </p:nvSpPr>
        <p:spPr>
          <a:xfrm>
            <a:off x="6553200" y="4767265"/>
            <a:ext cx="21336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871" name="Shape 1871"/>
        <p:cNvGrpSpPr/>
        <p:nvPr/>
      </p:nvGrpSpPr>
      <p:grpSpPr>
        <a:xfrm>
          <a:off x="0" y="0"/>
          <a:ext cx="0" cy="0"/>
          <a:chOff x="0" y="0"/>
          <a:chExt cx="0" cy="0"/>
        </a:xfrm>
      </p:grpSpPr>
      <p:sp>
        <p:nvSpPr>
          <p:cNvPr id="1872" name="Google Shape;1872;p144"/>
          <p:cNvSpPr txBox="1"/>
          <p:nvPr/>
        </p:nvSpPr>
        <p:spPr>
          <a:xfrm>
            <a:off x="8581343" y="4786228"/>
            <a:ext cx="296100" cy="1386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lang="en" sz="900">
                <a:solidFill>
                  <a:srgbClr val="326297"/>
                </a:solidFill>
                <a:latin typeface="Arial"/>
                <a:ea typeface="Arial"/>
                <a:cs typeface="Arial"/>
                <a:sym typeface="Arial"/>
              </a:rPr>
              <a:t>6</a:t>
            </a:r>
            <a:endParaRPr sz="1100"/>
          </a:p>
        </p:txBody>
      </p:sp>
      <p:sp>
        <p:nvSpPr>
          <p:cNvPr id="1873" name="Google Shape;1873;p144"/>
          <p:cNvSpPr txBox="1"/>
          <p:nvPr>
            <p:ph idx="4294967295" type="title"/>
          </p:nvPr>
        </p:nvSpPr>
        <p:spPr>
          <a:xfrm>
            <a:off x="0" y="-50800"/>
            <a:ext cx="9144000" cy="777300"/>
          </a:xfrm>
          <a:prstGeom prst="rect">
            <a:avLst/>
          </a:prstGeom>
          <a:noFill/>
          <a:ln>
            <a:noFill/>
          </a:ln>
        </p:spPr>
        <p:txBody>
          <a:bodyPr anchorCtr="0" anchor="b" bIns="34275" lIns="68575" spcFirstLastPara="1" rIns="68575" wrap="square" tIns="34275">
            <a:noAutofit/>
          </a:bodyPr>
          <a:lstStyle/>
          <a:p>
            <a:pPr indent="0" lvl="0" marL="0" rtl="0" algn="ctr">
              <a:lnSpc>
                <a:spcPct val="100000"/>
              </a:lnSpc>
              <a:spcBef>
                <a:spcPts val="0"/>
              </a:spcBef>
              <a:spcAft>
                <a:spcPts val="0"/>
              </a:spcAft>
              <a:buNone/>
            </a:pPr>
            <a:r>
              <a:rPr b="1" lang="en" sz="3600">
                <a:solidFill>
                  <a:srgbClr val="326297"/>
                </a:solidFill>
              </a:rPr>
              <a:t>Cash Flow - Discounted</a:t>
            </a:r>
            <a:endParaRPr b="1" sz="3600">
              <a:solidFill>
                <a:srgbClr val="326297"/>
              </a:solidFill>
            </a:endParaRPr>
          </a:p>
        </p:txBody>
      </p:sp>
      <p:sp>
        <p:nvSpPr>
          <p:cNvPr id="1874" name="Google Shape;1874;p144"/>
          <p:cNvSpPr/>
          <p:nvPr/>
        </p:nvSpPr>
        <p:spPr>
          <a:xfrm>
            <a:off x="3760150" y="1263975"/>
            <a:ext cx="3629100" cy="25200"/>
          </a:xfrm>
          <a:prstGeom prst="bracePair">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icolage Grotesque"/>
              <a:ea typeface="Bricolage Grotesque"/>
              <a:cs typeface="Bricolage Grotesque"/>
              <a:sym typeface="Bricolage Grotesque"/>
            </a:endParaRPr>
          </a:p>
        </p:txBody>
      </p:sp>
      <p:sp>
        <p:nvSpPr>
          <p:cNvPr id="1875" name="Google Shape;1875;p144"/>
          <p:cNvSpPr txBox="1"/>
          <p:nvPr/>
        </p:nvSpPr>
        <p:spPr>
          <a:xfrm>
            <a:off x="3817300" y="1235400"/>
            <a:ext cx="495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1"/>
              </a:solidFill>
              <a:latin typeface="Bricolage Grotesque"/>
              <a:ea typeface="Bricolage Grotesque"/>
              <a:cs typeface="Bricolage Grotesque"/>
              <a:sym typeface="Bricolage Grotesque"/>
            </a:endParaRPr>
          </a:p>
        </p:txBody>
      </p:sp>
      <p:pic>
        <p:nvPicPr>
          <p:cNvPr id="1876" name="Google Shape;1876;p144"/>
          <p:cNvPicPr preferRelativeResize="0"/>
          <p:nvPr/>
        </p:nvPicPr>
        <p:blipFill rotWithShape="1">
          <a:blip r:embed="rId3">
            <a:alphaModFix/>
          </a:blip>
          <a:srcRect b="0" l="823" r="0" t="12026"/>
          <a:stretch/>
        </p:blipFill>
        <p:spPr>
          <a:xfrm>
            <a:off x="1356125" y="2667400"/>
            <a:ext cx="3453251" cy="1840375"/>
          </a:xfrm>
          <a:prstGeom prst="rect">
            <a:avLst/>
          </a:prstGeom>
          <a:noFill/>
          <a:ln>
            <a:noFill/>
          </a:ln>
        </p:spPr>
      </p:pic>
      <p:pic>
        <p:nvPicPr>
          <p:cNvPr id="1877" name="Google Shape;1877;p144"/>
          <p:cNvPicPr preferRelativeResize="0"/>
          <p:nvPr/>
        </p:nvPicPr>
        <p:blipFill rotWithShape="1">
          <a:blip r:embed="rId4">
            <a:alphaModFix/>
          </a:blip>
          <a:srcRect b="0" l="823" r="0" t="11902"/>
          <a:stretch/>
        </p:blipFill>
        <p:spPr>
          <a:xfrm>
            <a:off x="1285075" y="686750"/>
            <a:ext cx="3453250" cy="1840375"/>
          </a:xfrm>
          <a:prstGeom prst="rect">
            <a:avLst/>
          </a:prstGeom>
          <a:noFill/>
          <a:ln>
            <a:noFill/>
          </a:ln>
        </p:spPr>
      </p:pic>
      <p:cxnSp>
        <p:nvCxnSpPr>
          <p:cNvPr id="1878" name="Google Shape;1878;p144"/>
          <p:cNvCxnSpPr>
            <a:stCxn id="1879" idx="2"/>
          </p:cNvCxnSpPr>
          <p:nvPr/>
        </p:nvCxnSpPr>
        <p:spPr>
          <a:xfrm flipH="1">
            <a:off x="1918175" y="1345725"/>
            <a:ext cx="823800" cy="78900"/>
          </a:xfrm>
          <a:prstGeom prst="straightConnector1">
            <a:avLst/>
          </a:prstGeom>
          <a:noFill/>
          <a:ln cap="flat" cmpd="sng" w="9525">
            <a:solidFill>
              <a:srgbClr val="595959"/>
            </a:solidFill>
            <a:prstDash val="solid"/>
            <a:round/>
            <a:headEnd len="med" w="med" type="none"/>
            <a:tailEnd len="med" w="med" type="triangle"/>
          </a:ln>
        </p:spPr>
      </p:cxnSp>
      <p:cxnSp>
        <p:nvCxnSpPr>
          <p:cNvPr id="1880" name="Google Shape;1880;p144"/>
          <p:cNvCxnSpPr>
            <a:stCxn id="1879" idx="2"/>
          </p:cNvCxnSpPr>
          <p:nvPr/>
        </p:nvCxnSpPr>
        <p:spPr>
          <a:xfrm flipH="1">
            <a:off x="2238875" y="1345725"/>
            <a:ext cx="503100" cy="1455300"/>
          </a:xfrm>
          <a:prstGeom prst="straightConnector1">
            <a:avLst/>
          </a:prstGeom>
          <a:noFill/>
          <a:ln cap="flat" cmpd="sng" w="9525">
            <a:solidFill>
              <a:srgbClr val="595959"/>
            </a:solidFill>
            <a:prstDash val="solid"/>
            <a:round/>
            <a:headEnd len="med" w="med" type="none"/>
            <a:tailEnd len="med" w="med" type="triangle"/>
          </a:ln>
        </p:spPr>
      </p:cxnSp>
      <p:sp>
        <p:nvSpPr>
          <p:cNvPr id="1879" name="Google Shape;1879;p144"/>
          <p:cNvSpPr txBox="1"/>
          <p:nvPr/>
        </p:nvSpPr>
        <p:spPr>
          <a:xfrm>
            <a:off x="2109275" y="853125"/>
            <a:ext cx="12654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Bricolage Grotesque"/>
                <a:ea typeface="Bricolage Grotesque"/>
                <a:cs typeface="Bricolage Grotesque"/>
                <a:sym typeface="Bricolage Grotesque"/>
              </a:rPr>
              <a:t>Investment costs vary by year</a:t>
            </a:r>
            <a:endParaRPr sz="1000">
              <a:latin typeface="Bricolage Grotesque"/>
              <a:ea typeface="Bricolage Grotesque"/>
              <a:cs typeface="Bricolage Grotesque"/>
              <a:sym typeface="Bricolage Grotesque"/>
            </a:endParaRPr>
          </a:p>
        </p:txBody>
      </p:sp>
      <p:sp>
        <p:nvSpPr>
          <p:cNvPr id="1881" name="Google Shape;1881;p144"/>
          <p:cNvSpPr txBox="1"/>
          <p:nvPr/>
        </p:nvSpPr>
        <p:spPr>
          <a:xfrm>
            <a:off x="3213525" y="2667400"/>
            <a:ext cx="12654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Bricolage Grotesque"/>
                <a:ea typeface="Bricolage Grotesque"/>
                <a:cs typeface="Bricolage Grotesque"/>
                <a:sym typeface="Bricolage Grotesque"/>
              </a:rPr>
              <a:t>Fuel costs vary by year</a:t>
            </a:r>
            <a:endParaRPr sz="1000">
              <a:latin typeface="Bricolage Grotesque"/>
              <a:ea typeface="Bricolage Grotesque"/>
              <a:cs typeface="Bricolage Grotesque"/>
              <a:sym typeface="Bricolage Grotesque"/>
            </a:endParaRPr>
          </a:p>
        </p:txBody>
      </p:sp>
      <p:cxnSp>
        <p:nvCxnSpPr>
          <p:cNvPr id="1882" name="Google Shape;1882;p144"/>
          <p:cNvCxnSpPr>
            <a:stCxn id="1881" idx="2"/>
          </p:cNvCxnSpPr>
          <p:nvPr/>
        </p:nvCxnSpPr>
        <p:spPr>
          <a:xfrm flipH="1">
            <a:off x="3503325" y="3160000"/>
            <a:ext cx="342900" cy="441300"/>
          </a:xfrm>
          <a:prstGeom prst="straightConnector1">
            <a:avLst/>
          </a:prstGeom>
          <a:noFill/>
          <a:ln cap="flat" cmpd="sng" w="9525">
            <a:solidFill>
              <a:schemeClr val="dk1"/>
            </a:solidFill>
            <a:prstDash val="solid"/>
            <a:round/>
            <a:headEnd len="med" w="med" type="none"/>
            <a:tailEnd len="med" w="med" type="triangle"/>
          </a:ln>
        </p:spPr>
      </p:cxnSp>
      <p:cxnSp>
        <p:nvCxnSpPr>
          <p:cNvPr id="1883" name="Google Shape;1883;p144"/>
          <p:cNvCxnSpPr>
            <a:stCxn id="1881" idx="2"/>
          </p:cNvCxnSpPr>
          <p:nvPr/>
        </p:nvCxnSpPr>
        <p:spPr>
          <a:xfrm>
            <a:off x="3846225" y="3160000"/>
            <a:ext cx="447600" cy="441300"/>
          </a:xfrm>
          <a:prstGeom prst="straightConnector1">
            <a:avLst/>
          </a:prstGeom>
          <a:noFill/>
          <a:ln cap="flat" cmpd="sng" w="9525">
            <a:solidFill>
              <a:schemeClr val="dk1"/>
            </a:solidFill>
            <a:prstDash val="solid"/>
            <a:round/>
            <a:headEnd len="med" w="med" type="none"/>
            <a:tailEnd len="med" w="med" type="triangle"/>
          </a:ln>
        </p:spPr>
      </p:cxnSp>
      <p:sp>
        <p:nvSpPr>
          <p:cNvPr id="1884" name="Google Shape;1884;p144"/>
          <p:cNvSpPr txBox="1"/>
          <p:nvPr>
            <p:ph idx="12" type="sldNum"/>
          </p:nvPr>
        </p:nvSpPr>
        <p:spPr>
          <a:xfrm>
            <a:off x="6553200" y="4767265"/>
            <a:ext cx="21336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1885" name="Google Shape;1885;p144"/>
          <p:cNvSpPr/>
          <p:nvPr/>
        </p:nvSpPr>
        <p:spPr>
          <a:xfrm>
            <a:off x="1857613" y="1213450"/>
            <a:ext cx="3629100" cy="25200"/>
          </a:xfrm>
          <a:prstGeom prst="bracePair">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icolage Grotesque"/>
              <a:ea typeface="Bricolage Grotesque"/>
              <a:cs typeface="Bricolage Grotesque"/>
              <a:sym typeface="Bricolage Grotesque"/>
            </a:endParaRPr>
          </a:p>
        </p:txBody>
      </p:sp>
      <p:pic>
        <p:nvPicPr>
          <p:cNvPr id="1886" name="Google Shape;1886;p144"/>
          <p:cNvPicPr preferRelativeResize="0"/>
          <p:nvPr/>
        </p:nvPicPr>
        <p:blipFill rotWithShape="1">
          <a:blip r:embed="rId5">
            <a:alphaModFix/>
          </a:blip>
          <a:srcRect b="1238" l="655" r="0" t="12120"/>
          <a:stretch/>
        </p:blipFill>
        <p:spPr>
          <a:xfrm>
            <a:off x="4938687" y="1718275"/>
            <a:ext cx="3566400" cy="1872675"/>
          </a:xfrm>
          <a:prstGeom prst="rect">
            <a:avLst/>
          </a:prstGeom>
          <a:noFill/>
          <a:ln>
            <a:noFill/>
          </a:ln>
        </p:spPr>
      </p:pic>
      <p:sp>
        <p:nvSpPr>
          <p:cNvPr id="1887" name="Google Shape;1887;p144"/>
          <p:cNvSpPr/>
          <p:nvPr/>
        </p:nvSpPr>
        <p:spPr>
          <a:xfrm>
            <a:off x="5318888" y="1759675"/>
            <a:ext cx="296100" cy="970200"/>
          </a:xfrm>
          <a:prstGeom prst="rect">
            <a:avLst/>
          </a:prstGeom>
          <a:noFill/>
          <a:ln cap="flat" cmpd="sng" w="952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8" name="Google Shape;1888;p144"/>
          <p:cNvSpPr txBox="1"/>
          <p:nvPr/>
        </p:nvSpPr>
        <p:spPr>
          <a:xfrm>
            <a:off x="4915338" y="654363"/>
            <a:ext cx="14286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CC0000"/>
                </a:solidFill>
                <a:latin typeface="Bricolage Grotesque"/>
                <a:ea typeface="Bricolage Grotesque"/>
                <a:cs typeface="Bricolage Grotesque"/>
                <a:sym typeface="Bricolage Grotesque"/>
              </a:rPr>
              <a:t>2021 investment in EV1 - savings for EV1</a:t>
            </a:r>
            <a:endParaRPr sz="1000">
              <a:solidFill>
                <a:srgbClr val="CC0000"/>
              </a:solidFill>
              <a:latin typeface="Bricolage Grotesque"/>
              <a:ea typeface="Bricolage Grotesque"/>
              <a:cs typeface="Bricolage Grotesque"/>
              <a:sym typeface="Bricolage Grotesque"/>
            </a:endParaRPr>
          </a:p>
        </p:txBody>
      </p:sp>
      <p:sp>
        <p:nvSpPr>
          <p:cNvPr id="1889" name="Google Shape;1889;p144"/>
          <p:cNvSpPr/>
          <p:nvPr/>
        </p:nvSpPr>
        <p:spPr>
          <a:xfrm>
            <a:off x="5614988" y="2288125"/>
            <a:ext cx="296100" cy="508200"/>
          </a:xfrm>
          <a:prstGeom prst="rect">
            <a:avLst/>
          </a:prstGeom>
          <a:no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0" name="Google Shape;1890;p144"/>
          <p:cNvSpPr txBox="1"/>
          <p:nvPr/>
        </p:nvSpPr>
        <p:spPr>
          <a:xfrm>
            <a:off x="5087588" y="3770375"/>
            <a:ext cx="1350900" cy="6465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1B65AC"/>
                </a:solidFill>
                <a:latin typeface="Bricolage Grotesque"/>
                <a:ea typeface="Bricolage Grotesque"/>
                <a:cs typeface="Bricolage Grotesque"/>
                <a:sym typeface="Bricolage Grotesque"/>
              </a:rPr>
              <a:t>Investment for EV2 - savings from EV2 - savings from EV1</a:t>
            </a:r>
            <a:endParaRPr sz="1000">
              <a:solidFill>
                <a:srgbClr val="1B65AC"/>
              </a:solidFill>
              <a:latin typeface="Bricolage Grotesque"/>
              <a:ea typeface="Bricolage Grotesque"/>
              <a:cs typeface="Bricolage Grotesque"/>
              <a:sym typeface="Bricolage Grotesque"/>
            </a:endParaRPr>
          </a:p>
        </p:txBody>
      </p:sp>
      <p:cxnSp>
        <p:nvCxnSpPr>
          <p:cNvPr id="1891" name="Google Shape;1891;p144"/>
          <p:cNvCxnSpPr>
            <a:endCxn id="1889" idx="2"/>
          </p:cNvCxnSpPr>
          <p:nvPr/>
        </p:nvCxnSpPr>
        <p:spPr>
          <a:xfrm rot="10800000">
            <a:off x="5763038" y="2796325"/>
            <a:ext cx="0" cy="1176000"/>
          </a:xfrm>
          <a:prstGeom prst="straightConnector1">
            <a:avLst/>
          </a:prstGeom>
          <a:noFill/>
          <a:ln cap="flat" cmpd="sng" w="9525">
            <a:solidFill>
              <a:srgbClr val="1B65AC"/>
            </a:solidFill>
            <a:prstDash val="solid"/>
            <a:round/>
            <a:headEnd len="med" w="med" type="none"/>
            <a:tailEnd len="med" w="med" type="none"/>
          </a:ln>
        </p:spPr>
      </p:cxnSp>
      <p:cxnSp>
        <p:nvCxnSpPr>
          <p:cNvPr id="1892" name="Google Shape;1892;p144"/>
          <p:cNvCxnSpPr/>
          <p:nvPr/>
        </p:nvCxnSpPr>
        <p:spPr>
          <a:xfrm>
            <a:off x="5466938" y="1071475"/>
            <a:ext cx="0" cy="688200"/>
          </a:xfrm>
          <a:prstGeom prst="straightConnector1">
            <a:avLst/>
          </a:prstGeom>
          <a:noFill/>
          <a:ln cap="flat" cmpd="sng" w="9525">
            <a:solidFill>
              <a:srgbClr val="990000"/>
            </a:solidFill>
            <a:prstDash val="solid"/>
            <a:round/>
            <a:headEnd len="med" w="med" type="none"/>
            <a:tailEnd len="med" w="med" type="none"/>
          </a:ln>
        </p:spPr>
      </p:cxnSp>
      <p:sp>
        <p:nvSpPr>
          <p:cNvPr id="1893" name="Google Shape;1893;p144"/>
          <p:cNvSpPr/>
          <p:nvPr/>
        </p:nvSpPr>
        <p:spPr>
          <a:xfrm>
            <a:off x="5911088" y="2418350"/>
            <a:ext cx="2190600" cy="828900"/>
          </a:xfrm>
          <a:prstGeom prst="rect">
            <a:avLst/>
          </a:prstGeom>
          <a:noFill/>
          <a:ln cap="flat" cmpd="sng" w="952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894" name="Google Shape;1894;p144"/>
          <p:cNvCxnSpPr/>
          <p:nvPr/>
        </p:nvCxnSpPr>
        <p:spPr>
          <a:xfrm rot="10800000">
            <a:off x="6942788" y="3247275"/>
            <a:ext cx="0" cy="732600"/>
          </a:xfrm>
          <a:prstGeom prst="straightConnector1">
            <a:avLst/>
          </a:prstGeom>
          <a:noFill/>
          <a:ln cap="flat" cmpd="sng" w="9525">
            <a:solidFill>
              <a:srgbClr val="BF9000"/>
            </a:solidFill>
            <a:prstDash val="solid"/>
            <a:round/>
            <a:headEnd len="med" w="med" type="none"/>
            <a:tailEnd len="med" w="med" type="none"/>
          </a:ln>
        </p:spPr>
      </p:cxnSp>
      <p:sp>
        <p:nvSpPr>
          <p:cNvPr id="1895" name="Google Shape;1895;p144"/>
          <p:cNvSpPr txBox="1"/>
          <p:nvPr/>
        </p:nvSpPr>
        <p:spPr>
          <a:xfrm>
            <a:off x="6436701" y="3721675"/>
            <a:ext cx="1428600" cy="6465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BF9000"/>
                </a:solidFill>
                <a:latin typeface="Bricolage Grotesque"/>
                <a:ea typeface="Bricolage Grotesque"/>
                <a:cs typeface="Bricolage Grotesque"/>
                <a:sym typeface="Bricolage Grotesque"/>
              </a:rPr>
              <a:t>Fuel and maintenance savings for both EVs</a:t>
            </a:r>
            <a:endParaRPr sz="1000">
              <a:solidFill>
                <a:srgbClr val="BF9000"/>
              </a:solidFill>
              <a:latin typeface="Bricolage Grotesque"/>
              <a:ea typeface="Bricolage Grotesque"/>
              <a:cs typeface="Bricolage Grotesque"/>
              <a:sym typeface="Bricolage Grotesque"/>
            </a:endParaRPr>
          </a:p>
        </p:txBody>
      </p:sp>
      <p:sp>
        <p:nvSpPr>
          <p:cNvPr id="1896" name="Google Shape;1896;p144"/>
          <p:cNvSpPr/>
          <p:nvPr/>
        </p:nvSpPr>
        <p:spPr>
          <a:xfrm>
            <a:off x="8101563" y="2529325"/>
            <a:ext cx="296100" cy="508200"/>
          </a:xfrm>
          <a:prstGeom prst="rect">
            <a:avLst/>
          </a:prstGeom>
          <a:noFill/>
          <a:ln cap="flat" cmpd="sng" w="952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897" name="Google Shape;1897;p144"/>
          <p:cNvCxnSpPr/>
          <p:nvPr/>
        </p:nvCxnSpPr>
        <p:spPr>
          <a:xfrm flipH="1" rot="10800000">
            <a:off x="8232588" y="3037525"/>
            <a:ext cx="1500" cy="972000"/>
          </a:xfrm>
          <a:prstGeom prst="straightConnector1">
            <a:avLst/>
          </a:prstGeom>
          <a:noFill/>
          <a:ln cap="flat" cmpd="sng" w="9525">
            <a:solidFill>
              <a:srgbClr val="741B47"/>
            </a:solidFill>
            <a:prstDash val="solid"/>
            <a:round/>
            <a:headEnd len="med" w="med" type="none"/>
            <a:tailEnd len="med" w="med" type="none"/>
          </a:ln>
        </p:spPr>
      </p:cxnSp>
      <p:sp>
        <p:nvSpPr>
          <p:cNvPr id="1898" name="Google Shape;1898;p144"/>
          <p:cNvSpPr txBox="1"/>
          <p:nvPr/>
        </p:nvSpPr>
        <p:spPr>
          <a:xfrm>
            <a:off x="7753050" y="3749677"/>
            <a:ext cx="1124400" cy="8004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741B47"/>
                </a:solidFill>
                <a:latin typeface="Bricolage Grotesque"/>
                <a:ea typeface="Bricolage Grotesque"/>
                <a:cs typeface="Bricolage Grotesque"/>
                <a:sym typeface="Bricolage Grotesque"/>
              </a:rPr>
              <a:t>Fuel and  maintenance savings for EV2 only</a:t>
            </a:r>
            <a:endParaRPr sz="1000">
              <a:solidFill>
                <a:srgbClr val="741B47"/>
              </a:solidFill>
              <a:latin typeface="Bricolage Grotesque"/>
              <a:ea typeface="Bricolage Grotesque"/>
              <a:cs typeface="Bricolage Grotesque"/>
              <a:sym typeface="Bricolage Grotesque"/>
            </a:endParaRPr>
          </a:p>
        </p:txBody>
      </p:sp>
      <p:pic>
        <p:nvPicPr>
          <p:cNvPr descr="https://pitch-assets-ccb95893-de3f-4266-973c-20049231b248.s3.eu-west-1.amazonaws.com/4a115f79-38a5-42f9-ac8a-a970349db893?pitch-bytes=13445&amp;pitch-content-type=image%2Fpng" id="1899" name="Google Shape;1899;p144"/>
          <p:cNvPicPr preferRelativeResize="0"/>
          <p:nvPr/>
        </p:nvPicPr>
        <p:blipFill rotWithShape="1">
          <a:blip r:embed="rId6">
            <a:alphaModFix/>
          </a:blip>
          <a:srcRect b="0" l="0" r="0" t="0"/>
          <a:stretch/>
        </p:blipFill>
        <p:spPr>
          <a:xfrm>
            <a:off x="225485" y="1710193"/>
            <a:ext cx="859230" cy="860304"/>
          </a:xfrm>
          <a:prstGeom prst="rect">
            <a:avLst/>
          </a:prstGeom>
          <a:noFill/>
          <a:ln>
            <a:noFill/>
          </a:ln>
        </p:spPr>
      </p:pic>
      <p:pic>
        <p:nvPicPr>
          <p:cNvPr descr="https://pitch-assets-ccb95893-de3f-4266-973c-20049231b248.s3.eu-west-1.amazonaws.com/4a115f79-38a5-42f9-ac8a-a970349db893?pitch-bytes=13445&amp;pitch-content-type=image%2Fpng" id="1900" name="Google Shape;1900;p144"/>
          <p:cNvPicPr preferRelativeResize="0"/>
          <p:nvPr/>
        </p:nvPicPr>
        <p:blipFill rotWithShape="1">
          <a:blip r:embed="rId6">
            <a:alphaModFix/>
          </a:blip>
          <a:srcRect b="0" l="0" r="0" t="0"/>
          <a:stretch/>
        </p:blipFill>
        <p:spPr>
          <a:xfrm>
            <a:off x="151560" y="3556349"/>
            <a:ext cx="859230" cy="860304"/>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905" name="Shape 1905"/>
        <p:cNvGrpSpPr/>
        <p:nvPr/>
      </p:nvGrpSpPr>
      <p:grpSpPr>
        <a:xfrm>
          <a:off x="0" y="0"/>
          <a:ext cx="0" cy="0"/>
          <a:chOff x="0" y="0"/>
          <a:chExt cx="0" cy="0"/>
        </a:xfrm>
      </p:grpSpPr>
      <p:sp>
        <p:nvSpPr>
          <p:cNvPr id="1906" name="Google Shape;1906;p145"/>
          <p:cNvSpPr txBox="1"/>
          <p:nvPr/>
        </p:nvSpPr>
        <p:spPr>
          <a:xfrm>
            <a:off x="-1" y="674278"/>
            <a:ext cx="9144000" cy="203100"/>
          </a:xfrm>
          <a:prstGeom prst="rect">
            <a:avLst/>
          </a:prstGeom>
          <a:noFill/>
          <a:ln>
            <a:noFill/>
          </a:ln>
        </p:spPr>
        <p:txBody>
          <a:bodyPr anchorCtr="0" anchor="t" bIns="0" lIns="0" spcFirstLastPara="1" rIns="0" wrap="square" tIns="0">
            <a:spAutoFit/>
          </a:bodyPr>
          <a:lstStyle/>
          <a:p>
            <a:pPr indent="0" lvl="0" marL="0" marR="0" rtl="0" algn="ctr">
              <a:lnSpc>
                <a:spcPct val="73333"/>
              </a:lnSpc>
              <a:spcBef>
                <a:spcPts val="0"/>
              </a:spcBef>
              <a:spcAft>
                <a:spcPts val="0"/>
              </a:spcAft>
              <a:buNone/>
            </a:pPr>
            <a:r>
              <a:rPr b="1" lang="en" sz="1800">
                <a:solidFill>
                  <a:srgbClr val="4DA4DF"/>
                </a:solidFill>
                <a:latin typeface="Quattrocento Sans"/>
                <a:ea typeface="Quattrocento Sans"/>
                <a:cs typeface="Quattrocento Sans"/>
                <a:sym typeface="Quattrocento Sans"/>
              </a:rPr>
              <a:t>Net Present Value</a:t>
            </a:r>
            <a:endParaRPr b="1" sz="1800">
              <a:solidFill>
                <a:srgbClr val="4DA4DF"/>
              </a:solidFill>
              <a:latin typeface="Quattrocento Sans"/>
              <a:ea typeface="Quattrocento Sans"/>
              <a:cs typeface="Quattrocento Sans"/>
              <a:sym typeface="Quattrocento Sans"/>
            </a:endParaRPr>
          </a:p>
        </p:txBody>
      </p:sp>
      <p:sp>
        <p:nvSpPr>
          <p:cNvPr id="1907" name="Google Shape;1907;p145"/>
          <p:cNvSpPr txBox="1"/>
          <p:nvPr/>
        </p:nvSpPr>
        <p:spPr>
          <a:xfrm>
            <a:off x="0" y="47298"/>
            <a:ext cx="9144000" cy="584400"/>
          </a:xfrm>
          <a:prstGeom prst="rect">
            <a:avLst/>
          </a:prstGeom>
          <a:noFill/>
          <a:ln>
            <a:noFill/>
          </a:ln>
        </p:spPr>
        <p:txBody>
          <a:bodyPr anchorCtr="0" anchor="t" bIns="0" lIns="0" spcFirstLastPara="1" rIns="0" wrap="square" tIns="0">
            <a:spAutoFit/>
          </a:bodyPr>
          <a:lstStyle/>
          <a:p>
            <a:pPr indent="0" lvl="0" marL="0" marR="0" rtl="0" algn="ctr">
              <a:lnSpc>
                <a:spcPct val="92592"/>
              </a:lnSpc>
              <a:spcBef>
                <a:spcPts val="0"/>
              </a:spcBef>
              <a:spcAft>
                <a:spcPts val="0"/>
              </a:spcAft>
              <a:buNone/>
            </a:pPr>
            <a:r>
              <a:rPr b="1" lang="en" sz="4100">
                <a:solidFill>
                  <a:srgbClr val="326297"/>
                </a:solidFill>
                <a:latin typeface="Quattrocento Sans"/>
                <a:ea typeface="Quattrocento Sans"/>
                <a:cs typeface="Quattrocento Sans"/>
                <a:sym typeface="Quattrocento Sans"/>
              </a:rPr>
              <a:t>Cash Flow - Discounted</a:t>
            </a:r>
            <a:endParaRPr b="1" sz="4100">
              <a:solidFill>
                <a:srgbClr val="326297"/>
              </a:solidFill>
              <a:latin typeface="Quattrocento Sans"/>
              <a:ea typeface="Quattrocento Sans"/>
              <a:cs typeface="Quattrocento Sans"/>
              <a:sym typeface="Quattrocento Sans"/>
            </a:endParaRPr>
          </a:p>
        </p:txBody>
      </p:sp>
      <p:sp>
        <p:nvSpPr>
          <p:cNvPr id="1908" name="Google Shape;1908;p145"/>
          <p:cNvSpPr txBox="1"/>
          <p:nvPr/>
        </p:nvSpPr>
        <p:spPr>
          <a:xfrm>
            <a:off x="8581343" y="4786228"/>
            <a:ext cx="296100" cy="1386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lang="en" sz="900">
                <a:solidFill>
                  <a:srgbClr val="326297"/>
                </a:solidFill>
                <a:latin typeface="Arial"/>
                <a:ea typeface="Arial"/>
                <a:cs typeface="Arial"/>
                <a:sym typeface="Arial"/>
              </a:rPr>
              <a:t>6</a:t>
            </a:r>
            <a:endParaRPr sz="1100"/>
          </a:p>
        </p:txBody>
      </p:sp>
      <p:pic>
        <p:nvPicPr>
          <p:cNvPr id="1909" name="Google Shape;1909;p145" title="Chart"/>
          <p:cNvPicPr preferRelativeResize="0"/>
          <p:nvPr/>
        </p:nvPicPr>
        <p:blipFill rotWithShape="1">
          <a:blip r:embed="rId3">
            <a:alphaModFix/>
          </a:blip>
          <a:srcRect b="0" l="2868" r="2146" t="11847"/>
          <a:stretch/>
        </p:blipFill>
        <p:spPr>
          <a:xfrm>
            <a:off x="2634000" y="1052175"/>
            <a:ext cx="6263250" cy="3208426"/>
          </a:xfrm>
          <a:prstGeom prst="rect">
            <a:avLst/>
          </a:prstGeom>
          <a:noFill/>
          <a:ln>
            <a:noFill/>
          </a:ln>
        </p:spPr>
      </p:pic>
      <p:sp>
        <p:nvSpPr>
          <p:cNvPr id="1910" name="Google Shape;1910;p145"/>
          <p:cNvSpPr txBox="1"/>
          <p:nvPr/>
        </p:nvSpPr>
        <p:spPr>
          <a:xfrm>
            <a:off x="482500" y="3429300"/>
            <a:ext cx="2170500" cy="1046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latin typeface="Bricolage Grotesque"/>
                <a:ea typeface="Bricolage Grotesque"/>
                <a:cs typeface="Bricolage Grotesque"/>
                <a:sym typeface="Bricolage Grotesque"/>
              </a:rPr>
              <a:t>Discounting these cash flows at 3% results in a -$200M NPV over vehicle lifetime</a:t>
            </a:r>
            <a:endParaRPr>
              <a:latin typeface="Bricolage Grotesque"/>
              <a:ea typeface="Bricolage Grotesque"/>
              <a:cs typeface="Bricolage Grotesque"/>
              <a:sym typeface="Bricolage Grotesque"/>
            </a:endParaRPr>
          </a:p>
        </p:txBody>
      </p:sp>
      <p:sp>
        <p:nvSpPr>
          <p:cNvPr id="1911" name="Google Shape;1911;p145"/>
          <p:cNvSpPr txBox="1"/>
          <p:nvPr>
            <p:ph idx="12" type="sldNum"/>
          </p:nvPr>
        </p:nvSpPr>
        <p:spPr>
          <a:xfrm>
            <a:off x="6553200" y="4767265"/>
            <a:ext cx="21336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cxnSp>
        <p:nvCxnSpPr>
          <p:cNvPr id="1912" name="Google Shape;1912;p145"/>
          <p:cNvCxnSpPr/>
          <p:nvPr/>
        </p:nvCxnSpPr>
        <p:spPr>
          <a:xfrm>
            <a:off x="5856688" y="1102374"/>
            <a:ext cx="10800" cy="2888700"/>
          </a:xfrm>
          <a:prstGeom prst="straightConnector1">
            <a:avLst/>
          </a:prstGeom>
          <a:noFill/>
          <a:ln cap="flat" cmpd="sng" w="19050">
            <a:solidFill>
              <a:srgbClr val="9E9E9E"/>
            </a:solidFill>
            <a:prstDash val="lgDash"/>
            <a:round/>
            <a:headEnd len="med" w="med" type="none"/>
            <a:tailEnd len="med" w="med" type="none"/>
          </a:ln>
        </p:spPr>
      </p:cxnSp>
      <p:sp>
        <p:nvSpPr>
          <p:cNvPr id="1913" name="Google Shape;1913;p145"/>
          <p:cNvSpPr txBox="1"/>
          <p:nvPr/>
        </p:nvSpPr>
        <p:spPr>
          <a:xfrm>
            <a:off x="5417400" y="635925"/>
            <a:ext cx="1164300" cy="7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595959"/>
                </a:solidFill>
                <a:latin typeface="Bricolage Grotesque"/>
                <a:ea typeface="Bricolage Grotesque"/>
                <a:cs typeface="Bricolage Grotesque"/>
                <a:sym typeface="Bricolage Grotesque"/>
              </a:rPr>
              <a:t>End of analysis year = 2030</a:t>
            </a:r>
            <a:endParaRPr sz="1000">
              <a:solidFill>
                <a:srgbClr val="595959"/>
              </a:solidFill>
              <a:latin typeface="Bricolage Grotesque"/>
              <a:ea typeface="Bricolage Grotesque"/>
              <a:cs typeface="Bricolage Grotesque"/>
              <a:sym typeface="Bricolage Grotesque"/>
            </a:endParaRPr>
          </a:p>
          <a:p>
            <a:pPr indent="0" lvl="0" marL="0" rtl="0" algn="l">
              <a:spcBef>
                <a:spcPts val="0"/>
              </a:spcBef>
              <a:spcAft>
                <a:spcPts val="0"/>
              </a:spcAft>
              <a:buNone/>
            </a:pPr>
            <a:r>
              <a:t/>
            </a:r>
            <a:endParaRPr/>
          </a:p>
        </p:txBody>
      </p:sp>
      <p:pic>
        <p:nvPicPr>
          <p:cNvPr descr="https://pitch-assets-ccb95893-de3f-4266-973c-20049231b248.s3.eu-west-1.amazonaws.com/4a115f79-38a5-42f9-ac8a-a970349db893?pitch-bytes=13445&amp;pitch-content-type=image%2Fpng" id="1914" name="Google Shape;1914;p145"/>
          <p:cNvPicPr preferRelativeResize="0"/>
          <p:nvPr/>
        </p:nvPicPr>
        <p:blipFill rotWithShape="1">
          <a:blip r:embed="rId4">
            <a:alphaModFix/>
          </a:blip>
          <a:srcRect b="0" l="0" r="0" t="0"/>
          <a:stretch/>
        </p:blipFill>
        <p:spPr>
          <a:xfrm>
            <a:off x="996760" y="1705605"/>
            <a:ext cx="859230" cy="860304"/>
          </a:xfrm>
          <a:prstGeom prst="rect">
            <a:avLst/>
          </a:prstGeom>
          <a:noFill/>
          <a:ln>
            <a:noFill/>
          </a:ln>
        </p:spPr>
      </p:pic>
      <p:pic>
        <p:nvPicPr>
          <p:cNvPr descr="https://pitch-assets-ccb95893-de3f-4266-973c-20049231b248.s3.eu-west-1.amazonaws.com/4a115f79-38a5-42f9-ac8a-a970349db893?pitch-bytes=13445&amp;pitch-content-type=image%2Fpng" id="1915" name="Google Shape;1915;p145"/>
          <p:cNvPicPr preferRelativeResize="0"/>
          <p:nvPr/>
        </p:nvPicPr>
        <p:blipFill rotWithShape="1">
          <a:blip r:embed="rId4">
            <a:alphaModFix/>
          </a:blip>
          <a:srcRect b="0" l="0" r="0" t="0"/>
          <a:stretch/>
        </p:blipFill>
        <p:spPr>
          <a:xfrm>
            <a:off x="1149160" y="1781805"/>
            <a:ext cx="859230" cy="860304"/>
          </a:xfrm>
          <a:prstGeom prst="rect">
            <a:avLst/>
          </a:prstGeom>
          <a:noFill/>
          <a:ln>
            <a:noFill/>
          </a:ln>
        </p:spPr>
      </p:pic>
      <p:pic>
        <p:nvPicPr>
          <p:cNvPr descr="https://pitch-assets-ccb95893-de3f-4266-973c-20049231b248.s3.eu-west-1.amazonaws.com/4a115f79-38a5-42f9-ac8a-a970349db893?pitch-bytes=13445&amp;pitch-content-type=image%2Fpng" id="1916" name="Google Shape;1916;p145"/>
          <p:cNvPicPr preferRelativeResize="0"/>
          <p:nvPr/>
        </p:nvPicPr>
        <p:blipFill rotWithShape="1">
          <a:blip r:embed="rId4">
            <a:alphaModFix/>
          </a:blip>
          <a:srcRect b="0" l="0" r="0" t="0"/>
          <a:stretch/>
        </p:blipFill>
        <p:spPr>
          <a:xfrm>
            <a:off x="1301560" y="1934205"/>
            <a:ext cx="859230" cy="860304"/>
          </a:xfrm>
          <a:prstGeom prst="rect">
            <a:avLst/>
          </a:prstGeom>
          <a:noFill/>
          <a:ln>
            <a:noFill/>
          </a:ln>
        </p:spPr>
      </p:pic>
      <p:pic>
        <p:nvPicPr>
          <p:cNvPr descr="https://pitch-assets-ccb95893-de3f-4266-973c-20049231b248.s3.eu-west-1.amazonaws.com/4a115f79-38a5-42f9-ac8a-a970349db893?pitch-bytes=13445&amp;pitch-content-type=image%2Fpng" id="1917" name="Google Shape;1917;p145"/>
          <p:cNvPicPr preferRelativeResize="0"/>
          <p:nvPr/>
        </p:nvPicPr>
        <p:blipFill rotWithShape="1">
          <a:blip r:embed="rId4">
            <a:alphaModFix/>
          </a:blip>
          <a:srcRect b="0" l="0" r="0" t="0"/>
          <a:stretch/>
        </p:blipFill>
        <p:spPr>
          <a:xfrm>
            <a:off x="1530160" y="2162805"/>
            <a:ext cx="859230" cy="860304"/>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922" name="Shape 1922"/>
        <p:cNvGrpSpPr/>
        <p:nvPr/>
      </p:nvGrpSpPr>
      <p:grpSpPr>
        <a:xfrm>
          <a:off x="0" y="0"/>
          <a:ext cx="0" cy="0"/>
          <a:chOff x="0" y="0"/>
          <a:chExt cx="0" cy="0"/>
        </a:xfrm>
      </p:grpSpPr>
      <p:pic>
        <p:nvPicPr>
          <p:cNvPr descr="Chart" id="1923" name="Google Shape;1923;p146"/>
          <p:cNvPicPr preferRelativeResize="0"/>
          <p:nvPr/>
        </p:nvPicPr>
        <p:blipFill>
          <a:blip r:embed="rId3">
            <a:alphaModFix/>
          </a:blip>
          <a:stretch>
            <a:fillRect/>
          </a:stretch>
        </p:blipFill>
        <p:spPr>
          <a:xfrm>
            <a:off x="1496575" y="919950"/>
            <a:ext cx="5808925" cy="3590769"/>
          </a:xfrm>
          <a:prstGeom prst="rect">
            <a:avLst/>
          </a:prstGeom>
          <a:noFill/>
          <a:ln>
            <a:noFill/>
          </a:ln>
        </p:spPr>
      </p:pic>
      <p:sp>
        <p:nvSpPr>
          <p:cNvPr id="1924" name="Google Shape;1924;p146"/>
          <p:cNvSpPr txBox="1"/>
          <p:nvPr/>
        </p:nvSpPr>
        <p:spPr>
          <a:xfrm>
            <a:off x="-1" y="674278"/>
            <a:ext cx="9144000" cy="203100"/>
          </a:xfrm>
          <a:prstGeom prst="rect">
            <a:avLst/>
          </a:prstGeom>
          <a:noFill/>
          <a:ln>
            <a:noFill/>
          </a:ln>
        </p:spPr>
        <p:txBody>
          <a:bodyPr anchorCtr="0" anchor="t" bIns="0" lIns="0" spcFirstLastPara="1" rIns="0" wrap="square" tIns="0">
            <a:spAutoFit/>
          </a:bodyPr>
          <a:lstStyle/>
          <a:p>
            <a:pPr indent="0" lvl="0" marL="0" marR="0" rtl="0" algn="ctr">
              <a:lnSpc>
                <a:spcPct val="73333"/>
              </a:lnSpc>
              <a:spcBef>
                <a:spcPts val="0"/>
              </a:spcBef>
              <a:spcAft>
                <a:spcPts val="0"/>
              </a:spcAft>
              <a:buNone/>
            </a:pPr>
            <a:r>
              <a:rPr b="1" lang="en" sz="1800">
                <a:solidFill>
                  <a:srgbClr val="4DA4DF"/>
                </a:solidFill>
                <a:latin typeface="Quattrocento Sans"/>
                <a:ea typeface="Quattrocento Sans"/>
                <a:cs typeface="Quattrocento Sans"/>
                <a:sym typeface="Quattrocento Sans"/>
              </a:rPr>
              <a:t>Annual Investment and Savings in the MF Scenario (2026-2050)</a:t>
            </a:r>
            <a:endParaRPr b="1" sz="1800">
              <a:solidFill>
                <a:srgbClr val="4DA4DF"/>
              </a:solidFill>
              <a:latin typeface="Quattrocento Sans"/>
              <a:ea typeface="Quattrocento Sans"/>
              <a:cs typeface="Quattrocento Sans"/>
              <a:sym typeface="Quattrocento Sans"/>
            </a:endParaRPr>
          </a:p>
        </p:txBody>
      </p:sp>
      <p:sp>
        <p:nvSpPr>
          <p:cNvPr id="1925" name="Google Shape;1925;p146"/>
          <p:cNvSpPr txBox="1"/>
          <p:nvPr/>
        </p:nvSpPr>
        <p:spPr>
          <a:xfrm>
            <a:off x="0" y="47298"/>
            <a:ext cx="9144000" cy="584400"/>
          </a:xfrm>
          <a:prstGeom prst="rect">
            <a:avLst/>
          </a:prstGeom>
          <a:noFill/>
          <a:ln>
            <a:noFill/>
          </a:ln>
        </p:spPr>
        <p:txBody>
          <a:bodyPr anchorCtr="0" anchor="t" bIns="0" lIns="0" spcFirstLastPara="1" rIns="0" wrap="square" tIns="0">
            <a:spAutoFit/>
          </a:bodyPr>
          <a:lstStyle/>
          <a:p>
            <a:pPr indent="0" lvl="0" marL="0" marR="0" rtl="0" algn="ctr">
              <a:lnSpc>
                <a:spcPct val="92592"/>
              </a:lnSpc>
              <a:spcBef>
                <a:spcPts val="0"/>
              </a:spcBef>
              <a:spcAft>
                <a:spcPts val="0"/>
              </a:spcAft>
              <a:buNone/>
            </a:pPr>
            <a:r>
              <a:rPr b="1" lang="en" sz="4100">
                <a:solidFill>
                  <a:srgbClr val="326297"/>
                </a:solidFill>
                <a:latin typeface="Quattrocento Sans"/>
                <a:ea typeface="Quattrocento Sans"/>
                <a:cs typeface="Quattrocento Sans"/>
                <a:sym typeface="Quattrocento Sans"/>
              </a:rPr>
              <a:t>Net Annual Cost or Savings</a:t>
            </a:r>
            <a:endParaRPr b="1" sz="4100">
              <a:solidFill>
                <a:srgbClr val="326297"/>
              </a:solidFill>
              <a:latin typeface="Quattrocento Sans"/>
              <a:ea typeface="Quattrocento Sans"/>
              <a:cs typeface="Quattrocento Sans"/>
              <a:sym typeface="Quattrocento Sans"/>
            </a:endParaRPr>
          </a:p>
        </p:txBody>
      </p:sp>
      <p:sp>
        <p:nvSpPr>
          <p:cNvPr id="1926" name="Google Shape;1926;p146"/>
          <p:cNvSpPr txBox="1"/>
          <p:nvPr/>
        </p:nvSpPr>
        <p:spPr>
          <a:xfrm>
            <a:off x="8581343" y="4786228"/>
            <a:ext cx="296100" cy="1386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lang="en" sz="900">
                <a:solidFill>
                  <a:srgbClr val="326297"/>
                </a:solidFill>
                <a:latin typeface="Arial"/>
                <a:ea typeface="Arial"/>
                <a:cs typeface="Arial"/>
                <a:sym typeface="Arial"/>
              </a:rPr>
              <a:t>6</a:t>
            </a:r>
            <a:endParaRPr sz="1100"/>
          </a:p>
        </p:txBody>
      </p:sp>
      <p:sp>
        <p:nvSpPr>
          <p:cNvPr id="1927" name="Google Shape;1927;p146"/>
          <p:cNvSpPr txBox="1"/>
          <p:nvPr>
            <p:ph idx="12" type="sldNum"/>
          </p:nvPr>
        </p:nvSpPr>
        <p:spPr>
          <a:xfrm>
            <a:off x="4914900" y="3575449"/>
            <a:ext cx="1600200" cy="2055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1928" name="Google Shape;1928;p146"/>
          <p:cNvSpPr/>
          <p:nvPr/>
        </p:nvSpPr>
        <p:spPr>
          <a:xfrm>
            <a:off x="4731900" y="2527450"/>
            <a:ext cx="183000" cy="1830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929" name="Google Shape;1929;p146"/>
          <p:cNvCxnSpPr>
            <a:stCxn id="1928" idx="6"/>
          </p:cNvCxnSpPr>
          <p:nvPr/>
        </p:nvCxnSpPr>
        <p:spPr>
          <a:xfrm flipH="1" rot="10800000">
            <a:off x="4914900" y="2414350"/>
            <a:ext cx="881400" cy="204600"/>
          </a:xfrm>
          <a:prstGeom prst="straightConnector1">
            <a:avLst/>
          </a:prstGeom>
          <a:noFill/>
          <a:ln cap="flat" cmpd="sng" w="9525">
            <a:solidFill>
              <a:schemeClr val="dk2"/>
            </a:solidFill>
            <a:prstDash val="solid"/>
            <a:round/>
            <a:headEnd len="med" w="med" type="none"/>
            <a:tailEnd len="med" w="med" type="triangle"/>
          </a:ln>
        </p:spPr>
      </p:cxnSp>
      <p:sp>
        <p:nvSpPr>
          <p:cNvPr id="1930" name="Google Shape;1930;p146"/>
          <p:cNvSpPr txBox="1"/>
          <p:nvPr/>
        </p:nvSpPr>
        <p:spPr>
          <a:xfrm>
            <a:off x="5779025" y="2123650"/>
            <a:ext cx="1430700" cy="20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rPr>
              <a:t>Pivot point</a:t>
            </a:r>
            <a:endParaRPr sz="1200">
              <a:solidFill>
                <a:schemeClr val="dk1"/>
              </a:solidFill>
            </a:endParaRPr>
          </a:p>
          <a:p>
            <a:pPr indent="0" lvl="0" marL="0" rtl="0" algn="l">
              <a:spcBef>
                <a:spcPts val="0"/>
              </a:spcBef>
              <a:spcAft>
                <a:spcPts val="0"/>
              </a:spcAft>
              <a:buNone/>
            </a:pPr>
            <a:r>
              <a:rPr lang="en" sz="1200">
                <a:solidFill>
                  <a:schemeClr val="dk1"/>
                </a:solidFill>
              </a:rPr>
              <a:t>2044</a:t>
            </a:r>
            <a:endParaRPr sz="1200">
              <a:solidFill>
                <a:schemeClr val="dk1"/>
              </a:solidFill>
            </a:endParaRPr>
          </a:p>
        </p:txBody>
      </p:sp>
      <p:sp>
        <p:nvSpPr>
          <p:cNvPr id="1931" name="Google Shape;1931;p146"/>
          <p:cNvSpPr txBox="1"/>
          <p:nvPr>
            <p:ph idx="12" type="sldNum"/>
          </p:nvPr>
        </p:nvSpPr>
        <p:spPr>
          <a:xfrm>
            <a:off x="6553200" y="4767265"/>
            <a:ext cx="21336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936" name="Shape 1936"/>
        <p:cNvGrpSpPr/>
        <p:nvPr/>
      </p:nvGrpSpPr>
      <p:grpSpPr>
        <a:xfrm>
          <a:off x="0" y="0"/>
          <a:ext cx="0" cy="0"/>
          <a:chOff x="0" y="0"/>
          <a:chExt cx="0" cy="0"/>
        </a:xfrm>
      </p:grpSpPr>
      <p:sp>
        <p:nvSpPr>
          <p:cNvPr id="1937" name="Google Shape;1937;p147"/>
          <p:cNvSpPr txBox="1"/>
          <p:nvPr/>
        </p:nvSpPr>
        <p:spPr>
          <a:xfrm>
            <a:off x="0" y="47298"/>
            <a:ext cx="9144000" cy="584400"/>
          </a:xfrm>
          <a:prstGeom prst="rect">
            <a:avLst/>
          </a:prstGeom>
          <a:noFill/>
          <a:ln>
            <a:noFill/>
          </a:ln>
        </p:spPr>
        <p:txBody>
          <a:bodyPr anchorCtr="0" anchor="t" bIns="0" lIns="0" spcFirstLastPara="1" rIns="0" wrap="square" tIns="0">
            <a:spAutoFit/>
          </a:bodyPr>
          <a:lstStyle/>
          <a:p>
            <a:pPr indent="0" lvl="0" marL="0" marR="0" rtl="0" algn="ctr">
              <a:lnSpc>
                <a:spcPct val="92592"/>
              </a:lnSpc>
              <a:spcBef>
                <a:spcPts val="0"/>
              </a:spcBef>
              <a:spcAft>
                <a:spcPts val="0"/>
              </a:spcAft>
              <a:buNone/>
            </a:pPr>
            <a:r>
              <a:rPr b="1" lang="en" sz="4100">
                <a:solidFill>
                  <a:srgbClr val="326297"/>
                </a:solidFill>
                <a:latin typeface="Quattrocento Sans"/>
                <a:ea typeface="Quattrocento Sans"/>
                <a:cs typeface="Quattrocento Sans"/>
                <a:sym typeface="Quattrocento Sans"/>
              </a:rPr>
              <a:t>Cumulative Costs and Savings</a:t>
            </a:r>
            <a:endParaRPr b="1" sz="4100">
              <a:solidFill>
                <a:srgbClr val="326297"/>
              </a:solidFill>
              <a:latin typeface="Quattrocento Sans"/>
              <a:ea typeface="Quattrocento Sans"/>
              <a:cs typeface="Quattrocento Sans"/>
              <a:sym typeface="Quattrocento Sans"/>
            </a:endParaRPr>
          </a:p>
        </p:txBody>
      </p:sp>
      <p:sp>
        <p:nvSpPr>
          <p:cNvPr id="1938" name="Google Shape;1938;p147"/>
          <p:cNvSpPr txBox="1"/>
          <p:nvPr/>
        </p:nvSpPr>
        <p:spPr>
          <a:xfrm>
            <a:off x="71674" y="653990"/>
            <a:ext cx="9144000" cy="203100"/>
          </a:xfrm>
          <a:prstGeom prst="rect">
            <a:avLst/>
          </a:prstGeom>
          <a:noFill/>
          <a:ln>
            <a:noFill/>
          </a:ln>
        </p:spPr>
        <p:txBody>
          <a:bodyPr anchorCtr="0" anchor="t" bIns="0" lIns="0" spcFirstLastPara="1" rIns="0" wrap="square" tIns="0">
            <a:spAutoFit/>
          </a:bodyPr>
          <a:lstStyle/>
          <a:p>
            <a:pPr indent="0" lvl="0" marL="0" marR="0" rtl="0" algn="ctr">
              <a:lnSpc>
                <a:spcPct val="73333"/>
              </a:lnSpc>
              <a:spcBef>
                <a:spcPts val="0"/>
              </a:spcBef>
              <a:spcAft>
                <a:spcPts val="0"/>
              </a:spcAft>
              <a:buNone/>
            </a:pPr>
            <a:r>
              <a:rPr b="1" lang="en" sz="1800">
                <a:solidFill>
                  <a:srgbClr val="4DA4DF"/>
                </a:solidFill>
                <a:latin typeface="Quattrocento Sans"/>
                <a:ea typeface="Quattrocento Sans"/>
                <a:cs typeface="Quattrocento Sans"/>
                <a:sym typeface="Quattrocento Sans"/>
              </a:rPr>
              <a:t>Mixed Fuel Present Value (3% discounting rate, 2026-2050)</a:t>
            </a:r>
            <a:endParaRPr b="1" sz="1800">
              <a:solidFill>
                <a:srgbClr val="4DA4DF"/>
              </a:solidFill>
              <a:latin typeface="Quattrocento Sans"/>
              <a:ea typeface="Quattrocento Sans"/>
              <a:cs typeface="Quattrocento Sans"/>
              <a:sym typeface="Quattrocento Sans"/>
            </a:endParaRPr>
          </a:p>
        </p:txBody>
      </p:sp>
      <p:sp>
        <p:nvSpPr>
          <p:cNvPr id="1939" name="Google Shape;1939;p147"/>
          <p:cNvSpPr txBox="1"/>
          <p:nvPr>
            <p:ph idx="12" type="sldNum"/>
          </p:nvPr>
        </p:nvSpPr>
        <p:spPr>
          <a:xfrm>
            <a:off x="6553200" y="4767265"/>
            <a:ext cx="21336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1940" name="Google Shape;1940;p147"/>
          <p:cNvPicPr preferRelativeResize="0"/>
          <p:nvPr/>
        </p:nvPicPr>
        <p:blipFill rotWithShape="1">
          <a:blip r:embed="rId3">
            <a:alphaModFix/>
          </a:blip>
          <a:srcRect b="21449" l="7693" r="9934" t="4994"/>
          <a:stretch/>
        </p:blipFill>
        <p:spPr>
          <a:xfrm>
            <a:off x="1585913" y="985838"/>
            <a:ext cx="5972175" cy="3171825"/>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945" name="Shape 1945"/>
        <p:cNvGrpSpPr/>
        <p:nvPr/>
      </p:nvGrpSpPr>
      <p:grpSpPr>
        <a:xfrm>
          <a:off x="0" y="0"/>
          <a:ext cx="0" cy="0"/>
          <a:chOff x="0" y="0"/>
          <a:chExt cx="0" cy="0"/>
        </a:xfrm>
      </p:grpSpPr>
      <p:sp>
        <p:nvSpPr>
          <p:cNvPr id="1946" name="Google Shape;1946;p148"/>
          <p:cNvSpPr txBox="1"/>
          <p:nvPr/>
        </p:nvSpPr>
        <p:spPr>
          <a:xfrm>
            <a:off x="-1" y="674278"/>
            <a:ext cx="9144000" cy="203100"/>
          </a:xfrm>
          <a:prstGeom prst="rect">
            <a:avLst/>
          </a:prstGeom>
          <a:noFill/>
          <a:ln>
            <a:noFill/>
          </a:ln>
        </p:spPr>
        <p:txBody>
          <a:bodyPr anchorCtr="0" anchor="t" bIns="0" lIns="0" spcFirstLastPara="1" rIns="0" wrap="square" tIns="0">
            <a:spAutoFit/>
          </a:bodyPr>
          <a:lstStyle/>
          <a:p>
            <a:pPr indent="0" lvl="0" marL="0" marR="0" rtl="0" algn="ctr">
              <a:lnSpc>
                <a:spcPct val="73333"/>
              </a:lnSpc>
              <a:spcBef>
                <a:spcPts val="0"/>
              </a:spcBef>
              <a:spcAft>
                <a:spcPts val="0"/>
              </a:spcAft>
              <a:buNone/>
            </a:pPr>
            <a:r>
              <a:rPr b="1" lang="en" sz="1800">
                <a:solidFill>
                  <a:srgbClr val="4DA4DF"/>
                </a:solidFill>
                <a:latin typeface="Quattrocento Sans"/>
                <a:ea typeface="Quattrocento Sans"/>
                <a:cs typeface="Quattrocento Sans"/>
                <a:sym typeface="Quattrocento Sans"/>
              </a:rPr>
              <a:t>Annual Investment and Savings in the CD Scenario (2026-2050)</a:t>
            </a:r>
            <a:endParaRPr b="1" sz="1800">
              <a:solidFill>
                <a:srgbClr val="4DA4DF"/>
              </a:solidFill>
              <a:latin typeface="Quattrocento Sans"/>
              <a:ea typeface="Quattrocento Sans"/>
              <a:cs typeface="Quattrocento Sans"/>
              <a:sym typeface="Quattrocento Sans"/>
            </a:endParaRPr>
          </a:p>
        </p:txBody>
      </p:sp>
      <p:sp>
        <p:nvSpPr>
          <p:cNvPr id="1947" name="Google Shape;1947;p148"/>
          <p:cNvSpPr txBox="1"/>
          <p:nvPr/>
        </p:nvSpPr>
        <p:spPr>
          <a:xfrm>
            <a:off x="0" y="47298"/>
            <a:ext cx="9144000" cy="584400"/>
          </a:xfrm>
          <a:prstGeom prst="rect">
            <a:avLst/>
          </a:prstGeom>
          <a:noFill/>
          <a:ln>
            <a:noFill/>
          </a:ln>
        </p:spPr>
        <p:txBody>
          <a:bodyPr anchorCtr="0" anchor="t" bIns="0" lIns="0" spcFirstLastPara="1" rIns="0" wrap="square" tIns="0">
            <a:spAutoFit/>
          </a:bodyPr>
          <a:lstStyle/>
          <a:p>
            <a:pPr indent="0" lvl="0" marL="0" marR="0" rtl="0" algn="ctr">
              <a:lnSpc>
                <a:spcPct val="92592"/>
              </a:lnSpc>
              <a:spcBef>
                <a:spcPts val="0"/>
              </a:spcBef>
              <a:spcAft>
                <a:spcPts val="0"/>
              </a:spcAft>
              <a:buNone/>
            </a:pPr>
            <a:r>
              <a:rPr b="1" lang="en" sz="4100">
                <a:solidFill>
                  <a:srgbClr val="326297"/>
                </a:solidFill>
                <a:latin typeface="Quattrocento Sans"/>
                <a:ea typeface="Quattrocento Sans"/>
                <a:cs typeface="Quattrocento Sans"/>
                <a:sym typeface="Quattrocento Sans"/>
              </a:rPr>
              <a:t>Net Annual Cost or Savings</a:t>
            </a:r>
            <a:endParaRPr b="1" sz="4100">
              <a:solidFill>
                <a:srgbClr val="326297"/>
              </a:solidFill>
              <a:latin typeface="Quattrocento Sans"/>
              <a:ea typeface="Quattrocento Sans"/>
              <a:cs typeface="Quattrocento Sans"/>
              <a:sym typeface="Quattrocento Sans"/>
            </a:endParaRPr>
          </a:p>
        </p:txBody>
      </p:sp>
      <p:sp>
        <p:nvSpPr>
          <p:cNvPr id="1948" name="Google Shape;1948;p148"/>
          <p:cNvSpPr txBox="1"/>
          <p:nvPr/>
        </p:nvSpPr>
        <p:spPr>
          <a:xfrm>
            <a:off x="8581343" y="4786228"/>
            <a:ext cx="296100" cy="1386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lang="en" sz="900">
                <a:solidFill>
                  <a:srgbClr val="326297"/>
                </a:solidFill>
                <a:latin typeface="Arial"/>
                <a:ea typeface="Arial"/>
                <a:cs typeface="Arial"/>
                <a:sym typeface="Arial"/>
              </a:rPr>
              <a:t>6</a:t>
            </a:r>
            <a:endParaRPr sz="1100"/>
          </a:p>
        </p:txBody>
      </p:sp>
      <p:sp>
        <p:nvSpPr>
          <p:cNvPr id="1949" name="Google Shape;1949;p148"/>
          <p:cNvSpPr txBox="1"/>
          <p:nvPr>
            <p:ph idx="12" type="sldNum"/>
          </p:nvPr>
        </p:nvSpPr>
        <p:spPr>
          <a:xfrm>
            <a:off x="4914900" y="3575449"/>
            <a:ext cx="1600200" cy="2055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pic>
        <p:nvPicPr>
          <p:cNvPr id="1950" name="Google Shape;1950;p148" title="Chart"/>
          <p:cNvPicPr preferRelativeResize="0"/>
          <p:nvPr/>
        </p:nvPicPr>
        <p:blipFill>
          <a:blip r:embed="rId3">
            <a:alphaModFix/>
          </a:blip>
          <a:stretch>
            <a:fillRect/>
          </a:stretch>
        </p:blipFill>
        <p:spPr>
          <a:xfrm>
            <a:off x="1934600" y="967800"/>
            <a:ext cx="5507775" cy="3404614"/>
          </a:xfrm>
          <a:prstGeom prst="rect">
            <a:avLst/>
          </a:prstGeom>
          <a:noFill/>
          <a:ln>
            <a:noFill/>
          </a:ln>
        </p:spPr>
      </p:pic>
      <p:sp>
        <p:nvSpPr>
          <p:cNvPr id="1951" name="Google Shape;1951;p148"/>
          <p:cNvSpPr txBox="1"/>
          <p:nvPr>
            <p:ph idx="12" type="sldNum"/>
          </p:nvPr>
        </p:nvSpPr>
        <p:spPr>
          <a:xfrm>
            <a:off x="6553200" y="4767265"/>
            <a:ext cx="21336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1952" name="Google Shape;1952;p148"/>
          <p:cNvSpPr/>
          <p:nvPr/>
        </p:nvSpPr>
        <p:spPr>
          <a:xfrm>
            <a:off x="4480500" y="2226650"/>
            <a:ext cx="183000" cy="1830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953" name="Google Shape;1953;p148"/>
          <p:cNvCxnSpPr>
            <a:stCxn id="1952" idx="6"/>
          </p:cNvCxnSpPr>
          <p:nvPr/>
        </p:nvCxnSpPr>
        <p:spPr>
          <a:xfrm>
            <a:off x="4663500" y="2318150"/>
            <a:ext cx="1470900" cy="198600"/>
          </a:xfrm>
          <a:prstGeom prst="straightConnector1">
            <a:avLst/>
          </a:prstGeom>
          <a:noFill/>
          <a:ln cap="flat" cmpd="sng" w="9525">
            <a:solidFill>
              <a:schemeClr val="dk2"/>
            </a:solidFill>
            <a:prstDash val="solid"/>
            <a:round/>
            <a:headEnd len="med" w="med" type="none"/>
            <a:tailEnd len="med" w="med" type="triangle"/>
          </a:ln>
        </p:spPr>
      </p:cxnSp>
      <p:sp>
        <p:nvSpPr>
          <p:cNvPr id="1954" name="Google Shape;1954;p148"/>
          <p:cNvSpPr txBox="1"/>
          <p:nvPr/>
        </p:nvSpPr>
        <p:spPr>
          <a:xfrm>
            <a:off x="6108300" y="2245050"/>
            <a:ext cx="1430700" cy="20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rPr>
              <a:t>Pivot point</a:t>
            </a:r>
            <a:endParaRPr sz="1200">
              <a:solidFill>
                <a:schemeClr val="dk1"/>
              </a:solidFill>
            </a:endParaRPr>
          </a:p>
          <a:p>
            <a:pPr indent="0" lvl="0" marL="0" rtl="0" algn="l">
              <a:spcBef>
                <a:spcPts val="0"/>
              </a:spcBef>
              <a:spcAft>
                <a:spcPts val="0"/>
              </a:spcAft>
              <a:buNone/>
            </a:pPr>
            <a:r>
              <a:rPr lang="en" sz="1200">
                <a:solidFill>
                  <a:schemeClr val="dk1"/>
                </a:solidFill>
              </a:rPr>
              <a:t>2041</a:t>
            </a:r>
            <a:endParaRPr sz="1200">
              <a:solidFill>
                <a:schemeClr val="dk1"/>
              </a:solidFill>
            </a:endParaRPr>
          </a:p>
        </p:txBody>
      </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959" name="Shape 1959"/>
        <p:cNvGrpSpPr/>
        <p:nvPr/>
      </p:nvGrpSpPr>
      <p:grpSpPr>
        <a:xfrm>
          <a:off x="0" y="0"/>
          <a:ext cx="0" cy="0"/>
          <a:chOff x="0" y="0"/>
          <a:chExt cx="0" cy="0"/>
        </a:xfrm>
      </p:grpSpPr>
      <p:sp>
        <p:nvSpPr>
          <p:cNvPr id="1960" name="Google Shape;1960;p149"/>
          <p:cNvSpPr txBox="1"/>
          <p:nvPr/>
        </p:nvSpPr>
        <p:spPr>
          <a:xfrm>
            <a:off x="0" y="47298"/>
            <a:ext cx="9144000" cy="584400"/>
          </a:xfrm>
          <a:prstGeom prst="rect">
            <a:avLst/>
          </a:prstGeom>
          <a:noFill/>
          <a:ln>
            <a:noFill/>
          </a:ln>
        </p:spPr>
        <p:txBody>
          <a:bodyPr anchorCtr="0" anchor="t" bIns="0" lIns="0" spcFirstLastPara="1" rIns="0" wrap="square" tIns="0">
            <a:spAutoFit/>
          </a:bodyPr>
          <a:lstStyle/>
          <a:p>
            <a:pPr indent="0" lvl="0" marL="0" marR="0" rtl="0" algn="ctr">
              <a:lnSpc>
                <a:spcPct val="92592"/>
              </a:lnSpc>
              <a:spcBef>
                <a:spcPts val="0"/>
              </a:spcBef>
              <a:spcAft>
                <a:spcPts val="0"/>
              </a:spcAft>
              <a:buNone/>
            </a:pPr>
            <a:r>
              <a:rPr b="1" lang="en" sz="4100">
                <a:solidFill>
                  <a:srgbClr val="326297"/>
                </a:solidFill>
                <a:latin typeface="Quattrocento Sans"/>
                <a:ea typeface="Quattrocento Sans"/>
                <a:cs typeface="Quattrocento Sans"/>
                <a:sym typeface="Quattrocento Sans"/>
              </a:rPr>
              <a:t>Cumulative Costs and Savings</a:t>
            </a:r>
            <a:endParaRPr b="1" sz="4100">
              <a:solidFill>
                <a:srgbClr val="326297"/>
              </a:solidFill>
              <a:latin typeface="Quattrocento Sans"/>
              <a:ea typeface="Quattrocento Sans"/>
              <a:cs typeface="Quattrocento Sans"/>
              <a:sym typeface="Quattrocento Sans"/>
            </a:endParaRPr>
          </a:p>
        </p:txBody>
      </p:sp>
      <p:sp>
        <p:nvSpPr>
          <p:cNvPr id="1961" name="Google Shape;1961;p149"/>
          <p:cNvSpPr txBox="1"/>
          <p:nvPr/>
        </p:nvSpPr>
        <p:spPr>
          <a:xfrm>
            <a:off x="71674" y="653990"/>
            <a:ext cx="9144000" cy="203100"/>
          </a:xfrm>
          <a:prstGeom prst="rect">
            <a:avLst/>
          </a:prstGeom>
          <a:noFill/>
          <a:ln>
            <a:noFill/>
          </a:ln>
        </p:spPr>
        <p:txBody>
          <a:bodyPr anchorCtr="0" anchor="t" bIns="0" lIns="0" spcFirstLastPara="1" rIns="0" wrap="square" tIns="0">
            <a:spAutoFit/>
          </a:bodyPr>
          <a:lstStyle/>
          <a:p>
            <a:pPr indent="0" lvl="0" marL="0" marR="0" rtl="0" algn="ctr">
              <a:lnSpc>
                <a:spcPct val="73333"/>
              </a:lnSpc>
              <a:spcBef>
                <a:spcPts val="0"/>
              </a:spcBef>
              <a:spcAft>
                <a:spcPts val="0"/>
              </a:spcAft>
              <a:buNone/>
            </a:pPr>
            <a:r>
              <a:rPr b="1" lang="en" sz="1800">
                <a:solidFill>
                  <a:srgbClr val="4DA4DF"/>
                </a:solidFill>
                <a:latin typeface="Quattrocento Sans"/>
                <a:ea typeface="Quattrocento Sans"/>
                <a:cs typeface="Quattrocento Sans"/>
                <a:sym typeface="Quattrocento Sans"/>
              </a:rPr>
              <a:t>Community Drive Present Value (3% discounting rate, 2026-2050)</a:t>
            </a:r>
            <a:endParaRPr b="1" sz="1800">
              <a:solidFill>
                <a:srgbClr val="4DA4DF"/>
              </a:solidFill>
              <a:latin typeface="Quattrocento Sans"/>
              <a:ea typeface="Quattrocento Sans"/>
              <a:cs typeface="Quattrocento Sans"/>
              <a:sym typeface="Quattrocento Sans"/>
            </a:endParaRPr>
          </a:p>
        </p:txBody>
      </p:sp>
      <p:sp>
        <p:nvSpPr>
          <p:cNvPr id="1962" name="Google Shape;1962;p149"/>
          <p:cNvSpPr txBox="1"/>
          <p:nvPr>
            <p:ph idx="12" type="sldNum"/>
          </p:nvPr>
        </p:nvSpPr>
        <p:spPr>
          <a:xfrm>
            <a:off x="6553200" y="4767265"/>
            <a:ext cx="21336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1963" name="Google Shape;1963;p149"/>
          <p:cNvPicPr preferRelativeResize="0"/>
          <p:nvPr/>
        </p:nvPicPr>
        <p:blipFill rotWithShape="1">
          <a:blip r:embed="rId3">
            <a:alphaModFix/>
          </a:blip>
          <a:srcRect b="13877" l="7850" r="9777" t="3120"/>
          <a:stretch/>
        </p:blipFill>
        <p:spPr>
          <a:xfrm>
            <a:off x="1619250" y="887076"/>
            <a:ext cx="5905500" cy="3533775"/>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967" name="Shape 1967"/>
        <p:cNvGrpSpPr/>
        <p:nvPr/>
      </p:nvGrpSpPr>
      <p:grpSpPr>
        <a:xfrm>
          <a:off x="0" y="0"/>
          <a:ext cx="0" cy="0"/>
          <a:chOff x="0" y="0"/>
          <a:chExt cx="0" cy="0"/>
        </a:xfrm>
      </p:grpSpPr>
      <p:sp>
        <p:nvSpPr>
          <p:cNvPr id="1968" name="Google Shape;1968;p150"/>
          <p:cNvSpPr/>
          <p:nvPr/>
        </p:nvSpPr>
        <p:spPr>
          <a:xfrm>
            <a:off x="3334534" y="765053"/>
            <a:ext cx="2618100" cy="306600"/>
          </a:xfrm>
          <a:prstGeom prst="roundRect">
            <a:avLst>
              <a:gd fmla="val 16667" name="adj"/>
            </a:avLst>
          </a:prstGeom>
          <a:solidFill>
            <a:srgbClr val="A5C8DF"/>
          </a:solidFill>
          <a:ln cap="flat" cmpd="sng" w="8450">
            <a:solidFill>
              <a:schemeClr val="dk2"/>
            </a:solidFill>
            <a:prstDash val="solid"/>
            <a:round/>
            <a:headEnd len="sm" w="sm" type="none"/>
            <a:tailEnd len="sm" w="sm" type="none"/>
          </a:ln>
        </p:spPr>
        <p:txBody>
          <a:bodyPr anchorCtr="0" anchor="ctr" bIns="81075" lIns="81075" spcFirstLastPara="1" rIns="81075" wrap="square" tIns="81075">
            <a:noAutofit/>
          </a:bodyPr>
          <a:lstStyle/>
          <a:p>
            <a:pPr indent="0" lvl="0" marL="0" rtl="0" algn="ctr">
              <a:spcBef>
                <a:spcPts val="0"/>
              </a:spcBef>
              <a:spcAft>
                <a:spcPts val="0"/>
              </a:spcAft>
              <a:buNone/>
            </a:pPr>
            <a:r>
              <a:rPr lang="en" sz="1241">
                <a:latin typeface="Quattrocento Sans"/>
                <a:ea typeface="Quattrocento Sans"/>
                <a:cs typeface="Quattrocento Sans"/>
                <a:sym typeface="Quattrocento Sans"/>
              </a:rPr>
              <a:t>Socio-Economic Model</a:t>
            </a:r>
            <a:endParaRPr sz="1241">
              <a:latin typeface="Quattrocento Sans"/>
              <a:ea typeface="Quattrocento Sans"/>
              <a:cs typeface="Quattrocento Sans"/>
              <a:sym typeface="Quattrocento Sans"/>
            </a:endParaRPr>
          </a:p>
        </p:txBody>
      </p:sp>
      <p:sp>
        <p:nvSpPr>
          <p:cNvPr id="1969" name="Google Shape;1969;p150"/>
          <p:cNvSpPr/>
          <p:nvPr/>
        </p:nvSpPr>
        <p:spPr>
          <a:xfrm>
            <a:off x="3372826" y="1506073"/>
            <a:ext cx="2581200" cy="302100"/>
          </a:xfrm>
          <a:prstGeom prst="roundRect">
            <a:avLst>
              <a:gd fmla="val 16667" name="adj"/>
            </a:avLst>
          </a:prstGeom>
          <a:solidFill>
            <a:srgbClr val="A5C8DF"/>
          </a:solidFill>
          <a:ln cap="flat" cmpd="sng" w="8325">
            <a:solidFill>
              <a:schemeClr val="dk2"/>
            </a:solidFill>
            <a:prstDash val="solid"/>
            <a:round/>
            <a:headEnd len="sm" w="sm" type="none"/>
            <a:tailEnd len="sm" w="sm" type="none"/>
          </a:ln>
        </p:spPr>
        <p:txBody>
          <a:bodyPr anchorCtr="0" anchor="ctr" bIns="79925" lIns="79925" spcFirstLastPara="1" rIns="79925" wrap="square" tIns="79925">
            <a:noAutofit/>
          </a:bodyPr>
          <a:lstStyle/>
          <a:p>
            <a:pPr indent="0" lvl="0" marL="0" rtl="0" algn="ctr">
              <a:spcBef>
                <a:spcPts val="0"/>
              </a:spcBef>
              <a:spcAft>
                <a:spcPts val="0"/>
              </a:spcAft>
              <a:buNone/>
            </a:pPr>
            <a:r>
              <a:rPr lang="en" sz="1223">
                <a:latin typeface="Quattrocento Sans"/>
                <a:ea typeface="Quattrocento Sans"/>
                <a:cs typeface="Quattrocento Sans"/>
                <a:sym typeface="Quattrocento Sans"/>
              </a:rPr>
              <a:t>Global Climate Model </a:t>
            </a:r>
            <a:endParaRPr sz="1223">
              <a:latin typeface="Quattrocento Sans"/>
              <a:ea typeface="Quattrocento Sans"/>
              <a:cs typeface="Quattrocento Sans"/>
              <a:sym typeface="Quattrocento Sans"/>
            </a:endParaRPr>
          </a:p>
        </p:txBody>
      </p:sp>
      <p:cxnSp>
        <p:nvCxnSpPr>
          <p:cNvPr id="1970" name="Google Shape;1970;p150"/>
          <p:cNvCxnSpPr>
            <a:endCxn id="1969" idx="0"/>
          </p:cNvCxnSpPr>
          <p:nvPr/>
        </p:nvCxnSpPr>
        <p:spPr>
          <a:xfrm>
            <a:off x="4643626" y="1071673"/>
            <a:ext cx="19800" cy="434400"/>
          </a:xfrm>
          <a:prstGeom prst="straightConnector1">
            <a:avLst/>
          </a:prstGeom>
          <a:noFill/>
          <a:ln cap="flat" cmpd="sng" w="24975">
            <a:solidFill>
              <a:schemeClr val="dk2"/>
            </a:solidFill>
            <a:prstDash val="solid"/>
            <a:round/>
            <a:headEnd len="med" w="med" type="none"/>
            <a:tailEnd len="med" w="med" type="triangle"/>
          </a:ln>
        </p:spPr>
      </p:cxnSp>
      <p:sp>
        <p:nvSpPr>
          <p:cNvPr id="1971" name="Google Shape;1971;p150"/>
          <p:cNvSpPr txBox="1"/>
          <p:nvPr/>
        </p:nvSpPr>
        <p:spPr>
          <a:xfrm>
            <a:off x="4805561" y="1122121"/>
            <a:ext cx="2140200" cy="172800"/>
          </a:xfrm>
          <a:prstGeom prst="rect">
            <a:avLst/>
          </a:prstGeom>
          <a:noFill/>
          <a:ln>
            <a:noFill/>
          </a:ln>
        </p:spPr>
        <p:txBody>
          <a:bodyPr anchorCtr="0" anchor="t" bIns="79925" lIns="79925" spcFirstLastPara="1" rIns="79925" wrap="square" tIns="79925">
            <a:noAutofit/>
          </a:bodyPr>
          <a:lstStyle/>
          <a:p>
            <a:pPr indent="0" lvl="0" marL="0" rtl="0" algn="l">
              <a:spcBef>
                <a:spcPts val="0"/>
              </a:spcBef>
              <a:spcAft>
                <a:spcPts val="0"/>
              </a:spcAft>
              <a:buNone/>
            </a:pPr>
            <a:r>
              <a:rPr lang="en" sz="1136">
                <a:solidFill>
                  <a:srgbClr val="0C4E7D"/>
                </a:solidFill>
                <a:latin typeface="Quattrocento Sans"/>
                <a:ea typeface="Quattrocento Sans"/>
                <a:cs typeface="Quattrocento Sans"/>
                <a:sym typeface="Quattrocento Sans"/>
              </a:rPr>
              <a:t>GHG Emissions</a:t>
            </a:r>
            <a:endParaRPr sz="1136">
              <a:solidFill>
                <a:srgbClr val="0C4E7D"/>
              </a:solidFill>
              <a:latin typeface="Quattrocento Sans"/>
              <a:ea typeface="Quattrocento Sans"/>
              <a:cs typeface="Quattrocento Sans"/>
              <a:sym typeface="Quattrocento Sans"/>
            </a:endParaRPr>
          </a:p>
        </p:txBody>
      </p:sp>
      <p:sp>
        <p:nvSpPr>
          <p:cNvPr id="1972" name="Google Shape;1972;p150"/>
          <p:cNvSpPr/>
          <p:nvPr/>
        </p:nvSpPr>
        <p:spPr>
          <a:xfrm>
            <a:off x="3372826" y="2229700"/>
            <a:ext cx="2581200" cy="302100"/>
          </a:xfrm>
          <a:prstGeom prst="roundRect">
            <a:avLst>
              <a:gd fmla="val 16667" name="adj"/>
            </a:avLst>
          </a:prstGeom>
          <a:solidFill>
            <a:srgbClr val="A5C8DF"/>
          </a:solidFill>
          <a:ln cap="flat" cmpd="sng" w="8325">
            <a:solidFill>
              <a:schemeClr val="dk2"/>
            </a:solidFill>
            <a:prstDash val="solid"/>
            <a:round/>
            <a:headEnd len="sm" w="sm" type="none"/>
            <a:tailEnd len="sm" w="sm" type="none"/>
          </a:ln>
        </p:spPr>
        <p:txBody>
          <a:bodyPr anchorCtr="0" anchor="ctr" bIns="79925" lIns="79925" spcFirstLastPara="1" rIns="79925" wrap="square" tIns="79925">
            <a:noAutofit/>
          </a:bodyPr>
          <a:lstStyle/>
          <a:p>
            <a:pPr indent="0" lvl="0" marL="0" rtl="0" algn="ctr">
              <a:spcBef>
                <a:spcPts val="0"/>
              </a:spcBef>
              <a:spcAft>
                <a:spcPts val="0"/>
              </a:spcAft>
              <a:buNone/>
            </a:pPr>
            <a:r>
              <a:rPr lang="en" sz="1223">
                <a:latin typeface="Quattrocento Sans"/>
                <a:ea typeface="Quattrocento Sans"/>
                <a:cs typeface="Quattrocento Sans"/>
                <a:sym typeface="Quattrocento Sans"/>
              </a:rPr>
              <a:t>Damages Model </a:t>
            </a:r>
            <a:endParaRPr sz="1223">
              <a:latin typeface="Quattrocento Sans"/>
              <a:ea typeface="Quattrocento Sans"/>
              <a:cs typeface="Quattrocento Sans"/>
              <a:sym typeface="Quattrocento Sans"/>
            </a:endParaRPr>
          </a:p>
        </p:txBody>
      </p:sp>
      <p:cxnSp>
        <p:nvCxnSpPr>
          <p:cNvPr id="1973" name="Google Shape;1973;p150"/>
          <p:cNvCxnSpPr/>
          <p:nvPr/>
        </p:nvCxnSpPr>
        <p:spPr>
          <a:xfrm>
            <a:off x="4661644" y="1808390"/>
            <a:ext cx="0" cy="421200"/>
          </a:xfrm>
          <a:prstGeom prst="straightConnector1">
            <a:avLst/>
          </a:prstGeom>
          <a:noFill/>
          <a:ln cap="flat" cmpd="sng" w="24975">
            <a:solidFill>
              <a:schemeClr val="dk2"/>
            </a:solidFill>
            <a:prstDash val="solid"/>
            <a:round/>
            <a:headEnd len="med" w="med" type="none"/>
            <a:tailEnd len="med" w="med" type="triangle"/>
          </a:ln>
        </p:spPr>
      </p:cxnSp>
      <p:sp>
        <p:nvSpPr>
          <p:cNvPr id="1974" name="Google Shape;1974;p150"/>
          <p:cNvSpPr txBox="1"/>
          <p:nvPr/>
        </p:nvSpPr>
        <p:spPr>
          <a:xfrm>
            <a:off x="4805561" y="1874443"/>
            <a:ext cx="2533500" cy="172800"/>
          </a:xfrm>
          <a:prstGeom prst="rect">
            <a:avLst/>
          </a:prstGeom>
          <a:noFill/>
          <a:ln>
            <a:noFill/>
          </a:ln>
        </p:spPr>
        <p:txBody>
          <a:bodyPr anchorCtr="0" anchor="t" bIns="79925" lIns="79925" spcFirstLastPara="1" rIns="79925" wrap="square" tIns="79925">
            <a:noAutofit/>
          </a:bodyPr>
          <a:lstStyle/>
          <a:p>
            <a:pPr indent="0" lvl="0" marL="0" rtl="0" algn="l">
              <a:spcBef>
                <a:spcPts val="0"/>
              </a:spcBef>
              <a:spcAft>
                <a:spcPts val="0"/>
              </a:spcAft>
              <a:buNone/>
            </a:pPr>
            <a:r>
              <a:rPr lang="en" sz="1136">
                <a:solidFill>
                  <a:srgbClr val="0C4E7D"/>
                </a:solidFill>
                <a:latin typeface="Quattrocento Sans"/>
                <a:ea typeface="Quattrocento Sans"/>
                <a:cs typeface="Quattrocento Sans"/>
                <a:sym typeface="Quattrocento Sans"/>
              </a:rPr>
              <a:t>Climate Change Impacts</a:t>
            </a:r>
            <a:endParaRPr sz="1136">
              <a:solidFill>
                <a:srgbClr val="0C4E7D"/>
              </a:solidFill>
              <a:latin typeface="Quattrocento Sans"/>
              <a:ea typeface="Quattrocento Sans"/>
              <a:cs typeface="Quattrocento Sans"/>
              <a:sym typeface="Quattrocento Sans"/>
            </a:endParaRPr>
          </a:p>
        </p:txBody>
      </p:sp>
      <p:cxnSp>
        <p:nvCxnSpPr>
          <p:cNvPr id="1975" name="Google Shape;1975;p150"/>
          <p:cNvCxnSpPr/>
          <p:nvPr/>
        </p:nvCxnSpPr>
        <p:spPr>
          <a:xfrm>
            <a:off x="4663426" y="2531721"/>
            <a:ext cx="0" cy="483300"/>
          </a:xfrm>
          <a:prstGeom prst="straightConnector1">
            <a:avLst/>
          </a:prstGeom>
          <a:noFill/>
          <a:ln cap="flat" cmpd="sng" w="24975">
            <a:solidFill>
              <a:schemeClr val="dk2"/>
            </a:solidFill>
            <a:prstDash val="solid"/>
            <a:round/>
            <a:headEnd len="med" w="med" type="none"/>
            <a:tailEnd len="med" w="med" type="triangle"/>
          </a:ln>
        </p:spPr>
      </p:cxnSp>
      <p:sp>
        <p:nvSpPr>
          <p:cNvPr id="1976" name="Google Shape;1976;p150"/>
          <p:cNvSpPr txBox="1"/>
          <p:nvPr/>
        </p:nvSpPr>
        <p:spPr>
          <a:xfrm>
            <a:off x="4805561" y="2626755"/>
            <a:ext cx="1683900" cy="172800"/>
          </a:xfrm>
          <a:prstGeom prst="rect">
            <a:avLst/>
          </a:prstGeom>
          <a:noFill/>
          <a:ln>
            <a:noFill/>
          </a:ln>
        </p:spPr>
        <p:txBody>
          <a:bodyPr anchorCtr="0" anchor="t" bIns="79925" lIns="79925" spcFirstLastPara="1" rIns="79925" wrap="square" tIns="79925">
            <a:noAutofit/>
          </a:bodyPr>
          <a:lstStyle/>
          <a:p>
            <a:pPr indent="0" lvl="0" marL="0" rtl="0" algn="l">
              <a:spcBef>
                <a:spcPts val="0"/>
              </a:spcBef>
              <a:spcAft>
                <a:spcPts val="0"/>
              </a:spcAft>
              <a:buNone/>
            </a:pPr>
            <a:r>
              <a:rPr lang="en" sz="1136">
                <a:solidFill>
                  <a:srgbClr val="0C4E7D"/>
                </a:solidFill>
                <a:latin typeface="Quattrocento Sans"/>
                <a:ea typeface="Quattrocento Sans"/>
                <a:cs typeface="Quattrocento Sans"/>
                <a:sym typeface="Quattrocento Sans"/>
              </a:rPr>
              <a:t>Monetized Damages</a:t>
            </a:r>
            <a:endParaRPr sz="1136">
              <a:solidFill>
                <a:srgbClr val="0C4E7D"/>
              </a:solidFill>
              <a:latin typeface="Quattrocento Sans"/>
              <a:ea typeface="Quattrocento Sans"/>
              <a:cs typeface="Quattrocento Sans"/>
              <a:sym typeface="Quattrocento Sans"/>
            </a:endParaRPr>
          </a:p>
        </p:txBody>
      </p:sp>
      <p:sp>
        <p:nvSpPr>
          <p:cNvPr id="1977" name="Google Shape;1977;p150"/>
          <p:cNvSpPr/>
          <p:nvPr/>
        </p:nvSpPr>
        <p:spPr>
          <a:xfrm>
            <a:off x="3372826" y="3015024"/>
            <a:ext cx="2581200" cy="302100"/>
          </a:xfrm>
          <a:prstGeom prst="roundRect">
            <a:avLst>
              <a:gd fmla="val 16667" name="adj"/>
            </a:avLst>
          </a:prstGeom>
          <a:solidFill>
            <a:srgbClr val="A5C8DF"/>
          </a:solidFill>
          <a:ln cap="flat" cmpd="sng" w="8325">
            <a:solidFill>
              <a:schemeClr val="dk2"/>
            </a:solidFill>
            <a:prstDash val="solid"/>
            <a:round/>
            <a:headEnd len="sm" w="sm" type="none"/>
            <a:tailEnd len="sm" w="sm" type="none"/>
          </a:ln>
        </p:spPr>
        <p:txBody>
          <a:bodyPr anchorCtr="0" anchor="ctr" bIns="79925" lIns="79925" spcFirstLastPara="1" rIns="79925" wrap="square" tIns="79925">
            <a:noAutofit/>
          </a:bodyPr>
          <a:lstStyle/>
          <a:p>
            <a:pPr indent="0" lvl="0" marL="0" rtl="0" algn="ctr">
              <a:spcBef>
                <a:spcPts val="0"/>
              </a:spcBef>
              <a:spcAft>
                <a:spcPts val="0"/>
              </a:spcAft>
              <a:buNone/>
            </a:pPr>
            <a:r>
              <a:rPr lang="en" sz="1223">
                <a:latin typeface="Quattrocento Sans"/>
                <a:ea typeface="Quattrocento Sans"/>
                <a:cs typeface="Quattrocento Sans"/>
                <a:sym typeface="Quattrocento Sans"/>
              </a:rPr>
              <a:t>Discounting</a:t>
            </a:r>
            <a:endParaRPr sz="1223">
              <a:latin typeface="Quattrocento Sans"/>
              <a:ea typeface="Quattrocento Sans"/>
              <a:cs typeface="Quattrocento Sans"/>
              <a:sym typeface="Quattrocento Sans"/>
            </a:endParaRPr>
          </a:p>
        </p:txBody>
      </p:sp>
      <p:cxnSp>
        <p:nvCxnSpPr>
          <p:cNvPr id="1978" name="Google Shape;1978;p150"/>
          <p:cNvCxnSpPr/>
          <p:nvPr/>
        </p:nvCxnSpPr>
        <p:spPr>
          <a:xfrm flipH="1">
            <a:off x="4660135" y="3317151"/>
            <a:ext cx="4800" cy="390000"/>
          </a:xfrm>
          <a:prstGeom prst="straightConnector1">
            <a:avLst/>
          </a:prstGeom>
          <a:noFill/>
          <a:ln cap="flat" cmpd="sng" w="24975">
            <a:solidFill>
              <a:schemeClr val="dk2"/>
            </a:solidFill>
            <a:prstDash val="solid"/>
            <a:round/>
            <a:headEnd len="med" w="med" type="none"/>
            <a:tailEnd len="med" w="med" type="triangle"/>
          </a:ln>
        </p:spPr>
      </p:cxnSp>
      <p:sp>
        <p:nvSpPr>
          <p:cNvPr id="1979" name="Google Shape;1979;p150"/>
          <p:cNvSpPr txBox="1"/>
          <p:nvPr/>
        </p:nvSpPr>
        <p:spPr>
          <a:xfrm>
            <a:off x="3557064" y="3738542"/>
            <a:ext cx="2212500" cy="421200"/>
          </a:xfrm>
          <a:prstGeom prst="rect">
            <a:avLst/>
          </a:prstGeom>
          <a:noFill/>
          <a:ln>
            <a:noFill/>
          </a:ln>
        </p:spPr>
        <p:txBody>
          <a:bodyPr anchorCtr="0" anchor="t" bIns="79925" lIns="79925" spcFirstLastPara="1" rIns="79925" wrap="square" tIns="79925">
            <a:noAutofit/>
          </a:bodyPr>
          <a:lstStyle/>
          <a:p>
            <a:pPr indent="0" lvl="0" marL="0" rtl="0" algn="ctr">
              <a:spcBef>
                <a:spcPts val="0"/>
              </a:spcBef>
              <a:spcAft>
                <a:spcPts val="0"/>
              </a:spcAft>
              <a:buNone/>
            </a:pPr>
            <a:r>
              <a:rPr lang="en" sz="1573">
                <a:solidFill>
                  <a:schemeClr val="dk2"/>
                </a:solidFill>
                <a:latin typeface="Quattrocento Sans"/>
                <a:ea typeface="Quattrocento Sans"/>
                <a:cs typeface="Quattrocento Sans"/>
                <a:sym typeface="Quattrocento Sans"/>
              </a:rPr>
              <a:t>Social Cost of Carbon</a:t>
            </a:r>
            <a:endParaRPr sz="1573">
              <a:solidFill>
                <a:schemeClr val="dk2"/>
              </a:solidFill>
              <a:latin typeface="Quattrocento Sans"/>
              <a:ea typeface="Quattrocento Sans"/>
              <a:cs typeface="Quattrocento Sans"/>
              <a:sym typeface="Quattrocento Sans"/>
            </a:endParaRPr>
          </a:p>
        </p:txBody>
      </p:sp>
      <p:sp>
        <p:nvSpPr>
          <p:cNvPr id="1980" name="Google Shape;1980;p150"/>
          <p:cNvSpPr/>
          <p:nvPr/>
        </p:nvSpPr>
        <p:spPr>
          <a:xfrm>
            <a:off x="6431038" y="765050"/>
            <a:ext cx="2254500" cy="663000"/>
          </a:xfrm>
          <a:prstGeom prst="roundRect">
            <a:avLst>
              <a:gd fmla="val 16667" name="adj"/>
            </a:avLst>
          </a:prstGeom>
          <a:solidFill>
            <a:srgbClr val="EFEFEF"/>
          </a:solidFill>
          <a:ln cap="flat" cmpd="sng" w="8325">
            <a:solidFill>
              <a:schemeClr val="dk1"/>
            </a:solidFill>
            <a:prstDash val="solid"/>
            <a:round/>
            <a:headEnd len="sm" w="sm" type="none"/>
            <a:tailEnd len="sm" w="sm" type="none"/>
          </a:ln>
        </p:spPr>
        <p:txBody>
          <a:bodyPr anchorCtr="0" anchor="ctr" bIns="79925" lIns="79925" spcFirstLastPara="1" rIns="79925" wrap="square" tIns="79925">
            <a:noAutofit/>
          </a:bodyPr>
          <a:lstStyle/>
          <a:p>
            <a:pPr indent="0" lvl="0" marL="0" rtl="0" algn="ctr">
              <a:spcBef>
                <a:spcPts val="0"/>
              </a:spcBef>
              <a:spcAft>
                <a:spcPts val="0"/>
              </a:spcAft>
              <a:buNone/>
            </a:pPr>
            <a:r>
              <a:rPr lang="en" sz="1223">
                <a:latin typeface="Quattrocento Sans"/>
                <a:ea typeface="Quattrocento Sans"/>
                <a:cs typeface="Quattrocento Sans"/>
                <a:sym typeface="Quattrocento Sans"/>
              </a:rPr>
              <a:t>Calculates future population, GDP and GHG emissions</a:t>
            </a:r>
            <a:endParaRPr sz="1223">
              <a:latin typeface="Quattrocento Sans"/>
              <a:ea typeface="Quattrocento Sans"/>
              <a:cs typeface="Quattrocento Sans"/>
              <a:sym typeface="Quattrocento Sans"/>
            </a:endParaRPr>
          </a:p>
        </p:txBody>
      </p:sp>
      <p:cxnSp>
        <p:nvCxnSpPr>
          <p:cNvPr id="1981" name="Google Shape;1981;p150"/>
          <p:cNvCxnSpPr>
            <a:stCxn id="1980" idx="1"/>
            <a:endCxn id="1968" idx="3"/>
          </p:cNvCxnSpPr>
          <p:nvPr/>
        </p:nvCxnSpPr>
        <p:spPr>
          <a:xfrm rot="10800000">
            <a:off x="5952538" y="918350"/>
            <a:ext cx="478500" cy="178200"/>
          </a:xfrm>
          <a:prstGeom prst="straightConnector1">
            <a:avLst/>
          </a:prstGeom>
          <a:noFill/>
          <a:ln cap="flat" cmpd="sng" w="8450">
            <a:solidFill>
              <a:schemeClr val="dk2"/>
            </a:solidFill>
            <a:prstDash val="solid"/>
            <a:round/>
            <a:headEnd len="med" w="med" type="none"/>
            <a:tailEnd len="med" w="med" type="triangle"/>
          </a:ln>
        </p:spPr>
      </p:cxnSp>
      <p:sp>
        <p:nvSpPr>
          <p:cNvPr id="1982" name="Google Shape;1982;p150"/>
          <p:cNvSpPr/>
          <p:nvPr/>
        </p:nvSpPr>
        <p:spPr>
          <a:xfrm>
            <a:off x="821150" y="1111630"/>
            <a:ext cx="2254500" cy="809700"/>
          </a:xfrm>
          <a:prstGeom prst="roundRect">
            <a:avLst>
              <a:gd fmla="val 16667" name="adj"/>
            </a:avLst>
          </a:prstGeom>
          <a:solidFill>
            <a:srgbClr val="EFEFEF"/>
          </a:solidFill>
          <a:ln cap="flat" cmpd="sng" w="8325">
            <a:solidFill>
              <a:schemeClr val="dk1"/>
            </a:solidFill>
            <a:prstDash val="solid"/>
            <a:round/>
            <a:headEnd len="sm" w="sm" type="none"/>
            <a:tailEnd len="sm" w="sm" type="none"/>
          </a:ln>
        </p:spPr>
        <p:txBody>
          <a:bodyPr anchorCtr="0" anchor="ctr" bIns="79925" lIns="79925" spcFirstLastPara="1" rIns="79925" wrap="square" tIns="79925">
            <a:noAutofit/>
          </a:bodyPr>
          <a:lstStyle/>
          <a:p>
            <a:pPr indent="0" lvl="0" marL="0" rtl="0" algn="ctr">
              <a:spcBef>
                <a:spcPts val="0"/>
              </a:spcBef>
              <a:spcAft>
                <a:spcPts val="0"/>
              </a:spcAft>
              <a:buNone/>
            </a:pPr>
            <a:r>
              <a:rPr lang="en" sz="1223">
                <a:latin typeface="Quattrocento Sans"/>
                <a:ea typeface="Quattrocento Sans"/>
                <a:cs typeface="Quattrocento Sans"/>
                <a:sym typeface="Quattrocento Sans"/>
              </a:rPr>
              <a:t>Calculates temperature change, sea level rise and other hazards as result of the GHG emissions</a:t>
            </a:r>
            <a:endParaRPr sz="1223">
              <a:latin typeface="Quattrocento Sans"/>
              <a:ea typeface="Quattrocento Sans"/>
              <a:cs typeface="Quattrocento Sans"/>
              <a:sym typeface="Quattrocento Sans"/>
            </a:endParaRPr>
          </a:p>
        </p:txBody>
      </p:sp>
      <p:cxnSp>
        <p:nvCxnSpPr>
          <p:cNvPr id="1983" name="Google Shape;1983;p150"/>
          <p:cNvCxnSpPr>
            <a:stCxn id="1982" idx="3"/>
            <a:endCxn id="1969" idx="1"/>
          </p:cNvCxnSpPr>
          <p:nvPr/>
        </p:nvCxnSpPr>
        <p:spPr>
          <a:xfrm>
            <a:off x="3075650" y="1516480"/>
            <a:ext cx="297300" cy="140700"/>
          </a:xfrm>
          <a:prstGeom prst="straightConnector1">
            <a:avLst/>
          </a:prstGeom>
          <a:noFill/>
          <a:ln cap="flat" cmpd="sng" w="8325">
            <a:solidFill>
              <a:schemeClr val="dk2"/>
            </a:solidFill>
            <a:prstDash val="solid"/>
            <a:round/>
            <a:headEnd len="med" w="med" type="none"/>
            <a:tailEnd len="med" w="med" type="triangle"/>
          </a:ln>
        </p:spPr>
      </p:cxnSp>
      <p:sp>
        <p:nvSpPr>
          <p:cNvPr id="1984" name="Google Shape;1984;p150"/>
          <p:cNvSpPr/>
          <p:nvPr/>
        </p:nvSpPr>
        <p:spPr>
          <a:xfrm>
            <a:off x="6489544" y="2175587"/>
            <a:ext cx="2254500" cy="1013100"/>
          </a:xfrm>
          <a:prstGeom prst="roundRect">
            <a:avLst>
              <a:gd fmla="val 16667" name="adj"/>
            </a:avLst>
          </a:prstGeom>
          <a:solidFill>
            <a:srgbClr val="EFEFEF"/>
          </a:solidFill>
          <a:ln cap="flat" cmpd="sng" w="8325">
            <a:solidFill>
              <a:schemeClr val="dk1"/>
            </a:solidFill>
            <a:prstDash val="solid"/>
            <a:round/>
            <a:headEnd len="sm" w="sm" type="none"/>
            <a:tailEnd len="sm" w="sm" type="none"/>
          </a:ln>
        </p:spPr>
        <p:txBody>
          <a:bodyPr anchorCtr="0" anchor="ctr" bIns="79925" lIns="79925" spcFirstLastPara="1" rIns="79925" wrap="square" tIns="79925">
            <a:noAutofit/>
          </a:bodyPr>
          <a:lstStyle/>
          <a:p>
            <a:pPr indent="0" lvl="0" marL="0" rtl="0" algn="ctr">
              <a:spcBef>
                <a:spcPts val="0"/>
              </a:spcBef>
              <a:spcAft>
                <a:spcPts val="0"/>
              </a:spcAft>
              <a:buNone/>
            </a:pPr>
            <a:r>
              <a:rPr lang="en" sz="1223">
                <a:latin typeface="Quattrocento Sans"/>
                <a:ea typeface="Quattrocento Sans"/>
                <a:cs typeface="Quattrocento Sans"/>
                <a:sym typeface="Quattrocento Sans"/>
              </a:rPr>
              <a:t>Calculates the costs of the damage resulting from the climate hazards to infrastructure and economies</a:t>
            </a:r>
            <a:endParaRPr sz="1223">
              <a:latin typeface="Quattrocento Sans"/>
              <a:ea typeface="Quattrocento Sans"/>
              <a:cs typeface="Quattrocento Sans"/>
              <a:sym typeface="Quattrocento Sans"/>
            </a:endParaRPr>
          </a:p>
        </p:txBody>
      </p:sp>
      <p:cxnSp>
        <p:nvCxnSpPr>
          <p:cNvPr id="1985" name="Google Shape;1985;p150"/>
          <p:cNvCxnSpPr>
            <a:stCxn id="1984" idx="1"/>
            <a:endCxn id="1972" idx="3"/>
          </p:cNvCxnSpPr>
          <p:nvPr/>
        </p:nvCxnSpPr>
        <p:spPr>
          <a:xfrm rot="10800000">
            <a:off x="5954044" y="2380637"/>
            <a:ext cx="535500" cy="301500"/>
          </a:xfrm>
          <a:prstGeom prst="straightConnector1">
            <a:avLst/>
          </a:prstGeom>
          <a:noFill/>
          <a:ln cap="flat" cmpd="sng" w="8325">
            <a:solidFill>
              <a:schemeClr val="dk2"/>
            </a:solidFill>
            <a:prstDash val="solid"/>
            <a:round/>
            <a:headEnd len="med" w="med" type="none"/>
            <a:tailEnd len="med" w="med" type="triangle"/>
          </a:ln>
        </p:spPr>
      </p:cxnSp>
      <p:sp>
        <p:nvSpPr>
          <p:cNvPr id="1986" name="Google Shape;1986;p150"/>
          <p:cNvSpPr/>
          <p:nvPr/>
        </p:nvSpPr>
        <p:spPr>
          <a:xfrm>
            <a:off x="821150" y="2891280"/>
            <a:ext cx="2254500" cy="1013100"/>
          </a:xfrm>
          <a:prstGeom prst="roundRect">
            <a:avLst>
              <a:gd fmla="val 16667" name="adj"/>
            </a:avLst>
          </a:prstGeom>
          <a:solidFill>
            <a:srgbClr val="EFEFEF"/>
          </a:solidFill>
          <a:ln cap="flat" cmpd="sng" w="8325">
            <a:solidFill>
              <a:schemeClr val="dk1"/>
            </a:solidFill>
            <a:prstDash val="solid"/>
            <a:round/>
            <a:headEnd len="sm" w="sm" type="none"/>
            <a:tailEnd len="sm" w="sm" type="none"/>
          </a:ln>
        </p:spPr>
        <p:txBody>
          <a:bodyPr anchorCtr="0" anchor="ctr" bIns="79925" lIns="79925" spcFirstLastPara="1" rIns="79925" wrap="square" tIns="79925">
            <a:noAutofit/>
          </a:bodyPr>
          <a:lstStyle/>
          <a:p>
            <a:pPr indent="0" lvl="0" marL="0" rtl="0" algn="ctr">
              <a:spcBef>
                <a:spcPts val="0"/>
              </a:spcBef>
              <a:spcAft>
                <a:spcPts val="0"/>
              </a:spcAft>
              <a:buNone/>
            </a:pPr>
            <a:r>
              <a:rPr lang="en" sz="1223">
                <a:latin typeface="Quattrocento Sans"/>
                <a:ea typeface="Quattrocento Sans"/>
                <a:cs typeface="Quattrocento Sans"/>
                <a:sym typeface="Quattrocento Sans"/>
              </a:rPr>
              <a:t>Discounts* the future damages caused by GHG emissions from one year back to that year.</a:t>
            </a:r>
            <a:endParaRPr sz="1223">
              <a:latin typeface="Quattrocento Sans"/>
              <a:ea typeface="Quattrocento Sans"/>
              <a:cs typeface="Quattrocento Sans"/>
              <a:sym typeface="Quattrocento Sans"/>
            </a:endParaRPr>
          </a:p>
        </p:txBody>
      </p:sp>
      <p:cxnSp>
        <p:nvCxnSpPr>
          <p:cNvPr id="1987" name="Google Shape;1987;p150"/>
          <p:cNvCxnSpPr>
            <a:stCxn id="1986" idx="3"/>
            <a:endCxn id="1977" idx="1"/>
          </p:cNvCxnSpPr>
          <p:nvPr/>
        </p:nvCxnSpPr>
        <p:spPr>
          <a:xfrm flipH="1" rot="10800000">
            <a:off x="3075650" y="3165930"/>
            <a:ext cx="297300" cy="231900"/>
          </a:xfrm>
          <a:prstGeom prst="straightConnector1">
            <a:avLst/>
          </a:prstGeom>
          <a:noFill/>
          <a:ln cap="flat" cmpd="sng" w="8325">
            <a:solidFill>
              <a:schemeClr val="dk2"/>
            </a:solidFill>
            <a:prstDash val="solid"/>
            <a:round/>
            <a:headEnd len="med" w="med" type="none"/>
            <a:tailEnd len="med" w="med" type="triangle"/>
          </a:ln>
        </p:spPr>
      </p:cxnSp>
      <p:sp>
        <p:nvSpPr>
          <p:cNvPr id="1988" name="Google Shape;1988;p150"/>
          <p:cNvSpPr/>
          <p:nvPr/>
        </p:nvSpPr>
        <p:spPr>
          <a:xfrm>
            <a:off x="6524888" y="3498132"/>
            <a:ext cx="2254500" cy="1013100"/>
          </a:xfrm>
          <a:prstGeom prst="roundRect">
            <a:avLst>
              <a:gd fmla="val 16667" name="adj"/>
            </a:avLst>
          </a:prstGeom>
          <a:solidFill>
            <a:srgbClr val="EFEFEF"/>
          </a:solidFill>
          <a:ln cap="flat" cmpd="sng" w="8325">
            <a:solidFill>
              <a:schemeClr val="dk1"/>
            </a:solidFill>
            <a:prstDash val="solid"/>
            <a:round/>
            <a:headEnd len="sm" w="sm" type="none"/>
            <a:tailEnd len="sm" w="sm" type="none"/>
          </a:ln>
        </p:spPr>
        <p:txBody>
          <a:bodyPr anchorCtr="0" anchor="ctr" bIns="79925" lIns="79925" spcFirstLastPara="1" rIns="79925" wrap="square" tIns="79925">
            <a:noAutofit/>
          </a:bodyPr>
          <a:lstStyle/>
          <a:p>
            <a:pPr indent="0" lvl="0" marL="0" rtl="0" algn="ctr">
              <a:spcBef>
                <a:spcPts val="0"/>
              </a:spcBef>
              <a:spcAft>
                <a:spcPts val="0"/>
              </a:spcAft>
              <a:buNone/>
            </a:pPr>
            <a:r>
              <a:rPr b="1" lang="en" sz="1223">
                <a:latin typeface="Quattrocento Sans"/>
                <a:ea typeface="Quattrocento Sans"/>
                <a:cs typeface="Quattrocento Sans"/>
                <a:sym typeface="Quattrocento Sans"/>
              </a:rPr>
              <a:t>An estimate of the economic value of the damage caused by 1 MtCO2e from one year</a:t>
            </a:r>
            <a:endParaRPr b="1" sz="1223">
              <a:latin typeface="Quattrocento Sans"/>
              <a:ea typeface="Quattrocento Sans"/>
              <a:cs typeface="Quattrocento Sans"/>
              <a:sym typeface="Quattrocento Sans"/>
            </a:endParaRPr>
          </a:p>
        </p:txBody>
      </p:sp>
      <p:cxnSp>
        <p:nvCxnSpPr>
          <p:cNvPr id="1989" name="Google Shape;1989;p150"/>
          <p:cNvCxnSpPr>
            <a:stCxn id="1988" idx="1"/>
            <a:endCxn id="1979" idx="3"/>
          </p:cNvCxnSpPr>
          <p:nvPr/>
        </p:nvCxnSpPr>
        <p:spPr>
          <a:xfrm rot="10800000">
            <a:off x="5769488" y="3949182"/>
            <a:ext cx="755400" cy="55500"/>
          </a:xfrm>
          <a:prstGeom prst="straightConnector1">
            <a:avLst/>
          </a:prstGeom>
          <a:noFill/>
          <a:ln cap="flat" cmpd="sng" w="8325">
            <a:solidFill>
              <a:schemeClr val="dk2"/>
            </a:solidFill>
            <a:prstDash val="solid"/>
            <a:round/>
            <a:headEnd len="med" w="med" type="none"/>
            <a:tailEnd len="med" w="med" type="triangle"/>
          </a:ln>
        </p:spPr>
      </p:cxnSp>
      <p:sp>
        <p:nvSpPr>
          <p:cNvPr id="1990" name="Google Shape;1990;p150"/>
          <p:cNvSpPr txBox="1"/>
          <p:nvPr/>
        </p:nvSpPr>
        <p:spPr>
          <a:xfrm>
            <a:off x="1810576" y="3919866"/>
            <a:ext cx="1631100" cy="487200"/>
          </a:xfrm>
          <a:prstGeom prst="rect">
            <a:avLst/>
          </a:prstGeom>
          <a:noFill/>
          <a:ln>
            <a:noFill/>
          </a:ln>
        </p:spPr>
        <p:txBody>
          <a:bodyPr anchorCtr="0" anchor="t" bIns="79925" lIns="79925" spcFirstLastPara="1" rIns="79925" wrap="square" tIns="79925">
            <a:spAutoFit/>
          </a:bodyPr>
          <a:lstStyle/>
          <a:p>
            <a:pPr indent="0" lvl="0" marL="0" rtl="0" algn="l">
              <a:lnSpc>
                <a:spcPct val="120000"/>
              </a:lnSpc>
              <a:spcBef>
                <a:spcPts val="525"/>
              </a:spcBef>
              <a:spcAft>
                <a:spcPts val="874"/>
              </a:spcAft>
              <a:buNone/>
            </a:pPr>
            <a:r>
              <a:rPr lang="en" sz="961">
                <a:solidFill>
                  <a:schemeClr val="dk1"/>
                </a:solidFill>
                <a:latin typeface="Quattrocento Sans"/>
                <a:ea typeface="Quattrocento Sans"/>
                <a:cs typeface="Quattrocento Sans"/>
                <a:sym typeface="Quattrocento Sans"/>
              </a:rPr>
              <a:t>*</a:t>
            </a:r>
            <a:r>
              <a:rPr lang="en" sz="961">
                <a:solidFill>
                  <a:schemeClr val="dk1"/>
                </a:solidFill>
                <a:latin typeface="Quattrocento Sans"/>
                <a:ea typeface="Quattrocento Sans"/>
                <a:cs typeface="Quattrocento Sans"/>
                <a:sym typeface="Quattrocento Sans"/>
              </a:rPr>
              <a:t>a discount rate of 3% was used for this analysis</a:t>
            </a:r>
            <a:endParaRPr sz="1223">
              <a:latin typeface="Quattrocento Sans"/>
              <a:ea typeface="Quattrocento Sans"/>
              <a:cs typeface="Quattrocento Sans"/>
              <a:sym typeface="Quattrocento Sans"/>
            </a:endParaRPr>
          </a:p>
        </p:txBody>
      </p:sp>
      <p:sp>
        <p:nvSpPr>
          <p:cNvPr id="1991" name="Google Shape;1991;p150"/>
          <p:cNvSpPr txBox="1"/>
          <p:nvPr/>
        </p:nvSpPr>
        <p:spPr>
          <a:xfrm>
            <a:off x="0" y="-35579"/>
            <a:ext cx="9144000" cy="584400"/>
          </a:xfrm>
          <a:prstGeom prst="rect">
            <a:avLst/>
          </a:prstGeom>
          <a:noFill/>
          <a:ln>
            <a:noFill/>
          </a:ln>
        </p:spPr>
        <p:txBody>
          <a:bodyPr anchorCtr="0" anchor="t" bIns="0" lIns="0" spcFirstLastPara="1" rIns="0" wrap="square" tIns="0">
            <a:spAutoFit/>
          </a:bodyPr>
          <a:lstStyle/>
          <a:p>
            <a:pPr indent="0" lvl="0" marL="0" marR="0" rtl="0" algn="ctr">
              <a:lnSpc>
                <a:spcPct val="92592"/>
              </a:lnSpc>
              <a:spcBef>
                <a:spcPts val="0"/>
              </a:spcBef>
              <a:spcAft>
                <a:spcPts val="0"/>
              </a:spcAft>
              <a:buNone/>
            </a:pPr>
            <a:r>
              <a:rPr b="1" lang="en" sz="4100">
                <a:solidFill>
                  <a:srgbClr val="326297"/>
                </a:solidFill>
                <a:latin typeface="Quattrocento Sans"/>
                <a:ea typeface="Quattrocento Sans"/>
                <a:cs typeface="Quattrocento Sans"/>
                <a:sym typeface="Quattrocento Sans"/>
              </a:rPr>
              <a:t>Social Cost of Carbon</a:t>
            </a:r>
            <a:endParaRPr b="1" sz="4100">
              <a:solidFill>
                <a:srgbClr val="1566A8"/>
              </a:solidFill>
              <a:latin typeface="Quattrocento Sans"/>
              <a:ea typeface="Quattrocento Sans"/>
              <a:cs typeface="Quattrocento Sans"/>
              <a:sym typeface="Quattrocento Sans"/>
            </a:endParaRPr>
          </a:p>
        </p:txBody>
      </p:sp>
      <p:sp>
        <p:nvSpPr>
          <p:cNvPr id="1992" name="Google Shape;1992;p150"/>
          <p:cNvSpPr txBox="1"/>
          <p:nvPr>
            <p:ph idx="12" type="sldNum"/>
          </p:nvPr>
        </p:nvSpPr>
        <p:spPr>
          <a:xfrm>
            <a:off x="8136628" y="4663217"/>
            <a:ext cx="548700" cy="3936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9" name="Shape 739"/>
        <p:cNvGrpSpPr/>
        <p:nvPr/>
      </p:nvGrpSpPr>
      <p:grpSpPr>
        <a:xfrm>
          <a:off x="0" y="0"/>
          <a:ext cx="0" cy="0"/>
          <a:chOff x="0" y="0"/>
          <a:chExt cx="0" cy="0"/>
        </a:xfrm>
      </p:grpSpPr>
      <p:pic>
        <p:nvPicPr>
          <p:cNvPr id="740" name="Google Shape;740;p43"/>
          <p:cNvPicPr preferRelativeResize="0"/>
          <p:nvPr/>
        </p:nvPicPr>
        <p:blipFill rotWithShape="1">
          <a:blip r:embed="rId3">
            <a:alphaModFix/>
          </a:blip>
          <a:srcRect b="0" l="0" r="0" t="0"/>
          <a:stretch/>
        </p:blipFill>
        <p:spPr>
          <a:xfrm>
            <a:off x="-676303" y="1127446"/>
            <a:ext cx="5708400" cy="3805800"/>
          </a:xfrm>
          <a:prstGeom prst="rect">
            <a:avLst/>
          </a:prstGeom>
          <a:noFill/>
          <a:ln>
            <a:noFill/>
          </a:ln>
        </p:spPr>
      </p:pic>
      <p:sp>
        <p:nvSpPr>
          <p:cNvPr id="741" name="Google Shape;741;p43"/>
          <p:cNvSpPr txBox="1"/>
          <p:nvPr/>
        </p:nvSpPr>
        <p:spPr>
          <a:xfrm>
            <a:off x="8581343" y="4786228"/>
            <a:ext cx="296100" cy="1386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lang="en" sz="900">
                <a:solidFill>
                  <a:srgbClr val="326297"/>
                </a:solidFill>
                <a:latin typeface="Arial"/>
                <a:ea typeface="Arial"/>
                <a:cs typeface="Arial"/>
                <a:sym typeface="Arial"/>
              </a:rPr>
              <a:t>6</a:t>
            </a:r>
            <a:endParaRPr sz="1100"/>
          </a:p>
        </p:txBody>
      </p:sp>
      <p:sp>
        <p:nvSpPr>
          <p:cNvPr id="742" name="Google Shape;742;p43"/>
          <p:cNvSpPr txBox="1"/>
          <p:nvPr>
            <p:ph idx="12" type="sldNum"/>
          </p:nvPr>
        </p:nvSpPr>
        <p:spPr>
          <a:xfrm>
            <a:off x="4914900" y="3575449"/>
            <a:ext cx="1600200" cy="2055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743" name="Google Shape;743;p43"/>
          <p:cNvSpPr txBox="1"/>
          <p:nvPr>
            <p:ph idx="4294967295" type="title"/>
          </p:nvPr>
        </p:nvSpPr>
        <p:spPr>
          <a:xfrm>
            <a:off x="-272325" y="1905350"/>
            <a:ext cx="4725000" cy="792000"/>
          </a:xfrm>
          <a:prstGeom prst="rect">
            <a:avLst/>
          </a:prstGeom>
          <a:noFill/>
          <a:ln>
            <a:noFill/>
          </a:ln>
        </p:spPr>
        <p:txBody>
          <a:bodyPr anchorCtr="0" anchor="b" bIns="34275" lIns="68575" spcFirstLastPara="1" rIns="68575" wrap="square" tIns="34275">
            <a:noAutofit/>
          </a:bodyPr>
          <a:lstStyle/>
          <a:p>
            <a:pPr indent="0" lvl="0" marL="0" rtl="0" algn="r">
              <a:lnSpc>
                <a:spcPct val="80000"/>
              </a:lnSpc>
              <a:spcBef>
                <a:spcPts val="0"/>
              </a:spcBef>
              <a:spcAft>
                <a:spcPts val="0"/>
              </a:spcAft>
              <a:buNone/>
            </a:pPr>
            <a:r>
              <a:rPr b="1" lang="en" sz="4100">
                <a:solidFill>
                  <a:srgbClr val="326297"/>
                </a:solidFill>
              </a:rPr>
              <a:t>How to </a:t>
            </a:r>
            <a:br>
              <a:rPr b="1" lang="en" sz="4100">
                <a:solidFill>
                  <a:srgbClr val="326297"/>
                </a:solidFill>
              </a:rPr>
            </a:br>
            <a:r>
              <a:rPr b="1" lang="en" sz="4100">
                <a:solidFill>
                  <a:srgbClr val="326297"/>
                </a:solidFill>
              </a:rPr>
              <a:t>Read the CCAN</a:t>
            </a:r>
            <a:endParaRPr b="1" sz="4100">
              <a:solidFill>
                <a:srgbClr val="326297"/>
              </a:solidFill>
            </a:endParaRPr>
          </a:p>
        </p:txBody>
      </p:sp>
      <p:sp>
        <p:nvSpPr>
          <p:cNvPr id="744" name="Google Shape;744;p43"/>
          <p:cNvSpPr txBox="1"/>
          <p:nvPr>
            <p:ph idx="4294967295" type="body"/>
          </p:nvPr>
        </p:nvSpPr>
        <p:spPr>
          <a:xfrm>
            <a:off x="195775" y="2697350"/>
            <a:ext cx="4320300" cy="1728300"/>
          </a:xfrm>
          <a:prstGeom prst="rect">
            <a:avLst/>
          </a:prstGeom>
          <a:noFill/>
          <a:ln>
            <a:noFill/>
          </a:ln>
        </p:spPr>
        <p:txBody>
          <a:bodyPr anchorCtr="0" anchor="t" bIns="34275" lIns="68575" spcFirstLastPara="1" rIns="68575" wrap="square" tIns="34275">
            <a:noAutofit/>
          </a:bodyPr>
          <a:lstStyle/>
          <a:p>
            <a:pPr indent="0" lvl="0" marL="0" rtl="0" algn="r">
              <a:spcBef>
                <a:spcPts val="400"/>
              </a:spcBef>
              <a:spcAft>
                <a:spcPts val="0"/>
              </a:spcAft>
              <a:buClr>
                <a:schemeClr val="lt1"/>
              </a:buClr>
              <a:buSzPts val="1800"/>
              <a:buNone/>
            </a:pPr>
            <a:r>
              <a:t/>
            </a:r>
            <a:endParaRPr sz="1800">
              <a:solidFill>
                <a:srgbClr val="326297"/>
              </a:solidFill>
              <a:latin typeface="Quattrocento Sans"/>
              <a:ea typeface="Quattrocento Sans"/>
              <a:cs typeface="Quattrocento Sans"/>
              <a:sym typeface="Quattrocento Sans"/>
            </a:endParaRPr>
          </a:p>
          <a:p>
            <a:pPr indent="0" lvl="0" marL="0" rtl="0" algn="r">
              <a:spcBef>
                <a:spcPts val="400"/>
              </a:spcBef>
              <a:spcAft>
                <a:spcPts val="0"/>
              </a:spcAft>
              <a:buClr>
                <a:schemeClr val="lt1"/>
              </a:buClr>
              <a:buSzPts val="1800"/>
              <a:buNone/>
            </a:pPr>
            <a:r>
              <a:t/>
            </a:r>
            <a:endParaRPr sz="1800">
              <a:solidFill>
                <a:srgbClr val="326297"/>
              </a:solidFill>
              <a:latin typeface="Quattrocento Sans"/>
              <a:ea typeface="Quattrocento Sans"/>
              <a:cs typeface="Quattrocento Sans"/>
              <a:sym typeface="Quattrocento Sans"/>
            </a:endParaRPr>
          </a:p>
        </p:txBody>
      </p:sp>
      <p:sp>
        <p:nvSpPr>
          <p:cNvPr id="745" name="Google Shape;745;p43"/>
          <p:cNvSpPr txBox="1"/>
          <p:nvPr>
            <p:ph idx="12" type="sldNum"/>
          </p:nvPr>
        </p:nvSpPr>
        <p:spPr>
          <a:xfrm>
            <a:off x="6553200" y="4767265"/>
            <a:ext cx="21336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746" name="Google Shape;746;p43"/>
          <p:cNvSpPr txBox="1"/>
          <p:nvPr>
            <p:ph idx="4294967295" type="body"/>
          </p:nvPr>
        </p:nvSpPr>
        <p:spPr>
          <a:xfrm>
            <a:off x="4553320" y="300013"/>
            <a:ext cx="4320300" cy="3668700"/>
          </a:xfrm>
          <a:prstGeom prst="rect">
            <a:avLst/>
          </a:prstGeom>
          <a:noFill/>
          <a:ln>
            <a:noFill/>
          </a:ln>
        </p:spPr>
        <p:txBody>
          <a:bodyPr anchorCtr="0" anchor="t" bIns="34275" lIns="68575" spcFirstLastPara="1" rIns="68575" wrap="square" tIns="34275">
            <a:noAutofit/>
          </a:bodyPr>
          <a:lstStyle/>
          <a:p>
            <a:pPr indent="0" lvl="0" marL="0" rtl="0" algn="l">
              <a:lnSpc>
                <a:spcPct val="120000"/>
              </a:lnSpc>
              <a:spcBef>
                <a:spcPts val="600"/>
              </a:spcBef>
              <a:spcAft>
                <a:spcPts val="0"/>
              </a:spcAft>
              <a:buClr>
                <a:schemeClr val="dk1"/>
              </a:buClr>
              <a:buSzPts val="1100"/>
              <a:buNone/>
            </a:pPr>
            <a:r>
              <a:t/>
            </a:r>
            <a:endParaRPr b="1" sz="1400">
              <a:latin typeface="Quattrocento Sans"/>
              <a:ea typeface="Quattrocento Sans"/>
              <a:cs typeface="Quattrocento Sans"/>
              <a:sym typeface="Quattrocento Sans"/>
            </a:endParaRPr>
          </a:p>
          <a:p>
            <a:pPr indent="0" lvl="0" marL="0" rtl="0" algn="l">
              <a:lnSpc>
                <a:spcPct val="120000"/>
              </a:lnSpc>
              <a:spcBef>
                <a:spcPts val="1200"/>
              </a:spcBef>
              <a:spcAft>
                <a:spcPts val="0"/>
              </a:spcAft>
              <a:buClr>
                <a:schemeClr val="dk1"/>
              </a:buClr>
              <a:buSzPts val="1100"/>
              <a:buNone/>
            </a:pPr>
            <a:r>
              <a:rPr b="1" lang="en" sz="1400">
                <a:latin typeface="Quattrocento Sans"/>
                <a:ea typeface="Quattrocento Sans"/>
                <a:cs typeface="Quattrocento Sans"/>
                <a:sym typeface="Quattrocento Sans"/>
              </a:rPr>
              <a:t>This analysis is intended for everyone </a:t>
            </a:r>
            <a:r>
              <a:rPr lang="en" sz="1400">
                <a:latin typeface="Quattrocento Sans"/>
                <a:ea typeface="Quattrocento Sans"/>
                <a:cs typeface="Quattrocento Sans"/>
                <a:sym typeface="Quattrocento Sans"/>
              </a:rPr>
              <a:t>— residents, governments, businesses, utilities and other partners.</a:t>
            </a:r>
            <a:endParaRPr sz="1400">
              <a:latin typeface="Quattrocento Sans"/>
              <a:ea typeface="Quattrocento Sans"/>
              <a:cs typeface="Quattrocento Sans"/>
              <a:sym typeface="Quattrocento Sans"/>
            </a:endParaRPr>
          </a:p>
          <a:p>
            <a:pPr indent="0" lvl="0" marL="0" rtl="0" algn="l">
              <a:lnSpc>
                <a:spcPct val="120000"/>
              </a:lnSpc>
              <a:spcBef>
                <a:spcPts val="1200"/>
              </a:spcBef>
              <a:spcAft>
                <a:spcPts val="0"/>
              </a:spcAft>
              <a:buClr>
                <a:schemeClr val="dk1"/>
              </a:buClr>
              <a:buSzPts val="1100"/>
              <a:buNone/>
            </a:pPr>
            <a:r>
              <a:rPr lang="en" sz="1400">
                <a:latin typeface="Quattrocento Sans"/>
                <a:ea typeface="Quattrocento Sans"/>
                <a:cs typeface="Quattrocento Sans"/>
                <a:sym typeface="Quattrocento Sans"/>
              </a:rPr>
              <a:t>It outlines </a:t>
            </a:r>
            <a:r>
              <a:rPr b="1" lang="en" sz="1400">
                <a:latin typeface="Quattrocento Sans"/>
                <a:ea typeface="Quattrocento Sans"/>
                <a:cs typeface="Quattrocento Sans"/>
                <a:sym typeface="Quattrocento Sans"/>
              </a:rPr>
              <a:t>how climate measures could reduce emissions and generate co-benefits </a:t>
            </a:r>
            <a:r>
              <a:rPr lang="en" sz="1400">
                <a:latin typeface="Quattrocento Sans"/>
                <a:ea typeface="Quattrocento Sans"/>
                <a:cs typeface="Quattrocento Sans"/>
                <a:sym typeface="Quattrocento Sans"/>
              </a:rPr>
              <a:t>such as improved air quality and public health outcomes alongside increased economic development. </a:t>
            </a:r>
            <a:endParaRPr sz="1400">
              <a:latin typeface="Quattrocento Sans"/>
              <a:ea typeface="Quattrocento Sans"/>
              <a:cs typeface="Quattrocento Sans"/>
              <a:sym typeface="Quattrocento Sans"/>
            </a:endParaRPr>
          </a:p>
          <a:p>
            <a:pPr indent="0" lvl="0" marL="0" rtl="0" algn="l">
              <a:lnSpc>
                <a:spcPct val="120000"/>
              </a:lnSpc>
              <a:spcBef>
                <a:spcPts val="1200"/>
              </a:spcBef>
              <a:spcAft>
                <a:spcPts val="0"/>
              </a:spcAft>
              <a:buClr>
                <a:schemeClr val="dk1"/>
              </a:buClr>
              <a:buSzPts val="1100"/>
              <a:buNone/>
            </a:pPr>
            <a:r>
              <a:rPr lang="en" sz="1400">
                <a:latin typeface="Quattrocento Sans"/>
                <a:ea typeface="Quattrocento Sans"/>
                <a:cs typeface="Quattrocento Sans"/>
                <a:sym typeface="Quattrocento Sans"/>
              </a:rPr>
              <a:t>The CCAN is </a:t>
            </a:r>
            <a:r>
              <a:rPr b="1" lang="en" sz="1400">
                <a:latin typeface="Quattrocento Sans"/>
                <a:ea typeface="Quattrocento Sans"/>
                <a:cs typeface="Quattrocento Sans"/>
                <a:sym typeface="Quattrocento Sans"/>
              </a:rPr>
              <a:t>a resource to help inform implementation</a:t>
            </a:r>
            <a:r>
              <a:rPr lang="en" sz="1400">
                <a:latin typeface="Quattrocento Sans"/>
                <a:ea typeface="Quattrocento Sans"/>
                <a:cs typeface="Quattrocento Sans"/>
                <a:sym typeface="Quattrocento Sans"/>
              </a:rPr>
              <a:t> of measures at a variety of scales and is not intended to be a roadmap of how greenhouse gas emissions should be reduced in Nevada.</a:t>
            </a:r>
            <a:endParaRPr sz="1400">
              <a:latin typeface="Quattrocento Sans"/>
              <a:ea typeface="Quattrocento Sans"/>
              <a:cs typeface="Quattrocento Sans"/>
              <a:sym typeface="Quattrocento Sans"/>
            </a:endParaRPr>
          </a:p>
          <a:p>
            <a:pPr indent="0" lvl="0" marL="0" rtl="0" algn="r">
              <a:spcBef>
                <a:spcPts val="1200"/>
              </a:spcBef>
              <a:spcAft>
                <a:spcPts val="0"/>
              </a:spcAft>
              <a:buClr>
                <a:schemeClr val="lt1"/>
              </a:buClr>
              <a:buSzPts val="1800"/>
              <a:buNone/>
            </a:pPr>
            <a:r>
              <a:t/>
            </a:r>
            <a:endParaRPr sz="1400">
              <a:latin typeface="Quattrocento Sans"/>
              <a:ea typeface="Quattrocento Sans"/>
              <a:cs typeface="Quattrocento Sans"/>
              <a:sym typeface="Quattrocento Sans"/>
            </a:endParaRPr>
          </a:p>
        </p:txBody>
      </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997" name="Shape 1997"/>
        <p:cNvGrpSpPr/>
        <p:nvPr/>
      </p:nvGrpSpPr>
      <p:grpSpPr>
        <a:xfrm>
          <a:off x="0" y="0"/>
          <a:ext cx="0" cy="0"/>
          <a:chOff x="0" y="0"/>
          <a:chExt cx="0" cy="0"/>
        </a:xfrm>
      </p:grpSpPr>
      <p:sp>
        <p:nvSpPr>
          <p:cNvPr id="1998" name="Google Shape;1998;p151"/>
          <p:cNvSpPr txBox="1"/>
          <p:nvPr>
            <p:ph type="ctrTitle"/>
          </p:nvPr>
        </p:nvSpPr>
        <p:spPr>
          <a:xfrm>
            <a:off x="3686175" y="901036"/>
            <a:ext cx="6411300" cy="592800"/>
          </a:xfrm>
          <a:prstGeom prst="rect">
            <a:avLst/>
          </a:prstGeom>
          <a:noFill/>
          <a:ln>
            <a:noFill/>
          </a:ln>
        </p:spPr>
        <p:txBody>
          <a:bodyPr anchorCtr="0" anchor="b" bIns="34275" lIns="68575" spcFirstLastPara="1" rIns="68575" wrap="square" tIns="34275">
            <a:noAutofit/>
          </a:bodyPr>
          <a:lstStyle/>
          <a:p>
            <a:pPr indent="0" lvl="0" marL="0" rtl="0" algn="l">
              <a:lnSpc>
                <a:spcPct val="100000"/>
              </a:lnSpc>
              <a:spcBef>
                <a:spcPts val="0"/>
              </a:spcBef>
              <a:spcAft>
                <a:spcPts val="0"/>
              </a:spcAft>
              <a:buNone/>
            </a:pPr>
            <a:r>
              <a:rPr b="1" lang="en" sz="4100">
                <a:solidFill>
                  <a:srgbClr val="326297"/>
                </a:solidFill>
              </a:rPr>
              <a:t>Natural and </a:t>
            </a:r>
            <a:endParaRPr b="1" sz="4100">
              <a:solidFill>
                <a:srgbClr val="326297"/>
              </a:solidFill>
            </a:endParaRPr>
          </a:p>
          <a:p>
            <a:pPr indent="0" lvl="0" marL="0" rtl="0" algn="l">
              <a:lnSpc>
                <a:spcPct val="100000"/>
              </a:lnSpc>
              <a:spcBef>
                <a:spcPts val="0"/>
              </a:spcBef>
              <a:spcAft>
                <a:spcPts val="0"/>
              </a:spcAft>
              <a:buNone/>
            </a:pPr>
            <a:r>
              <a:rPr b="1" lang="en" sz="4100">
                <a:solidFill>
                  <a:srgbClr val="326297"/>
                </a:solidFill>
              </a:rPr>
              <a:t>Working Lands</a:t>
            </a:r>
            <a:endParaRPr b="1" sz="4100">
              <a:solidFill>
                <a:srgbClr val="326297"/>
              </a:solidFill>
            </a:endParaRPr>
          </a:p>
        </p:txBody>
      </p:sp>
      <p:sp>
        <p:nvSpPr>
          <p:cNvPr id="1999" name="Google Shape;1999;p151"/>
          <p:cNvSpPr txBox="1"/>
          <p:nvPr/>
        </p:nvSpPr>
        <p:spPr>
          <a:xfrm>
            <a:off x="3686175" y="1790217"/>
            <a:ext cx="4772100" cy="1529700"/>
          </a:xfrm>
          <a:prstGeom prst="rect">
            <a:avLst/>
          </a:prstGeom>
          <a:noFill/>
          <a:ln>
            <a:noFill/>
          </a:ln>
        </p:spPr>
        <p:txBody>
          <a:bodyPr anchorCtr="0" anchor="t" bIns="34275" lIns="68575" spcFirstLastPara="1" rIns="68575" wrap="square" tIns="34275">
            <a:spAutoFit/>
          </a:bodyPr>
          <a:lstStyle/>
          <a:p>
            <a:pPr indent="-317500" lvl="0" marL="457200" rtl="0" algn="l">
              <a:lnSpc>
                <a:spcPct val="115000"/>
              </a:lnSpc>
              <a:spcBef>
                <a:spcPts val="900"/>
              </a:spcBef>
              <a:spcAft>
                <a:spcPts val="0"/>
              </a:spcAft>
              <a:buClr>
                <a:srgbClr val="343434"/>
              </a:buClr>
              <a:buSzPts val="1400"/>
              <a:buFont typeface="Quattrocento Sans"/>
              <a:buChar char="●"/>
            </a:pPr>
            <a:r>
              <a:rPr lang="en">
                <a:solidFill>
                  <a:srgbClr val="343434"/>
                </a:solidFill>
                <a:latin typeface="Quattrocento Sans"/>
                <a:ea typeface="Quattrocento Sans"/>
                <a:cs typeface="Quattrocento Sans"/>
                <a:sym typeface="Quattrocento Sans"/>
              </a:rPr>
              <a:t>Cities to increase tree canopy cover to 30% </a:t>
            </a:r>
            <a:endParaRPr>
              <a:solidFill>
                <a:srgbClr val="343434"/>
              </a:solidFill>
              <a:latin typeface="Quattrocento Sans"/>
              <a:ea typeface="Quattrocento Sans"/>
              <a:cs typeface="Quattrocento Sans"/>
              <a:sym typeface="Quattrocento Sans"/>
            </a:endParaRPr>
          </a:p>
          <a:p>
            <a:pPr indent="-317500" lvl="0" marL="457200" rtl="0" algn="l">
              <a:lnSpc>
                <a:spcPct val="115000"/>
              </a:lnSpc>
              <a:spcBef>
                <a:spcPts val="0"/>
              </a:spcBef>
              <a:spcAft>
                <a:spcPts val="0"/>
              </a:spcAft>
              <a:buClr>
                <a:srgbClr val="343434"/>
              </a:buClr>
              <a:buSzPts val="1400"/>
              <a:buFont typeface="Quattrocento Sans"/>
              <a:buChar char="●"/>
            </a:pPr>
            <a:r>
              <a:rPr lang="en">
                <a:solidFill>
                  <a:srgbClr val="343434"/>
                </a:solidFill>
                <a:latin typeface="Quattrocento Sans"/>
                <a:ea typeface="Quattrocento Sans"/>
                <a:cs typeface="Quattrocento Sans"/>
                <a:sym typeface="Quattrocento Sans"/>
              </a:rPr>
              <a:t>Prioritization of increased tree canopy cover in low income areas for the Community Driven Scenario </a:t>
            </a:r>
            <a:endParaRPr>
              <a:solidFill>
                <a:srgbClr val="343434"/>
              </a:solidFill>
              <a:latin typeface="Quattrocento Sans"/>
              <a:ea typeface="Quattrocento Sans"/>
              <a:cs typeface="Quattrocento Sans"/>
              <a:sym typeface="Quattrocento Sans"/>
            </a:endParaRPr>
          </a:p>
          <a:p>
            <a:pPr indent="-317500" lvl="0" marL="457200" rtl="0" algn="l">
              <a:lnSpc>
                <a:spcPct val="115000"/>
              </a:lnSpc>
              <a:spcBef>
                <a:spcPts val="0"/>
              </a:spcBef>
              <a:spcAft>
                <a:spcPts val="0"/>
              </a:spcAft>
              <a:buClr>
                <a:srgbClr val="343434"/>
              </a:buClr>
              <a:buSzPts val="1400"/>
              <a:buFont typeface="Quattrocento Sans"/>
              <a:buChar char="●"/>
            </a:pPr>
            <a:r>
              <a:rPr lang="en">
                <a:solidFill>
                  <a:srgbClr val="343434"/>
                </a:solidFill>
                <a:latin typeface="Quattrocento Sans"/>
                <a:ea typeface="Quattrocento Sans"/>
                <a:cs typeface="Quattrocento Sans"/>
                <a:sym typeface="Quattrocento Sans"/>
              </a:rPr>
              <a:t>Protection and restoration of sagebrush and forested land in all three scenarios </a:t>
            </a:r>
            <a:endParaRPr>
              <a:solidFill>
                <a:srgbClr val="343434"/>
              </a:solidFill>
              <a:latin typeface="Quattrocento Sans"/>
              <a:ea typeface="Quattrocento Sans"/>
              <a:cs typeface="Quattrocento Sans"/>
              <a:sym typeface="Quattrocento Sans"/>
            </a:endParaRPr>
          </a:p>
          <a:p>
            <a:pPr indent="0" lvl="0" marL="0" marR="0" rtl="0" algn="l">
              <a:lnSpc>
                <a:spcPct val="62500"/>
              </a:lnSpc>
              <a:spcBef>
                <a:spcPts val="900"/>
              </a:spcBef>
              <a:spcAft>
                <a:spcPts val="0"/>
              </a:spcAft>
              <a:buNone/>
            </a:pPr>
            <a:r>
              <a:t/>
            </a:r>
            <a:endParaRPr sz="1100"/>
          </a:p>
        </p:txBody>
      </p:sp>
      <p:sp>
        <p:nvSpPr>
          <p:cNvPr id="2000" name="Google Shape;2000;p151"/>
          <p:cNvSpPr txBox="1"/>
          <p:nvPr/>
        </p:nvSpPr>
        <p:spPr>
          <a:xfrm>
            <a:off x="3788400" y="1510600"/>
            <a:ext cx="5038800" cy="256500"/>
          </a:xfrm>
          <a:prstGeom prst="rect">
            <a:avLst/>
          </a:prstGeom>
          <a:noFill/>
          <a:ln>
            <a:noFill/>
          </a:ln>
        </p:spPr>
        <p:txBody>
          <a:bodyPr anchorCtr="0" anchor="t" bIns="0" lIns="0" spcFirstLastPara="1" rIns="0" wrap="square" tIns="0">
            <a:spAutoFit/>
          </a:bodyPr>
          <a:lstStyle/>
          <a:p>
            <a:pPr indent="0" lvl="0" marL="0" marR="0" rtl="0" algn="l">
              <a:lnSpc>
                <a:spcPct val="92592"/>
              </a:lnSpc>
              <a:spcBef>
                <a:spcPts val="0"/>
              </a:spcBef>
              <a:spcAft>
                <a:spcPts val="0"/>
              </a:spcAft>
              <a:buNone/>
            </a:pPr>
            <a:r>
              <a:rPr b="1" lang="en" sz="1800">
                <a:solidFill>
                  <a:srgbClr val="4DA4DF"/>
                </a:solidFill>
                <a:latin typeface="Quattrocento Sans"/>
                <a:ea typeface="Quattrocento Sans"/>
                <a:cs typeface="Quattrocento Sans"/>
                <a:sym typeface="Quattrocento Sans"/>
              </a:rPr>
              <a:t>Key </a:t>
            </a:r>
            <a:r>
              <a:rPr b="1" lang="en" sz="1800">
                <a:solidFill>
                  <a:srgbClr val="4DA4DF"/>
                </a:solidFill>
                <a:latin typeface="Quattrocento Sans"/>
                <a:ea typeface="Quattrocento Sans"/>
                <a:cs typeface="Quattrocento Sans"/>
                <a:sym typeface="Quattrocento Sans"/>
              </a:rPr>
              <a:t>Assumptions</a:t>
            </a:r>
            <a:endParaRPr b="1" sz="1800">
              <a:solidFill>
                <a:srgbClr val="4DA4DF"/>
              </a:solidFill>
              <a:latin typeface="Quattrocento Sans"/>
              <a:ea typeface="Quattrocento Sans"/>
              <a:cs typeface="Quattrocento Sans"/>
              <a:sym typeface="Quattrocento Sans"/>
            </a:endParaRPr>
          </a:p>
        </p:txBody>
      </p:sp>
      <p:pic>
        <p:nvPicPr>
          <p:cNvPr descr="Reno Nv High Desert (Provided by Getty Images)" id="2001" name="Google Shape;2001;p151"/>
          <p:cNvPicPr preferRelativeResize="0"/>
          <p:nvPr/>
        </p:nvPicPr>
        <p:blipFill>
          <a:blip r:embed="rId3">
            <a:alphaModFix/>
          </a:blip>
          <a:stretch>
            <a:fillRect/>
          </a:stretch>
        </p:blipFill>
        <p:spPr>
          <a:xfrm>
            <a:off x="-1" y="0"/>
            <a:ext cx="3427031" cy="4569375"/>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006" name="Shape 2006"/>
        <p:cNvGrpSpPr/>
        <p:nvPr/>
      </p:nvGrpSpPr>
      <p:grpSpPr>
        <a:xfrm>
          <a:off x="0" y="0"/>
          <a:ext cx="0" cy="0"/>
          <a:chOff x="0" y="0"/>
          <a:chExt cx="0" cy="0"/>
        </a:xfrm>
      </p:grpSpPr>
      <p:pic>
        <p:nvPicPr>
          <p:cNvPr id="2007" name="Google Shape;2007;p152" title="Chart"/>
          <p:cNvPicPr preferRelativeResize="0"/>
          <p:nvPr/>
        </p:nvPicPr>
        <p:blipFill rotWithShape="1">
          <a:blip r:embed="rId3">
            <a:alphaModFix/>
          </a:blip>
          <a:srcRect b="0" l="0" r="21673" t="0"/>
          <a:stretch/>
        </p:blipFill>
        <p:spPr>
          <a:xfrm>
            <a:off x="1737275" y="1059125"/>
            <a:ext cx="4297226" cy="3393726"/>
          </a:xfrm>
          <a:prstGeom prst="rect">
            <a:avLst/>
          </a:prstGeom>
          <a:noFill/>
          <a:ln>
            <a:noFill/>
          </a:ln>
        </p:spPr>
      </p:pic>
      <p:sp>
        <p:nvSpPr>
          <p:cNvPr id="2008" name="Google Shape;2008;p152"/>
          <p:cNvSpPr txBox="1"/>
          <p:nvPr/>
        </p:nvSpPr>
        <p:spPr>
          <a:xfrm>
            <a:off x="-1" y="674278"/>
            <a:ext cx="9144000" cy="203100"/>
          </a:xfrm>
          <a:prstGeom prst="rect">
            <a:avLst/>
          </a:prstGeom>
          <a:noFill/>
          <a:ln>
            <a:noFill/>
          </a:ln>
        </p:spPr>
        <p:txBody>
          <a:bodyPr anchorCtr="0" anchor="t" bIns="0" lIns="0" spcFirstLastPara="1" rIns="0" wrap="square" tIns="0">
            <a:spAutoFit/>
          </a:bodyPr>
          <a:lstStyle/>
          <a:p>
            <a:pPr indent="0" lvl="0" marL="0" marR="0" rtl="0" algn="ctr">
              <a:lnSpc>
                <a:spcPct val="73333"/>
              </a:lnSpc>
              <a:spcBef>
                <a:spcPts val="0"/>
              </a:spcBef>
              <a:spcAft>
                <a:spcPts val="0"/>
              </a:spcAft>
              <a:buNone/>
            </a:pPr>
            <a:r>
              <a:rPr b="1" lang="en" sz="1800">
                <a:solidFill>
                  <a:srgbClr val="4DA4DF"/>
                </a:solidFill>
                <a:latin typeface="Quattrocento Sans"/>
                <a:ea typeface="Quattrocento Sans"/>
                <a:cs typeface="Quattrocento Sans"/>
                <a:sym typeface="Quattrocento Sans"/>
              </a:rPr>
              <a:t>Annual Investment and Savings in the LC Scenario </a:t>
            </a:r>
            <a:r>
              <a:rPr b="1" lang="en" sz="1800">
                <a:solidFill>
                  <a:srgbClr val="4DA4DF"/>
                </a:solidFill>
                <a:latin typeface="Quattrocento Sans"/>
                <a:ea typeface="Quattrocento Sans"/>
                <a:cs typeface="Quattrocento Sans"/>
                <a:sym typeface="Quattrocento Sans"/>
              </a:rPr>
              <a:t>with SCC </a:t>
            </a:r>
            <a:r>
              <a:rPr b="1" lang="en" sz="1800">
                <a:solidFill>
                  <a:srgbClr val="4DA4DF"/>
                </a:solidFill>
                <a:latin typeface="Quattrocento Sans"/>
                <a:ea typeface="Quattrocento Sans"/>
                <a:cs typeface="Quattrocento Sans"/>
                <a:sym typeface="Quattrocento Sans"/>
              </a:rPr>
              <a:t>(2026-2050)</a:t>
            </a:r>
            <a:endParaRPr b="1" sz="1800">
              <a:solidFill>
                <a:srgbClr val="4DA4DF"/>
              </a:solidFill>
              <a:latin typeface="Quattrocento Sans"/>
              <a:ea typeface="Quattrocento Sans"/>
              <a:cs typeface="Quattrocento Sans"/>
              <a:sym typeface="Quattrocento Sans"/>
            </a:endParaRPr>
          </a:p>
        </p:txBody>
      </p:sp>
      <p:sp>
        <p:nvSpPr>
          <p:cNvPr id="2009" name="Google Shape;2009;p152"/>
          <p:cNvSpPr txBox="1"/>
          <p:nvPr/>
        </p:nvSpPr>
        <p:spPr>
          <a:xfrm>
            <a:off x="0" y="47298"/>
            <a:ext cx="9144000" cy="584400"/>
          </a:xfrm>
          <a:prstGeom prst="rect">
            <a:avLst/>
          </a:prstGeom>
          <a:noFill/>
          <a:ln>
            <a:noFill/>
          </a:ln>
        </p:spPr>
        <p:txBody>
          <a:bodyPr anchorCtr="0" anchor="t" bIns="0" lIns="0" spcFirstLastPara="1" rIns="0" wrap="square" tIns="0">
            <a:spAutoFit/>
          </a:bodyPr>
          <a:lstStyle/>
          <a:p>
            <a:pPr indent="0" lvl="0" marL="0" marR="0" rtl="0" algn="ctr">
              <a:lnSpc>
                <a:spcPct val="92592"/>
              </a:lnSpc>
              <a:spcBef>
                <a:spcPts val="0"/>
              </a:spcBef>
              <a:spcAft>
                <a:spcPts val="0"/>
              </a:spcAft>
              <a:buNone/>
            </a:pPr>
            <a:r>
              <a:rPr b="1" lang="en" sz="4100">
                <a:solidFill>
                  <a:srgbClr val="326297"/>
                </a:solidFill>
                <a:latin typeface="Quattrocento Sans"/>
                <a:ea typeface="Quattrocento Sans"/>
                <a:cs typeface="Quattrocento Sans"/>
                <a:sym typeface="Quattrocento Sans"/>
              </a:rPr>
              <a:t>Net Annual Cost or Savings</a:t>
            </a:r>
            <a:endParaRPr b="1" sz="4100">
              <a:solidFill>
                <a:srgbClr val="326297"/>
              </a:solidFill>
              <a:latin typeface="Quattrocento Sans"/>
              <a:ea typeface="Quattrocento Sans"/>
              <a:cs typeface="Quattrocento Sans"/>
              <a:sym typeface="Quattrocento Sans"/>
            </a:endParaRPr>
          </a:p>
        </p:txBody>
      </p:sp>
      <p:sp>
        <p:nvSpPr>
          <p:cNvPr id="2010" name="Google Shape;2010;p152"/>
          <p:cNvSpPr txBox="1"/>
          <p:nvPr/>
        </p:nvSpPr>
        <p:spPr>
          <a:xfrm>
            <a:off x="8581343" y="4786228"/>
            <a:ext cx="296100" cy="1386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lang="en" sz="900">
                <a:solidFill>
                  <a:srgbClr val="326297"/>
                </a:solidFill>
                <a:latin typeface="Arial"/>
                <a:ea typeface="Arial"/>
                <a:cs typeface="Arial"/>
                <a:sym typeface="Arial"/>
              </a:rPr>
              <a:t>6</a:t>
            </a:r>
            <a:endParaRPr sz="1100"/>
          </a:p>
        </p:txBody>
      </p:sp>
      <p:sp>
        <p:nvSpPr>
          <p:cNvPr id="2011" name="Google Shape;2011;p152"/>
          <p:cNvSpPr txBox="1"/>
          <p:nvPr>
            <p:ph idx="12" type="sldNum"/>
          </p:nvPr>
        </p:nvSpPr>
        <p:spPr>
          <a:xfrm>
            <a:off x="4914900" y="3575449"/>
            <a:ext cx="1600200" cy="2055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cxnSp>
        <p:nvCxnSpPr>
          <p:cNvPr id="2012" name="Google Shape;2012;p152"/>
          <p:cNvCxnSpPr/>
          <p:nvPr/>
        </p:nvCxnSpPr>
        <p:spPr>
          <a:xfrm rot="10800000">
            <a:off x="7965355" y="1247300"/>
            <a:ext cx="0" cy="885600"/>
          </a:xfrm>
          <a:prstGeom prst="straightConnector1">
            <a:avLst/>
          </a:prstGeom>
          <a:noFill/>
          <a:ln cap="flat" cmpd="sng" w="9525">
            <a:solidFill>
              <a:schemeClr val="dk2"/>
            </a:solidFill>
            <a:prstDash val="solid"/>
            <a:round/>
            <a:headEnd len="med" w="med" type="none"/>
            <a:tailEnd len="med" w="med" type="triangle"/>
          </a:ln>
        </p:spPr>
      </p:cxnSp>
      <p:cxnSp>
        <p:nvCxnSpPr>
          <p:cNvPr id="2013" name="Google Shape;2013;p152"/>
          <p:cNvCxnSpPr/>
          <p:nvPr/>
        </p:nvCxnSpPr>
        <p:spPr>
          <a:xfrm>
            <a:off x="7968400" y="2162250"/>
            <a:ext cx="7500" cy="880500"/>
          </a:xfrm>
          <a:prstGeom prst="straightConnector1">
            <a:avLst/>
          </a:prstGeom>
          <a:noFill/>
          <a:ln cap="flat" cmpd="sng" w="9525">
            <a:solidFill>
              <a:schemeClr val="dk2"/>
            </a:solidFill>
            <a:prstDash val="solid"/>
            <a:round/>
            <a:headEnd len="med" w="med" type="none"/>
            <a:tailEnd len="med" w="med" type="triangle"/>
          </a:ln>
        </p:spPr>
      </p:cxnSp>
      <p:sp>
        <p:nvSpPr>
          <p:cNvPr id="2014" name="Google Shape;2014;p152"/>
          <p:cNvSpPr txBox="1"/>
          <p:nvPr/>
        </p:nvSpPr>
        <p:spPr>
          <a:xfrm>
            <a:off x="7446750" y="938050"/>
            <a:ext cx="1430700" cy="20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rPr>
              <a:t>Costs money</a:t>
            </a:r>
            <a:endParaRPr sz="1200">
              <a:solidFill>
                <a:schemeClr val="dk1"/>
              </a:solidFill>
            </a:endParaRPr>
          </a:p>
        </p:txBody>
      </p:sp>
      <p:sp>
        <p:nvSpPr>
          <p:cNvPr id="2015" name="Google Shape;2015;p152"/>
          <p:cNvSpPr txBox="1"/>
          <p:nvPr/>
        </p:nvSpPr>
        <p:spPr>
          <a:xfrm>
            <a:off x="7446750" y="3119038"/>
            <a:ext cx="1430700" cy="20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rPr>
              <a:t>Saves money</a:t>
            </a:r>
            <a:endParaRPr sz="1200">
              <a:solidFill>
                <a:schemeClr val="dk1"/>
              </a:solidFill>
            </a:endParaRPr>
          </a:p>
        </p:txBody>
      </p:sp>
      <p:sp>
        <p:nvSpPr>
          <p:cNvPr id="2016" name="Google Shape;2016;p152"/>
          <p:cNvSpPr/>
          <p:nvPr/>
        </p:nvSpPr>
        <p:spPr>
          <a:xfrm>
            <a:off x="3859475" y="2132900"/>
            <a:ext cx="183000" cy="1830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2017" name="Google Shape;2017;p152"/>
          <p:cNvCxnSpPr>
            <a:stCxn id="2016" idx="7"/>
          </p:cNvCxnSpPr>
          <p:nvPr/>
        </p:nvCxnSpPr>
        <p:spPr>
          <a:xfrm flipH="1" rot="10800000">
            <a:off x="4015675" y="1401600"/>
            <a:ext cx="981000" cy="758100"/>
          </a:xfrm>
          <a:prstGeom prst="straightConnector1">
            <a:avLst/>
          </a:prstGeom>
          <a:noFill/>
          <a:ln cap="flat" cmpd="sng" w="9525">
            <a:solidFill>
              <a:schemeClr val="dk2"/>
            </a:solidFill>
            <a:prstDash val="solid"/>
            <a:round/>
            <a:headEnd len="med" w="med" type="none"/>
            <a:tailEnd len="med" w="med" type="triangle"/>
          </a:ln>
        </p:spPr>
      </p:cxnSp>
      <p:sp>
        <p:nvSpPr>
          <p:cNvPr id="2018" name="Google Shape;2018;p152"/>
          <p:cNvSpPr txBox="1"/>
          <p:nvPr/>
        </p:nvSpPr>
        <p:spPr>
          <a:xfrm>
            <a:off x="4999725" y="1013944"/>
            <a:ext cx="1430700" cy="20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rPr>
              <a:t>Pivot point</a:t>
            </a:r>
            <a:endParaRPr sz="1200">
              <a:solidFill>
                <a:schemeClr val="dk1"/>
              </a:solidFill>
            </a:endParaRPr>
          </a:p>
          <a:p>
            <a:pPr indent="0" lvl="0" marL="0" rtl="0" algn="l">
              <a:spcBef>
                <a:spcPts val="0"/>
              </a:spcBef>
              <a:spcAft>
                <a:spcPts val="0"/>
              </a:spcAft>
              <a:buNone/>
            </a:pPr>
            <a:r>
              <a:rPr lang="en" sz="1200">
                <a:solidFill>
                  <a:schemeClr val="dk1"/>
                </a:solidFill>
              </a:rPr>
              <a:t>2036</a:t>
            </a:r>
            <a:endParaRPr sz="1200">
              <a:solidFill>
                <a:schemeClr val="dk1"/>
              </a:solidFill>
            </a:endParaRPr>
          </a:p>
        </p:txBody>
      </p:sp>
      <p:sp>
        <p:nvSpPr>
          <p:cNvPr id="2019" name="Google Shape;2019;p152"/>
          <p:cNvSpPr txBox="1"/>
          <p:nvPr>
            <p:ph idx="12" type="sldNum"/>
          </p:nvPr>
        </p:nvSpPr>
        <p:spPr>
          <a:xfrm>
            <a:off x="6553200" y="4767265"/>
            <a:ext cx="21336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pic>
        <p:nvPicPr>
          <p:cNvPr id="2020" name="Google Shape;2020;p152" title="Chart"/>
          <p:cNvPicPr preferRelativeResize="0"/>
          <p:nvPr/>
        </p:nvPicPr>
        <p:blipFill rotWithShape="1">
          <a:blip r:embed="rId4">
            <a:alphaModFix/>
          </a:blip>
          <a:srcRect b="65480" l="77637" r="2401" t="0"/>
          <a:stretch/>
        </p:blipFill>
        <p:spPr>
          <a:xfrm>
            <a:off x="6034500" y="1247300"/>
            <a:ext cx="1526123" cy="1633826"/>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025" name="Shape 2025"/>
        <p:cNvGrpSpPr/>
        <p:nvPr/>
      </p:nvGrpSpPr>
      <p:grpSpPr>
        <a:xfrm>
          <a:off x="0" y="0"/>
          <a:ext cx="0" cy="0"/>
          <a:chOff x="0" y="0"/>
          <a:chExt cx="0" cy="0"/>
        </a:xfrm>
      </p:grpSpPr>
      <p:pic>
        <p:nvPicPr>
          <p:cNvPr id="2026" name="Google Shape;2026;p153" title="Chart"/>
          <p:cNvPicPr preferRelativeResize="0"/>
          <p:nvPr/>
        </p:nvPicPr>
        <p:blipFill rotWithShape="1">
          <a:blip r:embed="rId3">
            <a:alphaModFix/>
          </a:blip>
          <a:srcRect b="0" l="0" r="22039" t="0"/>
          <a:stretch/>
        </p:blipFill>
        <p:spPr>
          <a:xfrm>
            <a:off x="1707925" y="1028000"/>
            <a:ext cx="4277352" cy="3393726"/>
          </a:xfrm>
          <a:prstGeom prst="rect">
            <a:avLst/>
          </a:prstGeom>
          <a:noFill/>
          <a:ln>
            <a:noFill/>
          </a:ln>
        </p:spPr>
      </p:pic>
      <p:sp>
        <p:nvSpPr>
          <p:cNvPr id="2027" name="Google Shape;2027;p153"/>
          <p:cNvSpPr txBox="1"/>
          <p:nvPr/>
        </p:nvSpPr>
        <p:spPr>
          <a:xfrm>
            <a:off x="-1" y="674278"/>
            <a:ext cx="9144000" cy="203100"/>
          </a:xfrm>
          <a:prstGeom prst="rect">
            <a:avLst/>
          </a:prstGeom>
          <a:noFill/>
          <a:ln>
            <a:noFill/>
          </a:ln>
        </p:spPr>
        <p:txBody>
          <a:bodyPr anchorCtr="0" anchor="t" bIns="0" lIns="0" spcFirstLastPara="1" rIns="0" wrap="square" tIns="0">
            <a:spAutoFit/>
          </a:bodyPr>
          <a:lstStyle/>
          <a:p>
            <a:pPr indent="0" lvl="0" marL="0" marR="0" rtl="0" algn="ctr">
              <a:lnSpc>
                <a:spcPct val="73333"/>
              </a:lnSpc>
              <a:spcBef>
                <a:spcPts val="0"/>
              </a:spcBef>
              <a:spcAft>
                <a:spcPts val="0"/>
              </a:spcAft>
              <a:buNone/>
            </a:pPr>
            <a:r>
              <a:rPr b="1" lang="en" sz="1800">
                <a:solidFill>
                  <a:srgbClr val="4DA4DF"/>
                </a:solidFill>
                <a:latin typeface="Quattrocento Sans"/>
                <a:ea typeface="Quattrocento Sans"/>
                <a:cs typeface="Quattrocento Sans"/>
                <a:sym typeface="Quattrocento Sans"/>
              </a:rPr>
              <a:t>Annual Investment and Savings in the MF Scenario with SCC </a:t>
            </a:r>
            <a:r>
              <a:rPr b="1" lang="en" sz="1800">
                <a:solidFill>
                  <a:srgbClr val="4DA4DF"/>
                </a:solidFill>
                <a:latin typeface="Quattrocento Sans"/>
                <a:ea typeface="Quattrocento Sans"/>
                <a:cs typeface="Quattrocento Sans"/>
                <a:sym typeface="Quattrocento Sans"/>
              </a:rPr>
              <a:t>(2026-2050)</a:t>
            </a:r>
            <a:endParaRPr b="1" sz="1800">
              <a:solidFill>
                <a:srgbClr val="4DA4DF"/>
              </a:solidFill>
              <a:latin typeface="Quattrocento Sans"/>
              <a:ea typeface="Quattrocento Sans"/>
              <a:cs typeface="Quattrocento Sans"/>
              <a:sym typeface="Quattrocento Sans"/>
            </a:endParaRPr>
          </a:p>
        </p:txBody>
      </p:sp>
      <p:sp>
        <p:nvSpPr>
          <p:cNvPr id="2028" name="Google Shape;2028;p153"/>
          <p:cNvSpPr txBox="1"/>
          <p:nvPr/>
        </p:nvSpPr>
        <p:spPr>
          <a:xfrm>
            <a:off x="0" y="47298"/>
            <a:ext cx="9144000" cy="584400"/>
          </a:xfrm>
          <a:prstGeom prst="rect">
            <a:avLst/>
          </a:prstGeom>
          <a:noFill/>
          <a:ln>
            <a:noFill/>
          </a:ln>
        </p:spPr>
        <p:txBody>
          <a:bodyPr anchorCtr="0" anchor="t" bIns="0" lIns="0" spcFirstLastPara="1" rIns="0" wrap="square" tIns="0">
            <a:spAutoFit/>
          </a:bodyPr>
          <a:lstStyle/>
          <a:p>
            <a:pPr indent="0" lvl="0" marL="0" marR="0" rtl="0" algn="ctr">
              <a:lnSpc>
                <a:spcPct val="92592"/>
              </a:lnSpc>
              <a:spcBef>
                <a:spcPts val="0"/>
              </a:spcBef>
              <a:spcAft>
                <a:spcPts val="0"/>
              </a:spcAft>
              <a:buNone/>
            </a:pPr>
            <a:r>
              <a:rPr b="1" lang="en" sz="4100">
                <a:solidFill>
                  <a:srgbClr val="326297"/>
                </a:solidFill>
                <a:latin typeface="Quattrocento Sans"/>
                <a:ea typeface="Quattrocento Sans"/>
                <a:cs typeface="Quattrocento Sans"/>
                <a:sym typeface="Quattrocento Sans"/>
              </a:rPr>
              <a:t>Net Annual Cost or Savings</a:t>
            </a:r>
            <a:endParaRPr b="1" sz="4100">
              <a:solidFill>
                <a:srgbClr val="326297"/>
              </a:solidFill>
              <a:latin typeface="Quattrocento Sans"/>
              <a:ea typeface="Quattrocento Sans"/>
              <a:cs typeface="Quattrocento Sans"/>
              <a:sym typeface="Quattrocento Sans"/>
            </a:endParaRPr>
          </a:p>
        </p:txBody>
      </p:sp>
      <p:sp>
        <p:nvSpPr>
          <p:cNvPr id="2029" name="Google Shape;2029;p153"/>
          <p:cNvSpPr txBox="1"/>
          <p:nvPr/>
        </p:nvSpPr>
        <p:spPr>
          <a:xfrm>
            <a:off x="8581343" y="4786228"/>
            <a:ext cx="296100" cy="1386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lang="en" sz="900">
                <a:solidFill>
                  <a:srgbClr val="326297"/>
                </a:solidFill>
                <a:latin typeface="Arial"/>
                <a:ea typeface="Arial"/>
                <a:cs typeface="Arial"/>
                <a:sym typeface="Arial"/>
              </a:rPr>
              <a:t>6</a:t>
            </a:r>
            <a:endParaRPr sz="1100"/>
          </a:p>
        </p:txBody>
      </p:sp>
      <p:sp>
        <p:nvSpPr>
          <p:cNvPr id="2030" name="Google Shape;2030;p153"/>
          <p:cNvSpPr txBox="1"/>
          <p:nvPr>
            <p:ph idx="12" type="sldNum"/>
          </p:nvPr>
        </p:nvSpPr>
        <p:spPr>
          <a:xfrm>
            <a:off x="4914900" y="3575449"/>
            <a:ext cx="1600200" cy="2055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2031" name="Google Shape;2031;p153"/>
          <p:cNvSpPr/>
          <p:nvPr/>
        </p:nvSpPr>
        <p:spPr>
          <a:xfrm>
            <a:off x="3976850" y="2116850"/>
            <a:ext cx="183000" cy="1830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2032" name="Google Shape;2032;p153"/>
          <p:cNvCxnSpPr>
            <a:stCxn id="2031" idx="7"/>
          </p:cNvCxnSpPr>
          <p:nvPr/>
        </p:nvCxnSpPr>
        <p:spPr>
          <a:xfrm flipH="1" rot="10800000">
            <a:off x="4133050" y="1262250"/>
            <a:ext cx="959100" cy="881400"/>
          </a:xfrm>
          <a:prstGeom prst="straightConnector1">
            <a:avLst/>
          </a:prstGeom>
          <a:noFill/>
          <a:ln cap="flat" cmpd="sng" w="9525">
            <a:solidFill>
              <a:schemeClr val="dk2"/>
            </a:solidFill>
            <a:prstDash val="solid"/>
            <a:round/>
            <a:headEnd len="med" w="med" type="none"/>
            <a:tailEnd len="med" w="med" type="triangle"/>
          </a:ln>
        </p:spPr>
      </p:cxnSp>
      <p:sp>
        <p:nvSpPr>
          <p:cNvPr id="2033" name="Google Shape;2033;p153"/>
          <p:cNvSpPr txBox="1"/>
          <p:nvPr/>
        </p:nvSpPr>
        <p:spPr>
          <a:xfrm>
            <a:off x="5092150" y="1028000"/>
            <a:ext cx="1430700" cy="20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rPr>
              <a:t>Pivot point </a:t>
            </a:r>
            <a:endParaRPr sz="1200">
              <a:solidFill>
                <a:schemeClr val="dk1"/>
              </a:solidFill>
            </a:endParaRPr>
          </a:p>
          <a:p>
            <a:pPr indent="0" lvl="0" marL="0" rtl="0" algn="l">
              <a:spcBef>
                <a:spcPts val="0"/>
              </a:spcBef>
              <a:spcAft>
                <a:spcPts val="0"/>
              </a:spcAft>
              <a:buNone/>
            </a:pPr>
            <a:r>
              <a:rPr lang="en" sz="1200">
                <a:solidFill>
                  <a:schemeClr val="dk1"/>
                </a:solidFill>
              </a:rPr>
              <a:t>2037</a:t>
            </a:r>
            <a:endParaRPr sz="1200">
              <a:solidFill>
                <a:schemeClr val="dk1"/>
              </a:solidFill>
            </a:endParaRPr>
          </a:p>
        </p:txBody>
      </p:sp>
      <p:sp>
        <p:nvSpPr>
          <p:cNvPr id="2034" name="Google Shape;2034;p153"/>
          <p:cNvSpPr txBox="1"/>
          <p:nvPr>
            <p:ph idx="12" type="sldNum"/>
          </p:nvPr>
        </p:nvSpPr>
        <p:spPr>
          <a:xfrm>
            <a:off x="6553200" y="4767265"/>
            <a:ext cx="21336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pic>
        <p:nvPicPr>
          <p:cNvPr id="2035" name="Google Shape;2035;p153" title="Chart"/>
          <p:cNvPicPr preferRelativeResize="0"/>
          <p:nvPr/>
        </p:nvPicPr>
        <p:blipFill rotWithShape="1">
          <a:blip r:embed="rId4">
            <a:alphaModFix/>
          </a:blip>
          <a:srcRect b="65480" l="77637" r="2401" t="0"/>
          <a:stretch/>
        </p:blipFill>
        <p:spPr>
          <a:xfrm>
            <a:off x="6022175" y="1182125"/>
            <a:ext cx="1526123" cy="1633826"/>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040" name="Shape 2040"/>
        <p:cNvGrpSpPr/>
        <p:nvPr/>
      </p:nvGrpSpPr>
      <p:grpSpPr>
        <a:xfrm>
          <a:off x="0" y="0"/>
          <a:ext cx="0" cy="0"/>
          <a:chOff x="0" y="0"/>
          <a:chExt cx="0" cy="0"/>
        </a:xfrm>
      </p:grpSpPr>
      <p:pic>
        <p:nvPicPr>
          <p:cNvPr id="2041" name="Google Shape;2041;p154" title="Chart"/>
          <p:cNvPicPr preferRelativeResize="0"/>
          <p:nvPr/>
        </p:nvPicPr>
        <p:blipFill rotWithShape="1">
          <a:blip r:embed="rId3">
            <a:alphaModFix/>
          </a:blip>
          <a:srcRect b="0" l="0" r="21942" t="0"/>
          <a:stretch/>
        </p:blipFill>
        <p:spPr>
          <a:xfrm>
            <a:off x="2077950" y="1000425"/>
            <a:ext cx="4282627" cy="3396349"/>
          </a:xfrm>
          <a:prstGeom prst="rect">
            <a:avLst/>
          </a:prstGeom>
          <a:noFill/>
          <a:ln>
            <a:noFill/>
          </a:ln>
        </p:spPr>
      </p:pic>
      <p:sp>
        <p:nvSpPr>
          <p:cNvPr id="2042" name="Google Shape;2042;p154"/>
          <p:cNvSpPr txBox="1"/>
          <p:nvPr/>
        </p:nvSpPr>
        <p:spPr>
          <a:xfrm>
            <a:off x="-1" y="674278"/>
            <a:ext cx="9144000" cy="203100"/>
          </a:xfrm>
          <a:prstGeom prst="rect">
            <a:avLst/>
          </a:prstGeom>
          <a:noFill/>
          <a:ln>
            <a:noFill/>
          </a:ln>
        </p:spPr>
        <p:txBody>
          <a:bodyPr anchorCtr="0" anchor="t" bIns="0" lIns="0" spcFirstLastPara="1" rIns="0" wrap="square" tIns="0">
            <a:spAutoFit/>
          </a:bodyPr>
          <a:lstStyle/>
          <a:p>
            <a:pPr indent="0" lvl="0" marL="0" marR="0" rtl="0" algn="ctr">
              <a:lnSpc>
                <a:spcPct val="73333"/>
              </a:lnSpc>
              <a:spcBef>
                <a:spcPts val="0"/>
              </a:spcBef>
              <a:spcAft>
                <a:spcPts val="0"/>
              </a:spcAft>
              <a:buNone/>
            </a:pPr>
            <a:r>
              <a:rPr b="1" lang="en" sz="1800">
                <a:solidFill>
                  <a:srgbClr val="4DA4DF"/>
                </a:solidFill>
                <a:latin typeface="Quattrocento Sans"/>
                <a:ea typeface="Quattrocento Sans"/>
                <a:cs typeface="Quattrocento Sans"/>
                <a:sym typeface="Quattrocento Sans"/>
              </a:rPr>
              <a:t>Annual Investment and Savings in the CD Scenario with SCC </a:t>
            </a:r>
            <a:r>
              <a:rPr b="1" lang="en" sz="1800">
                <a:solidFill>
                  <a:srgbClr val="4DA4DF"/>
                </a:solidFill>
                <a:latin typeface="Quattrocento Sans"/>
                <a:ea typeface="Quattrocento Sans"/>
                <a:cs typeface="Quattrocento Sans"/>
                <a:sym typeface="Quattrocento Sans"/>
              </a:rPr>
              <a:t>(2026-2050)</a:t>
            </a:r>
            <a:endParaRPr b="1" sz="1800">
              <a:solidFill>
                <a:srgbClr val="4DA4DF"/>
              </a:solidFill>
              <a:latin typeface="Quattrocento Sans"/>
              <a:ea typeface="Quattrocento Sans"/>
              <a:cs typeface="Quattrocento Sans"/>
              <a:sym typeface="Quattrocento Sans"/>
            </a:endParaRPr>
          </a:p>
        </p:txBody>
      </p:sp>
      <p:sp>
        <p:nvSpPr>
          <p:cNvPr id="2043" name="Google Shape;2043;p154"/>
          <p:cNvSpPr txBox="1"/>
          <p:nvPr/>
        </p:nvSpPr>
        <p:spPr>
          <a:xfrm>
            <a:off x="0" y="47298"/>
            <a:ext cx="9144000" cy="584400"/>
          </a:xfrm>
          <a:prstGeom prst="rect">
            <a:avLst/>
          </a:prstGeom>
          <a:noFill/>
          <a:ln>
            <a:noFill/>
          </a:ln>
        </p:spPr>
        <p:txBody>
          <a:bodyPr anchorCtr="0" anchor="t" bIns="0" lIns="0" spcFirstLastPara="1" rIns="0" wrap="square" tIns="0">
            <a:spAutoFit/>
          </a:bodyPr>
          <a:lstStyle/>
          <a:p>
            <a:pPr indent="0" lvl="0" marL="0" marR="0" rtl="0" algn="ctr">
              <a:lnSpc>
                <a:spcPct val="92592"/>
              </a:lnSpc>
              <a:spcBef>
                <a:spcPts val="0"/>
              </a:spcBef>
              <a:spcAft>
                <a:spcPts val="0"/>
              </a:spcAft>
              <a:buNone/>
            </a:pPr>
            <a:r>
              <a:rPr b="1" lang="en" sz="4100">
                <a:solidFill>
                  <a:srgbClr val="326297"/>
                </a:solidFill>
                <a:latin typeface="Quattrocento Sans"/>
                <a:ea typeface="Quattrocento Sans"/>
                <a:cs typeface="Quattrocento Sans"/>
                <a:sym typeface="Quattrocento Sans"/>
              </a:rPr>
              <a:t>Net Annual Cost or Savings</a:t>
            </a:r>
            <a:endParaRPr b="1" sz="4100">
              <a:solidFill>
                <a:srgbClr val="326297"/>
              </a:solidFill>
              <a:latin typeface="Quattrocento Sans"/>
              <a:ea typeface="Quattrocento Sans"/>
              <a:cs typeface="Quattrocento Sans"/>
              <a:sym typeface="Quattrocento Sans"/>
            </a:endParaRPr>
          </a:p>
        </p:txBody>
      </p:sp>
      <p:sp>
        <p:nvSpPr>
          <p:cNvPr id="2044" name="Google Shape;2044;p154"/>
          <p:cNvSpPr txBox="1"/>
          <p:nvPr/>
        </p:nvSpPr>
        <p:spPr>
          <a:xfrm>
            <a:off x="8581343" y="4786228"/>
            <a:ext cx="296100" cy="1386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lang="en" sz="900">
                <a:solidFill>
                  <a:srgbClr val="326297"/>
                </a:solidFill>
                <a:latin typeface="Arial"/>
                <a:ea typeface="Arial"/>
                <a:cs typeface="Arial"/>
                <a:sym typeface="Arial"/>
              </a:rPr>
              <a:t>6</a:t>
            </a:r>
            <a:endParaRPr sz="1100"/>
          </a:p>
        </p:txBody>
      </p:sp>
      <p:sp>
        <p:nvSpPr>
          <p:cNvPr id="2045" name="Google Shape;2045;p154"/>
          <p:cNvSpPr txBox="1"/>
          <p:nvPr>
            <p:ph idx="12" type="sldNum"/>
          </p:nvPr>
        </p:nvSpPr>
        <p:spPr>
          <a:xfrm>
            <a:off x="4914900" y="3575449"/>
            <a:ext cx="1600200" cy="2055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2046" name="Google Shape;2046;p154"/>
          <p:cNvSpPr/>
          <p:nvPr/>
        </p:nvSpPr>
        <p:spPr>
          <a:xfrm>
            <a:off x="4182300" y="2050800"/>
            <a:ext cx="183000" cy="1830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2047" name="Google Shape;2047;p154"/>
          <p:cNvCxnSpPr>
            <a:stCxn id="2046" idx="3"/>
          </p:cNvCxnSpPr>
          <p:nvPr/>
        </p:nvCxnSpPr>
        <p:spPr>
          <a:xfrm flipH="1">
            <a:off x="3243400" y="2207000"/>
            <a:ext cx="965700" cy="1116900"/>
          </a:xfrm>
          <a:prstGeom prst="straightConnector1">
            <a:avLst/>
          </a:prstGeom>
          <a:noFill/>
          <a:ln cap="flat" cmpd="sng" w="9525">
            <a:solidFill>
              <a:schemeClr val="dk2"/>
            </a:solidFill>
            <a:prstDash val="solid"/>
            <a:round/>
            <a:headEnd len="med" w="med" type="none"/>
            <a:tailEnd len="med" w="med" type="triangle"/>
          </a:ln>
        </p:spPr>
      </p:cxnSp>
      <p:sp>
        <p:nvSpPr>
          <p:cNvPr id="2048" name="Google Shape;2048;p154"/>
          <p:cNvSpPr txBox="1"/>
          <p:nvPr/>
        </p:nvSpPr>
        <p:spPr>
          <a:xfrm>
            <a:off x="2751600" y="3250625"/>
            <a:ext cx="1430700" cy="20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rPr>
              <a:t>Pivot point</a:t>
            </a:r>
            <a:endParaRPr sz="1200">
              <a:solidFill>
                <a:schemeClr val="dk1"/>
              </a:solidFill>
            </a:endParaRPr>
          </a:p>
          <a:p>
            <a:pPr indent="0" lvl="0" marL="0" rtl="0" algn="l">
              <a:spcBef>
                <a:spcPts val="0"/>
              </a:spcBef>
              <a:spcAft>
                <a:spcPts val="0"/>
              </a:spcAft>
              <a:buNone/>
            </a:pPr>
            <a:r>
              <a:rPr lang="en" sz="1200">
                <a:solidFill>
                  <a:schemeClr val="dk1"/>
                </a:solidFill>
              </a:rPr>
              <a:t>2036</a:t>
            </a:r>
            <a:endParaRPr sz="1200">
              <a:solidFill>
                <a:schemeClr val="dk1"/>
              </a:solidFill>
            </a:endParaRPr>
          </a:p>
        </p:txBody>
      </p:sp>
      <p:sp>
        <p:nvSpPr>
          <p:cNvPr id="2049" name="Google Shape;2049;p154"/>
          <p:cNvSpPr txBox="1"/>
          <p:nvPr>
            <p:ph idx="12" type="sldNum"/>
          </p:nvPr>
        </p:nvSpPr>
        <p:spPr>
          <a:xfrm>
            <a:off x="6553200" y="4767265"/>
            <a:ext cx="21336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pic>
        <p:nvPicPr>
          <p:cNvPr id="2050" name="Google Shape;2050;p154" title="Chart"/>
          <p:cNvPicPr preferRelativeResize="0"/>
          <p:nvPr/>
        </p:nvPicPr>
        <p:blipFill rotWithShape="1">
          <a:blip r:embed="rId3">
            <a:alphaModFix/>
          </a:blip>
          <a:srcRect b="65480" l="77637" r="2401" t="0"/>
          <a:stretch/>
        </p:blipFill>
        <p:spPr>
          <a:xfrm>
            <a:off x="6360575" y="1185675"/>
            <a:ext cx="1526123" cy="1633826"/>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055" name="Shape 2055"/>
        <p:cNvGrpSpPr/>
        <p:nvPr/>
      </p:nvGrpSpPr>
      <p:grpSpPr>
        <a:xfrm>
          <a:off x="0" y="0"/>
          <a:ext cx="0" cy="0"/>
          <a:chOff x="0" y="0"/>
          <a:chExt cx="0" cy="0"/>
        </a:xfrm>
      </p:grpSpPr>
      <p:pic>
        <p:nvPicPr>
          <p:cNvPr id="2056" name="Google Shape;2056;p155" title="Chart"/>
          <p:cNvPicPr preferRelativeResize="0"/>
          <p:nvPr/>
        </p:nvPicPr>
        <p:blipFill rotWithShape="1">
          <a:blip r:embed="rId3">
            <a:alphaModFix/>
          </a:blip>
          <a:srcRect b="0" l="0" r="38111" t="0"/>
          <a:stretch/>
        </p:blipFill>
        <p:spPr>
          <a:xfrm>
            <a:off x="2179075" y="962700"/>
            <a:ext cx="3509455" cy="3505281"/>
          </a:xfrm>
          <a:prstGeom prst="rect">
            <a:avLst/>
          </a:prstGeom>
          <a:noFill/>
          <a:ln>
            <a:noFill/>
          </a:ln>
        </p:spPr>
      </p:pic>
      <p:sp>
        <p:nvSpPr>
          <p:cNvPr id="2057" name="Google Shape;2057;p155"/>
          <p:cNvSpPr txBox="1"/>
          <p:nvPr/>
        </p:nvSpPr>
        <p:spPr>
          <a:xfrm>
            <a:off x="0" y="47298"/>
            <a:ext cx="9144000" cy="584400"/>
          </a:xfrm>
          <a:prstGeom prst="rect">
            <a:avLst/>
          </a:prstGeom>
          <a:noFill/>
          <a:ln>
            <a:noFill/>
          </a:ln>
        </p:spPr>
        <p:txBody>
          <a:bodyPr anchorCtr="0" anchor="t" bIns="0" lIns="0" spcFirstLastPara="1" rIns="0" wrap="square" tIns="0">
            <a:spAutoFit/>
          </a:bodyPr>
          <a:lstStyle/>
          <a:p>
            <a:pPr indent="0" lvl="0" marL="0" marR="0" rtl="0" algn="ctr">
              <a:lnSpc>
                <a:spcPct val="92592"/>
              </a:lnSpc>
              <a:spcBef>
                <a:spcPts val="0"/>
              </a:spcBef>
              <a:spcAft>
                <a:spcPts val="0"/>
              </a:spcAft>
              <a:buNone/>
            </a:pPr>
            <a:r>
              <a:rPr b="1" lang="en" sz="4100">
                <a:solidFill>
                  <a:srgbClr val="326297"/>
                </a:solidFill>
                <a:latin typeface="Quattrocento Sans"/>
                <a:ea typeface="Quattrocento Sans"/>
                <a:cs typeface="Quattrocento Sans"/>
                <a:sym typeface="Quattrocento Sans"/>
              </a:rPr>
              <a:t>Cumulative Costs and Savings</a:t>
            </a:r>
            <a:endParaRPr b="1" sz="4100">
              <a:solidFill>
                <a:srgbClr val="326297"/>
              </a:solidFill>
              <a:latin typeface="Quattrocento Sans"/>
              <a:ea typeface="Quattrocento Sans"/>
              <a:cs typeface="Quattrocento Sans"/>
              <a:sym typeface="Quattrocento Sans"/>
            </a:endParaRPr>
          </a:p>
        </p:txBody>
      </p:sp>
      <p:sp>
        <p:nvSpPr>
          <p:cNvPr id="2058" name="Google Shape;2058;p155"/>
          <p:cNvSpPr txBox="1"/>
          <p:nvPr/>
        </p:nvSpPr>
        <p:spPr>
          <a:xfrm>
            <a:off x="71674" y="653990"/>
            <a:ext cx="9144000" cy="203100"/>
          </a:xfrm>
          <a:prstGeom prst="rect">
            <a:avLst/>
          </a:prstGeom>
          <a:noFill/>
          <a:ln>
            <a:noFill/>
          </a:ln>
        </p:spPr>
        <p:txBody>
          <a:bodyPr anchorCtr="0" anchor="t" bIns="0" lIns="0" spcFirstLastPara="1" rIns="0" wrap="square" tIns="0">
            <a:spAutoFit/>
          </a:bodyPr>
          <a:lstStyle/>
          <a:p>
            <a:pPr indent="0" lvl="0" marL="0" marR="0" rtl="0" algn="ctr">
              <a:lnSpc>
                <a:spcPct val="73333"/>
              </a:lnSpc>
              <a:spcBef>
                <a:spcPts val="0"/>
              </a:spcBef>
              <a:spcAft>
                <a:spcPts val="0"/>
              </a:spcAft>
              <a:buNone/>
            </a:pPr>
            <a:r>
              <a:rPr b="1" lang="en" sz="1800">
                <a:solidFill>
                  <a:srgbClr val="4DA4DF"/>
                </a:solidFill>
                <a:latin typeface="Quattrocento Sans"/>
                <a:ea typeface="Quattrocento Sans"/>
                <a:cs typeface="Quattrocento Sans"/>
                <a:sym typeface="Quattrocento Sans"/>
              </a:rPr>
              <a:t>Low Carbon Present Value with SCC (3% discounting rate, 2026-2050)</a:t>
            </a:r>
            <a:endParaRPr b="1" sz="1800">
              <a:solidFill>
                <a:srgbClr val="4DA4DF"/>
              </a:solidFill>
              <a:latin typeface="Quattrocento Sans"/>
              <a:ea typeface="Quattrocento Sans"/>
              <a:cs typeface="Quattrocento Sans"/>
              <a:sym typeface="Quattrocento Sans"/>
            </a:endParaRPr>
          </a:p>
        </p:txBody>
      </p:sp>
      <p:sp>
        <p:nvSpPr>
          <p:cNvPr id="2059" name="Google Shape;2059;p155"/>
          <p:cNvSpPr/>
          <p:nvPr/>
        </p:nvSpPr>
        <p:spPr>
          <a:xfrm>
            <a:off x="5316946" y="2842525"/>
            <a:ext cx="206100" cy="205800"/>
          </a:xfrm>
          <a:prstGeom prst="ellipse">
            <a:avLst/>
          </a:prstGeom>
          <a:solidFill>
            <a:schemeClr val="lt2"/>
          </a:solidFill>
          <a:ln cap="flat" cmpd="sng" w="10725">
            <a:solidFill>
              <a:schemeClr val="dk2"/>
            </a:solidFill>
            <a:prstDash val="solid"/>
            <a:round/>
            <a:headEnd len="sm" w="sm" type="none"/>
            <a:tailEnd len="sm" w="sm" type="none"/>
          </a:ln>
        </p:spPr>
        <p:txBody>
          <a:bodyPr anchorCtr="0" anchor="ctr" bIns="102900" lIns="102900" spcFirstLastPara="1" rIns="102900" wrap="square" tIns="102900">
            <a:noAutofit/>
          </a:bodyPr>
          <a:lstStyle/>
          <a:p>
            <a:pPr indent="0" lvl="0" marL="0" rtl="0" algn="ctr">
              <a:spcBef>
                <a:spcPts val="0"/>
              </a:spcBef>
              <a:spcAft>
                <a:spcPts val="0"/>
              </a:spcAft>
              <a:buNone/>
            </a:pPr>
            <a:r>
              <a:t/>
            </a:r>
            <a:endParaRPr sz="1575"/>
          </a:p>
        </p:txBody>
      </p:sp>
      <p:cxnSp>
        <p:nvCxnSpPr>
          <p:cNvPr id="2060" name="Google Shape;2060;p155"/>
          <p:cNvCxnSpPr>
            <a:stCxn id="2059" idx="0"/>
          </p:cNvCxnSpPr>
          <p:nvPr/>
        </p:nvCxnSpPr>
        <p:spPr>
          <a:xfrm flipH="1" rot="10800000">
            <a:off x="5419996" y="1773325"/>
            <a:ext cx="425400" cy="1069200"/>
          </a:xfrm>
          <a:prstGeom prst="straightConnector1">
            <a:avLst/>
          </a:prstGeom>
          <a:noFill/>
          <a:ln cap="flat" cmpd="sng" w="10725">
            <a:solidFill>
              <a:schemeClr val="dk2"/>
            </a:solidFill>
            <a:prstDash val="solid"/>
            <a:round/>
            <a:headEnd len="med" w="med" type="none"/>
            <a:tailEnd len="med" w="med" type="triangle"/>
          </a:ln>
        </p:spPr>
      </p:cxnSp>
      <p:sp>
        <p:nvSpPr>
          <p:cNvPr id="2061" name="Google Shape;2061;p155"/>
          <p:cNvSpPr txBox="1"/>
          <p:nvPr/>
        </p:nvSpPr>
        <p:spPr>
          <a:xfrm>
            <a:off x="5572921" y="1170563"/>
            <a:ext cx="900000" cy="231300"/>
          </a:xfrm>
          <a:prstGeom prst="rect">
            <a:avLst/>
          </a:prstGeom>
          <a:noFill/>
          <a:ln>
            <a:noFill/>
          </a:ln>
        </p:spPr>
        <p:txBody>
          <a:bodyPr anchorCtr="0" anchor="t" bIns="102900" lIns="102900" spcFirstLastPara="1" rIns="102900" wrap="square" tIns="102900">
            <a:noAutofit/>
          </a:bodyPr>
          <a:lstStyle/>
          <a:p>
            <a:pPr indent="0" lvl="0" marL="0" rtl="0" algn="l">
              <a:spcBef>
                <a:spcPts val="0"/>
              </a:spcBef>
              <a:spcAft>
                <a:spcPts val="0"/>
              </a:spcAft>
              <a:buNone/>
            </a:pPr>
            <a:r>
              <a:rPr lang="en" sz="1350">
                <a:solidFill>
                  <a:schemeClr val="dk1"/>
                </a:solidFill>
              </a:rPr>
              <a:t>Highest </a:t>
            </a:r>
            <a:endParaRPr sz="1350">
              <a:solidFill>
                <a:schemeClr val="dk1"/>
              </a:solidFill>
            </a:endParaRPr>
          </a:p>
          <a:p>
            <a:pPr indent="0" lvl="0" marL="0" rtl="0" algn="l">
              <a:spcBef>
                <a:spcPts val="0"/>
              </a:spcBef>
              <a:spcAft>
                <a:spcPts val="0"/>
              </a:spcAft>
              <a:buNone/>
            </a:pPr>
            <a:r>
              <a:rPr lang="en" sz="1350">
                <a:solidFill>
                  <a:schemeClr val="dk1"/>
                </a:solidFill>
              </a:rPr>
              <a:t>savings</a:t>
            </a:r>
            <a:endParaRPr sz="1350">
              <a:solidFill>
                <a:schemeClr val="dk1"/>
              </a:solidFill>
            </a:endParaRPr>
          </a:p>
        </p:txBody>
      </p:sp>
      <p:pic>
        <p:nvPicPr>
          <p:cNvPr id="2062" name="Google Shape;2062;p155" title="Screenshot (171).png"/>
          <p:cNvPicPr preferRelativeResize="0"/>
          <p:nvPr/>
        </p:nvPicPr>
        <p:blipFill rotWithShape="1">
          <a:blip r:embed="rId4">
            <a:alphaModFix/>
          </a:blip>
          <a:srcRect b="42757" l="52262" r="34651" t="37380"/>
          <a:stretch/>
        </p:blipFill>
        <p:spPr>
          <a:xfrm>
            <a:off x="6634725" y="2224050"/>
            <a:ext cx="1793198" cy="1701075"/>
          </a:xfrm>
          <a:prstGeom prst="rect">
            <a:avLst/>
          </a:prstGeom>
          <a:noFill/>
          <a:ln>
            <a:noFill/>
          </a:ln>
        </p:spPr>
      </p:pic>
      <p:sp>
        <p:nvSpPr>
          <p:cNvPr id="2063" name="Google Shape;2063;p155"/>
          <p:cNvSpPr txBox="1"/>
          <p:nvPr>
            <p:ph idx="12" type="sldNum"/>
          </p:nvPr>
        </p:nvSpPr>
        <p:spPr>
          <a:xfrm>
            <a:off x="6553200" y="4767265"/>
            <a:ext cx="21336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068" name="Shape 2068"/>
        <p:cNvGrpSpPr/>
        <p:nvPr/>
      </p:nvGrpSpPr>
      <p:grpSpPr>
        <a:xfrm>
          <a:off x="0" y="0"/>
          <a:ext cx="0" cy="0"/>
          <a:chOff x="0" y="0"/>
          <a:chExt cx="0" cy="0"/>
        </a:xfrm>
      </p:grpSpPr>
      <p:sp>
        <p:nvSpPr>
          <p:cNvPr id="2069" name="Google Shape;2069;p156"/>
          <p:cNvSpPr txBox="1"/>
          <p:nvPr/>
        </p:nvSpPr>
        <p:spPr>
          <a:xfrm>
            <a:off x="0" y="47298"/>
            <a:ext cx="9144000" cy="584400"/>
          </a:xfrm>
          <a:prstGeom prst="rect">
            <a:avLst/>
          </a:prstGeom>
          <a:noFill/>
          <a:ln>
            <a:noFill/>
          </a:ln>
        </p:spPr>
        <p:txBody>
          <a:bodyPr anchorCtr="0" anchor="t" bIns="0" lIns="0" spcFirstLastPara="1" rIns="0" wrap="square" tIns="0">
            <a:spAutoFit/>
          </a:bodyPr>
          <a:lstStyle/>
          <a:p>
            <a:pPr indent="0" lvl="0" marL="0" marR="0" rtl="0" algn="ctr">
              <a:lnSpc>
                <a:spcPct val="92592"/>
              </a:lnSpc>
              <a:spcBef>
                <a:spcPts val="0"/>
              </a:spcBef>
              <a:spcAft>
                <a:spcPts val="0"/>
              </a:spcAft>
              <a:buNone/>
            </a:pPr>
            <a:r>
              <a:rPr b="1" lang="en" sz="4100">
                <a:solidFill>
                  <a:srgbClr val="326297"/>
                </a:solidFill>
                <a:latin typeface="Quattrocento Sans"/>
                <a:ea typeface="Quattrocento Sans"/>
                <a:cs typeface="Quattrocento Sans"/>
                <a:sym typeface="Quattrocento Sans"/>
              </a:rPr>
              <a:t>Cumulative Costs and Savings</a:t>
            </a:r>
            <a:endParaRPr b="1" sz="4100">
              <a:solidFill>
                <a:srgbClr val="326297"/>
              </a:solidFill>
              <a:latin typeface="Quattrocento Sans"/>
              <a:ea typeface="Quattrocento Sans"/>
              <a:cs typeface="Quattrocento Sans"/>
              <a:sym typeface="Quattrocento Sans"/>
            </a:endParaRPr>
          </a:p>
        </p:txBody>
      </p:sp>
      <p:sp>
        <p:nvSpPr>
          <p:cNvPr id="2070" name="Google Shape;2070;p156"/>
          <p:cNvSpPr txBox="1"/>
          <p:nvPr/>
        </p:nvSpPr>
        <p:spPr>
          <a:xfrm>
            <a:off x="71674" y="653990"/>
            <a:ext cx="9144000" cy="203100"/>
          </a:xfrm>
          <a:prstGeom prst="rect">
            <a:avLst/>
          </a:prstGeom>
          <a:noFill/>
          <a:ln>
            <a:noFill/>
          </a:ln>
        </p:spPr>
        <p:txBody>
          <a:bodyPr anchorCtr="0" anchor="t" bIns="0" lIns="0" spcFirstLastPara="1" rIns="0" wrap="square" tIns="0">
            <a:spAutoFit/>
          </a:bodyPr>
          <a:lstStyle/>
          <a:p>
            <a:pPr indent="0" lvl="0" marL="0" marR="0" rtl="0" algn="ctr">
              <a:lnSpc>
                <a:spcPct val="73333"/>
              </a:lnSpc>
              <a:spcBef>
                <a:spcPts val="0"/>
              </a:spcBef>
              <a:spcAft>
                <a:spcPts val="0"/>
              </a:spcAft>
              <a:buNone/>
            </a:pPr>
            <a:r>
              <a:rPr b="1" lang="en" sz="1800">
                <a:solidFill>
                  <a:srgbClr val="4DA4DF"/>
                </a:solidFill>
                <a:latin typeface="Quattrocento Sans"/>
                <a:ea typeface="Quattrocento Sans"/>
                <a:cs typeface="Quattrocento Sans"/>
                <a:sym typeface="Quattrocento Sans"/>
              </a:rPr>
              <a:t>Mixed Fuel Present Value with SCC (3% discounting rate, 2026-2050)</a:t>
            </a:r>
            <a:endParaRPr b="1" sz="1800">
              <a:solidFill>
                <a:srgbClr val="4DA4DF"/>
              </a:solidFill>
              <a:latin typeface="Quattrocento Sans"/>
              <a:ea typeface="Quattrocento Sans"/>
              <a:cs typeface="Quattrocento Sans"/>
              <a:sym typeface="Quattrocento Sans"/>
            </a:endParaRPr>
          </a:p>
        </p:txBody>
      </p:sp>
      <p:sp>
        <p:nvSpPr>
          <p:cNvPr id="2071" name="Google Shape;2071;p156"/>
          <p:cNvSpPr txBox="1"/>
          <p:nvPr>
            <p:ph idx="12" type="sldNum"/>
          </p:nvPr>
        </p:nvSpPr>
        <p:spPr>
          <a:xfrm>
            <a:off x="6553200" y="4767265"/>
            <a:ext cx="21336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2072" name="Google Shape;2072;p156" title="Chart"/>
          <p:cNvPicPr preferRelativeResize="0"/>
          <p:nvPr/>
        </p:nvPicPr>
        <p:blipFill rotWithShape="1">
          <a:blip r:embed="rId3">
            <a:alphaModFix/>
          </a:blip>
          <a:srcRect b="11909" l="0" r="0" t="0"/>
          <a:stretch/>
        </p:blipFill>
        <p:spPr>
          <a:xfrm>
            <a:off x="1580300" y="1068124"/>
            <a:ext cx="5983400" cy="3262749"/>
          </a:xfrm>
          <a:prstGeom prst="rect">
            <a:avLst/>
          </a:prstGeom>
          <a:noFill/>
          <a:ln>
            <a:noFill/>
          </a:ln>
        </p:spPr>
      </p:pic>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077" name="Shape 2077"/>
        <p:cNvGrpSpPr/>
        <p:nvPr/>
      </p:nvGrpSpPr>
      <p:grpSpPr>
        <a:xfrm>
          <a:off x="0" y="0"/>
          <a:ext cx="0" cy="0"/>
          <a:chOff x="0" y="0"/>
          <a:chExt cx="0" cy="0"/>
        </a:xfrm>
      </p:grpSpPr>
      <p:sp>
        <p:nvSpPr>
          <p:cNvPr id="2078" name="Google Shape;2078;p157"/>
          <p:cNvSpPr txBox="1"/>
          <p:nvPr/>
        </p:nvSpPr>
        <p:spPr>
          <a:xfrm>
            <a:off x="0" y="47298"/>
            <a:ext cx="9144000" cy="584400"/>
          </a:xfrm>
          <a:prstGeom prst="rect">
            <a:avLst/>
          </a:prstGeom>
          <a:noFill/>
          <a:ln>
            <a:noFill/>
          </a:ln>
        </p:spPr>
        <p:txBody>
          <a:bodyPr anchorCtr="0" anchor="t" bIns="0" lIns="0" spcFirstLastPara="1" rIns="0" wrap="square" tIns="0">
            <a:spAutoFit/>
          </a:bodyPr>
          <a:lstStyle/>
          <a:p>
            <a:pPr indent="0" lvl="0" marL="0" marR="0" rtl="0" algn="ctr">
              <a:lnSpc>
                <a:spcPct val="92592"/>
              </a:lnSpc>
              <a:spcBef>
                <a:spcPts val="0"/>
              </a:spcBef>
              <a:spcAft>
                <a:spcPts val="0"/>
              </a:spcAft>
              <a:buNone/>
            </a:pPr>
            <a:r>
              <a:rPr b="1" lang="en" sz="4100">
                <a:solidFill>
                  <a:srgbClr val="326297"/>
                </a:solidFill>
                <a:latin typeface="Quattrocento Sans"/>
                <a:ea typeface="Quattrocento Sans"/>
                <a:cs typeface="Quattrocento Sans"/>
                <a:sym typeface="Quattrocento Sans"/>
              </a:rPr>
              <a:t>Cumulative Costs and Savings</a:t>
            </a:r>
            <a:endParaRPr b="1" sz="4100">
              <a:solidFill>
                <a:srgbClr val="326297"/>
              </a:solidFill>
              <a:latin typeface="Quattrocento Sans"/>
              <a:ea typeface="Quattrocento Sans"/>
              <a:cs typeface="Quattrocento Sans"/>
              <a:sym typeface="Quattrocento Sans"/>
            </a:endParaRPr>
          </a:p>
        </p:txBody>
      </p:sp>
      <p:sp>
        <p:nvSpPr>
          <p:cNvPr id="2079" name="Google Shape;2079;p157"/>
          <p:cNvSpPr txBox="1"/>
          <p:nvPr/>
        </p:nvSpPr>
        <p:spPr>
          <a:xfrm>
            <a:off x="71674" y="653990"/>
            <a:ext cx="9144000" cy="203100"/>
          </a:xfrm>
          <a:prstGeom prst="rect">
            <a:avLst/>
          </a:prstGeom>
          <a:noFill/>
          <a:ln>
            <a:noFill/>
          </a:ln>
        </p:spPr>
        <p:txBody>
          <a:bodyPr anchorCtr="0" anchor="t" bIns="0" lIns="0" spcFirstLastPara="1" rIns="0" wrap="square" tIns="0">
            <a:spAutoFit/>
          </a:bodyPr>
          <a:lstStyle/>
          <a:p>
            <a:pPr indent="0" lvl="0" marL="0" marR="0" rtl="0" algn="ctr">
              <a:lnSpc>
                <a:spcPct val="73333"/>
              </a:lnSpc>
              <a:spcBef>
                <a:spcPts val="0"/>
              </a:spcBef>
              <a:spcAft>
                <a:spcPts val="0"/>
              </a:spcAft>
              <a:buNone/>
            </a:pPr>
            <a:r>
              <a:rPr b="1" lang="en" sz="1800">
                <a:solidFill>
                  <a:srgbClr val="4DA4DF"/>
                </a:solidFill>
                <a:latin typeface="Quattrocento Sans"/>
                <a:ea typeface="Quattrocento Sans"/>
                <a:cs typeface="Quattrocento Sans"/>
                <a:sym typeface="Quattrocento Sans"/>
              </a:rPr>
              <a:t>Community Drive </a:t>
            </a:r>
            <a:r>
              <a:rPr b="1" lang="en" sz="1800">
                <a:solidFill>
                  <a:srgbClr val="4DA4DF"/>
                </a:solidFill>
                <a:latin typeface="Quattrocento Sans"/>
                <a:ea typeface="Quattrocento Sans"/>
                <a:cs typeface="Quattrocento Sans"/>
                <a:sym typeface="Quattrocento Sans"/>
              </a:rPr>
              <a:t>Present Value with SCC (3% discounting rate, 2026-2050)</a:t>
            </a:r>
            <a:endParaRPr b="1" sz="1800">
              <a:solidFill>
                <a:srgbClr val="4DA4DF"/>
              </a:solidFill>
              <a:latin typeface="Quattrocento Sans"/>
              <a:ea typeface="Quattrocento Sans"/>
              <a:cs typeface="Quattrocento Sans"/>
              <a:sym typeface="Quattrocento Sans"/>
            </a:endParaRPr>
          </a:p>
        </p:txBody>
      </p:sp>
      <p:sp>
        <p:nvSpPr>
          <p:cNvPr id="2080" name="Google Shape;2080;p157"/>
          <p:cNvSpPr txBox="1"/>
          <p:nvPr>
            <p:ph idx="12" type="sldNum"/>
          </p:nvPr>
        </p:nvSpPr>
        <p:spPr>
          <a:xfrm>
            <a:off x="6553200" y="4767265"/>
            <a:ext cx="21336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2081" name="Google Shape;2081;p157" title="Chart"/>
          <p:cNvPicPr preferRelativeResize="0"/>
          <p:nvPr/>
        </p:nvPicPr>
        <p:blipFill rotWithShape="1">
          <a:blip r:embed="rId3">
            <a:alphaModFix/>
          </a:blip>
          <a:srcRect b="2799" l="0" r="28428" t="0"/>
          <a:stretch/>
        </p:blipFill>
        <p:spPr>
          <a:xfrm>
            <a:off x="2373725" y="899288"/>
            <a:ext cx="4282451" cy="3600400"/>
          </a:xfrm>
          <a:prstGeom prst="rect">
            <a:avLst/>
          </a:prstGeom>
          <a:noFill/>
          <a:ln>
            <a:noFill/>
          </a:ln>
        </p:spPr>
      </p:pic>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086" name="Shape 2086"/>
        <p:cNvGrpSpPr/>
        <p:nvPr/>
      </p:nvGrpSpPr>
      <p:grpSpPr>
        <a:xfrm>
          <a:off x="0" y="0"/>
          <a:ext cx="0" cy="0"/>
          <a:chOff x="0" y="0"/>
          <a:chExt cx="0" cy="0"/>
        </a:xfrm>
      </p:grpSpPr>
      <p:sp>
        <p:nvSpPr>
          <p:cNvPr id="2087" name="Google Shape;2087;p158"/>
          <p:cNvSpPr txBox="1"/>
          <p:nvPr/>
        </p:nvSpPr>
        <p:spPr>
          <a:xfrm>
            <a:off x="0" y="47298"/>
            <a:ext cx="9144000" cy="584400"/>
          </a:xfrm>
          <a:prstGeom prst="rect">
            <a:avLst/>
          </a:prstGeom>
          <a:noFill/>
          <a:ln>
            <a:noFill/>
          </a:ln>
        </p:spPr>
        <p:txBody>
          <a:bodyPr anchorCtr="0" anchor="t" bIns="0" lIns="0" spcFirstLastPara="1" rIns="0" wrap="square" tIns="0">
            <a:spAutoFit/>
          </a:bodyPr>
          <a:lstStyle/>
          <a:p>
            <a:pPr indent="0" lvl="0" marL="0" marR="0" rtl="0" algn="ctr">
              <a:lnSpc>
                <a:spcPct val="92592"/>
              </a:lnSpc>
              <a:spcBef>
                <a:spcPts val="0"/>
              </a:spcBef>
              <a:spcAft>
                <a:spcPts val="0"/>
              </a:spcAft>
              <a:buNone/>
            </a:pPr>
            <a:r>
              <a:rPr b="1" lang="en" sz="4100">
                <a:solidFill>
                  <a:srgbClr val="326297"/>
                </a:solidFill>
                <a:latin typeface="Quattrocento Sans"/>
                <a:ea typeface="Quattrocento Sans"/>
                <a:cs typeface="Quattrocento Sans"/>
                <a:sym typeface="Quattrocento Sans"/>
              </a:rPr>
              <a:t>Cumulative Costs and Savings</a:t>
            </a:r>
            <a:endParaRPr b="1" sz="4100">
              <a:solidFill>
                <a:srgbClr val="326297"/>
              </a:solidFill>
              <a:latin typeface="Quattrocento Sans"/>
              <a:ea typeface="Quattrocento Sans"/>
              <a:cs typeface="Quattrocento Sans"/>
              <a:sym typeface="Quattrocento Sans"/>
            </a:endParaRPr>
          </a:p>
        </p:txBody>
      </p:sp>
      <p:sp>
        <p:nvSpPr>
          <p:cNvPr id="2088" name="Google Shape;2088;p158"/>
          <p:cNvSpPr txBox="1"/>
          <p:nvPr/>
        </p:nvSpPr>
        <p:spPr>
          <a:xfrm>
            <a:off x="71674" y="653990"/>
            <a:ext cx="9144000" cy="203100"/>
          </a:xfrm>
          <a:prstGeom prst="rect">
            <a:avLst/>
          </a:prstGeom>
          <a:noFill/>
          <a:ln>
            <a:noFill/>
          </a:ln>
        </p:spPr>
        <p:txBody>
          <a:bodyPr anchorCtr="0" anchor="t" bIns="0" lIns="0" spcFirstLastPara="1" rIns="0" wrap="square" tIns="0">
            <a:spAutoFit/>
          </a:bodyPr>
          <a:lstStyle/>
          <a:p>
            <a:pPr indent="0" lvl="0" marL="0" marR="0" rtl="0" algn="ctr">
              <a:lnSpc>
                <a:spcPct val="73333"/>
              </a:lnSpc>
              <a:spcBef>
                <a:spcPts val="0"/>
              </a:spcBef>
              <a:spcAft>
                <a:spcPts val="0"/>
              </a:spcAft>
              <a:buNone/>
            </a:pPr>
            <a:r>
              <a:rPr b="1" lang="en" sz="1800">
                <a:solidFill>
                  <a:srgbClr val="4DA4DF"/>
                </a:solidFill>
                <a:latin typeface="Quattrocento Sans"/>
                <a:ea typeface="Quattrocento Sans"/>
                <a:cs typeface="Quattrocento Sans"/>
                <a:sym typeface="Quattrocento Sans"/>
              </a:rPr>
              <a:t>Low Carbon Present Value with SCC (3% discounting rate, 2026-2050)</a:t>
            </a:r>
            <a:endParaRPr b="1" sz="1800">
              <a:solidFill>
                <a:srgbClr val="4DA4DF"/>
              </a:solidFill>
              <a:latin typeface="Quattrocento Sans"/>
              <a:ea typeface="Quattrocento Sans"/>
              <a:cs typeface="Quattrocento Sans"/>
              <a:sym typeface="Quattrocento Sans"/>
            </a:endParaRPr>
          </a:p>
        </p:txBody>
      </p:sp>
      <p:pic>
        <p:nvPicPr>
          <p:cNvPr descr="Chart" id="2089" name="Google Shape;2089;p158"/>
          <p:cNvPicPr preferRelativeResize="0"/>
          <p:nvPr/>
        </p:nvPicPr>
        <p:blipFill rotWithShape="1">
          <a:blip r:embed="rId3">
            <a:alphaModFix/>
          </a:blip>
          <a:srcRect b="0" l="0" r="9909" t="3762"/>
          <a:stretch/>
        </p:blipFill>
        <p:spPr>
          <a:xfrm>
            <a:off x="1543050" y="922150"/>
            <a:ext cx="5457400" cy="3611600"/>
          </a:xfrm>
          <a:prstGeom prst="rect">
            <a:avLst/>
          </a:prstGeom>
          <a:noFill/>
          <a:ln>
            <a:noFill/>
          </a:ln>
        </p:spPr>
      </p:pic>
      <p:sp>
        <p:nvSpPr>
          <p:cNvPr id="2090" name="Google Shape;2090;p158"/>
          <p:cNvSpPr txBox="1"/>
          <p:nvPr>
            <p:ph idx="12" type="sldNum"/>
          </p:nvPr>
        </p:nvSpPr>
        <p:spPr>
          <a:xfrm>
            <a:off x="6553200" y="4767265"/>
            <a:ext cx="21336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descr="Chart" id="2091" name="Google Shape;2091;p158"/>
          <p:cNvPicPr preferRelativeResize="0"/>
          <p:nvPr/>
        </p:nvPicPr>
        <p:blipFill rotWithShape="1">
          <a:blip r:embed="rId4">
            <a:alphaModFix/>
          </a:blip>
          <a:srcRect b="74492" l="88161" r="-630" t="2618"/>
          <a:stretch/>
        </p:blipFill>
        <p:spPr>
          <a:xfrm>
            <a:off x="6902000" y="924525"/>
            <a:ext cx="1269326" cy="1443475"/>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095" name="Shape 2095"/>
        <p:cNvGrpSpPr/>
        <p:nvPr/>
      </p:nvGrpSpPr>
      <p:grpSpPr>
        <a:xfrm>
          <a:off x="0" y="0"/>
          <a:ext cx="0" cy="0"/>
          <a:chOff x="0" y="0"/>
          <a:chExt cx="0" cy="0"/>
        </a:xfrm>
      </p:grpSpPr>
      <p:sp>
        <p:nvSpPr>
          <p:cNvPr id="2096" name="Google Shape;2096;p159"/>
          <p:cNvSpPr/>
          <p:nvPr/>
        </p:nvSpPr>
        <p:spPr>
          <a:xfrm rot="-587529">
            <a:off x="573361" y="462160"/>
            <a:ext cx="159799" cy="128349"/>
          </a:xfrm>
          <a:custGeom>
            <a:rect b="b" l="l" r="r" t="t"/>
            <a:pathLst>
              <a:path extrusionOk="0" h="256589" w="319737">
                <a:moveTo>
                  <a:pt x="0" y="0"/>
                </a:moveTo>
                <a:lnTo>
                  <a:pt x="319737" y="0"/>
                </a:lnTo>
                <a:lnTo>
                  <a:pt x="319737" y="256589"/>
                </a:lnTo>
                <a:lnTo>
                  <a:pt x="0" y="256589"/>
                </a:lnTo>
                <a:lnTo>
                  <a:pt x="0" y="0"/>
                </a:lnTo>
                <a:close/>
              </a:path>
            </a:pathLst>
          </a:custGeom>
          <a:blipFill rotWithShape="1">
            <a:blip r:embed="rId3">
              <a:alphaModFix/>
            </a:blip>
            <a:stretch>
              <a:fillRect b="0" l="0" r="0" t="0"/>
            </a:stretch>
          </a:blip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097" name="Google Shape;2097;p159"/>
          <p:cNvSpPr txBox="1"/>
          <p:nvPr/>
        </p:nvSpPr>
        <p:spPr>
          <a:xfrm>
            <a:off x="-1" y="1051553"/>
            <a:ext cx="9144000" cy="203100"/>
          </a:xfrm>
          <a:prstGeom prst="rect">
            <a:avLst/>
          </a:prstGeom>
          <a:noFill/>
          <a:ln>
            <a:noFill/>
          </a:ln>
        </p:spPr>
        <p:txBody>
          <a:bodyPr anchorCtr="0" anchor="t" bIns="0" lIns="0" spcFirstLastPara="1" rIns="0" wrap="square" tIns="0">
            <a:spAutoFit/>
          </a:bodyPr>
          <a:lstStyle/>
          <a:p>
            <a:pPr indent="0" lvl="0" marL="0" marR="0" rtl="0" algn="ctr">
              <a:lnSpc>
                <a:spcPct val="73333"/>
              </a:lnSpc>
              <a:spcBef>
                <a:spcPts val="0"/>
              </a:spcBef>
              <a:spcAft>
                <a:spcPts val="0"/>
              </a:spcAft>
              <a:buNone/>
            </a:pPr>
            <a:r>
              <a:rPr b="1" lang="en" sz="1800">
                <a:solidFill>
                  <a:srgbClr val="0880AD"/>
                </a:solidFill>
                <a:latin typeface="Quattrocento Sans"/>
                <a:ea typeface="Quattrocento Sans"/>
                <a:cs typeface="Quattrocento Sans"/>
                <a:sym typeface="Quattrocento Sans"/>
              </a:rPr>
              <a:t>Financial Analysis</a:t>
            </a:r>
            <a:endParaRPr b="1" sz="1800">
              <a:solidFill>
                <a:srgbClr val="0880AD"/>
              </a:solidFill>
              <a:latin typeface="Quattrocento Sans"/>
              <a:ea typeface="Quattrocento Sans"/>
              <a:cs typeface="Quattrocento Sans"/>
              <a:sym typeface="Quattrocento Sans"/>
            </a:endParaRPr>
          </a:p>
        </p:txBody>
      </p:sp>
      <p:sp>
        <p:nvSpPr>
          <p:cNvPr id="2098" name="Google Shape;2098;p159"/>
          <p:cNvSpPr txBox="1"/>
          <p:nvPr/>
        </p:nvSpPr>
        <p:spPr>
          <a:xfrm>
            <a:off x="0" y="497821"/>
            <a:ext cx="9144000" cy="584400"/>
          </a:xfrm>
          <a:prstGeom prst="rect">
            <a:avLst/>
          </a:prstGeom>
          <a:noFill/>
          <a:ln>
            <a:noFill/>
          </a:ln>
        </p:spPr>
        <p:txBody>
          <a:bodyPr anchorCtr="0" anchor="t" bIns="0" lIns="0" spcFirstLastPara="1" rIns="0" wrap="square" tIns="0">
            <a:spAutoFit/>
          </a:bodyPr>
          <a:lstStyle/>
          <a:p>
            <a:pPr indent="0" lvl="0" marL="0" marR="0" rtl="0" algn="ctr">
              <a:lnSpc>
                <a:spcPct val="92592"/>
              </a:lnSpc>
              <a:spcBef>
                <a:spcPts val="0"/>
              </a:spcBef>
              <a:spcAft>
                <a:spcPts val="0"/>
              </a:spcAft>
              <a:buNone/>
            </a:pPr>
            <a:r>
              <a:rPr b="1" lang="en" sz="4100">
                <a:solidFill>
                  <a:srgbClr val="326297"/>
                </a:solidFill>
                <a:latin typeface="Quattrocento Sans"/>
                <a:ea typeface="Quattrocento Sans"/>
                <a:cs typeface="Quattrocento Sans"/>
                <a:sym typeface="Quattrocento Sans"/>
              </a:rPr>
              <a:t>Concepts &amp; Definitions</a:t>
            </a:r>
            <a:endParaRPr b="1" sz="4100">
              <a:solidFill>
                <a:srgbClr val="1566A8"/>
              </a:solidFill>
              <a:latin typeface="Quattrocento Sans"/>
              <a:ea typeface="Quattrocento Sans"/>
              <a:cs typeface="Quattrocento Sans"/>
              <a:sym typeface="Quattrocento Sans"/>
            </a:endParaRPr>
          </a:p>
        </p:txBody>
      </p:sp>
      <p:sp>
        <p:nvSpPr>
          <p:cNvPr id="2099" name="Google Shape;2099;p159"/>
          <p:cNvSpPr txBox="1"/>
          <p:nvPr/>
        </p:nvSpPr>
        <p:spPr>
          <a:xfrm>
            <a:off x="1204062" y="1485550"/>
            <a:ext cx="6930600" cy="203100"/>
          </a:xfrm>
          <a:prstGeom prst="rect">
            <a:avLst/>
          </a:prstGeom>
          <a:noFill/>
          <a:ln>
            <a:noFill/>
          </a:ln>
        </p:spPr>
        <p:txBody>
          <a:bodyPr anchorCtr="0" anchor="t" bIns="0" lIns="0" spcFirstLastPara="1" rIns="0" wrap="square" tIns="0">
            <a:spAutoFit/>
          </a:bodyPr>
          <a:lstStyle/>
          <a:p>
            <a:pPr indent="0" lvl="0" marL="0" marR="0" rtl="0" algn="l">
              <a:lnSpc>
                <a:spcPct val="88000"/>
              </a:lnSpc>
              <a:spcBef>
                <a:spcPts val="0"/>
              </a:spcBef>
              <a:spcAft>
                <a:spcPts val="0"/>
              </a:spcAft>
              <a:buNone/>
            </a:pPr>
            <a:r>
              <a:rPr b="1" lang="en" sz="1500">
                <a:solidFill>
                  <a:srgbClr val="343434"/>
                </a:solidFill>
                <a:latin typeface="Quattrocento Sans"/>
                <a:ea typeface="Quattrocento Sans"/>
                <a:cs typeface="Quattrocento Sans"/>
                <a:sym typeface="Quattrocento Sans"/>
              </a:rPr>
              <a:t>Abatement Cost</a:t>
            </a:r>
            <a:endParaRPr sz="1100">
              <a:latin typeface="Quattrocento Sans"/>
              <a:ea typeface="Quattrocento Sans"/>
              <a:cs typeface="Quattrocento Sans"/>
              <a:sym typeface="Quattrocento Sans"/>
            </a:endParaRPr>
          </a:p>
        </p:txBody>
      </p:sp>
      <p:sp>
        <p:nvSpPr>
          <p:cNvPr id="2100" name="Google Shape;2100;p159"/>
          <p:cNvSpPr txBox="1"/>
          <p:nvPr/>
        </p:nvSpPr>
        <p:spPr>
          <a:xfrm>
            <a:off x="1204044" y="1842925"/>
            <a:ext cx="2800500" cy="1293000"/>
          </a:xfrm>
          <a:prstGeom prst="rect">
            <a:avLst/>
          </a:prstGeom>
          <a:noFill/>
          <a:ln>
            <a:noFill/>
          </a:ln>
        </p:spPr>
        <p:txBody>
          <a:bodyPr anchorCtr="0" anchor="t" bIns="0" lIns="0" spcFirstLastPara="1" rIns="0" wrap="square" tIns="0">
            <a:spAutoFit/>
          </a:bodyPr>
          <a:lstStyle/>
          <a:p>
            <a:pPr indent="0" lvl="0" marL="0" rtl="0" algn="l">
              <a:lnSpc>
                <a:spcPct val="120000"/>
              </a:lnSpc>
              <a:spcBef>
                <a:spcPts val="600"/>
              </a:spcBef>
              <a:spcAft>
                <a:spcPts val="1000"/>
              </a:spcAft>
              <a:buSzPts val="1100"/>
              <a:buNone/>
            </a:pPr>
            <a:r>
              <a:rPr lang="en" sz="1200">
                <a:solidFill>
                  <a:schemeClr val="dk1"/>
                </a:solidFill>
                <a:latin typeface="Quattrocento Sans"/>
                <a:ea typeface="Quattrocento Sans"/>
                <a:cs typeface="Quattrocento Sans"/>
                <a:sym typeface="Quattrocento Sans"/>
              </a:rPr>
              <a:t>The abatement cost of an action is </a:t>
            </a:r>
            <a:r>
              <a:rPr b="1" lang="en" sz="1200">
                <a:solidFill>
                  <a:schemeClr val="dk1"/>
                </a:solidFill>
                <a:latin typeface="Quattrocento Sans"/>
                <a:ea typeface="Quattrocento Sans"/>
                <a:cs typeface="Quattrocento Sans"/>
                <a:sym typeface="Quattrocento Sans"/>
              </a:rPr>
              <a:t>the estimated cost for that action to reduce one metric ton of GHG emissions</a:t>
            </a:r>
            <a:r>
              <a:rPr lang="en" sz="1200">
                <a:solidFill>
                  <a:schemeClr val="dk1"/>
                </a:solidFill>
                <a:latin typeface="Quattrocento Sans"/>
                <a:ea typeface="Quattrocento Sans"/>
                <a:cs typeface="Quattrocento Sans"/>
                <a:sym typeface="Quattrocento Sans"/>
              </a:rPr>
              <a:t>, calculated by dividing the action’s NPV by the total GHG emissions reductions (tCO2e) resulting from the action. </a:t>
            </a:r>
            <a:endParaRPr sz="1200">
              <a:latin typeface="Quattrocento Sans"/>
              <a:ea typeface="Quattrocento Sans"/>
              <a:cs typeface="Quattrocento Sans"/>
              <a:sym typeface="Quattrocento Sans"/>
            </a:endParaRPr>
          </a:p>
        </p:txBody>
      </p:sp>
      <p:pic>
        <p:nvPicPr>
          <p:cNvPr id="2101" name="Google Shape;2101;p159"/>
          <p:cNvPicPr preferRelativeResize="0"/>
          <p:nvPr/>
        </p:nvPicPr>
        <p:blipFill rotWithShape="1">
          <a:blip r:embed="rId4">
            <a:alphaModFix/>
          </a:blip>
          <a:srcRect b="5544" l="0" r="4122" t="14564"/>
          <a:stretch/>
        </p:blipFill>
        <p:spPr>
          <a:xfrm>
            <a:off x="3782675" y="1485550"/>
            <a:ext cx="5361326" cy="2634025"/>
          </a:xfrm>
          <a:prstGeom prst="rect">
            <a:avLst/>
          </a:prstGeom>
          <a:noFill/>
          <a:ln>
            <a:noFill/>
          </a:ln>
        </p:spPr>
      </p:pic>
      <p:sp>
        <p:nvSpPr>
          <p:cNvPr id="2102" name="Google Shape;2102;p159"/>
          <p:cNvSpPr txBox="1"/>
          <p:nvPr>
            <p:ph idx="12" type="sldNum"/>
          </p:nvPr>
        </p:nvSpPr>
        <p:spPr>
          <a:xfrm>
            <a:off x="6553200" y="4767265"/>
            <a:ext cx="21336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107" name="Shape 2107"/>
        <p:cNvGrpSpPr/>
        <p:nvPr/>
      </p:nvGrpSpPr>
      <p:grpSpPr>
        <a:xfrm>
          <a:off x="0" y="0"/>
          <a:ext cx="0" cy="0"/>
          <a:chOff x="0" y="0"/>
          <a:chExt cx="0" cy="0"/>
        </a:xfrm>
      </p:grpSpPr>
      <p:sp>
        <p:nvSpPr>
          <p:cNvPr id="2108" name="Google Shape;2108;p160"/>
          <p:cNvSpPr txBox="1"/>
          <p:nvPr/>
        </p:nvSpPr>
        <p:spPr>
          <a:xfrm>
            <a:off x="516750" y="1290000"/>
            <a:ext cx="2119800" cy="840900"/>
          </a:xfrm>
          <a:prstGeom prst="rect">
            <a:avLst/>
          </a:prstGeom>
          <a:noFill/>
          <a:ln>
            <a:noFill/>
          </a:ln>
        </p:spPr>
        <p:txBody>
          <a:bodyPr anchorCtr="0" anchor="t" bIns="0" lIns="0" spcFirstLastPara="1" rIns="0" wrap="square" tIns="0">
            <a:spAutoFit/>
          </a:bodyPr>
          <a:lstStyle/>
          <a:p>
            <a:pPr indent="0" lvl="0" marL="0" rtl="0" algn="ctr">
              <a:lnSpc>
                <a:spcPct val="92592"/>
              </a:lnSpc>
              <a:spcBef>
                <a:spcPts val="0"/>
              </a:spcBef>
              <a:spcAft>
                <a:spcPts val="0"/>
              </a:spcAft>
              <a:buClr>
                <a:schemeClr val="dk1"/>
              </a:buClr>
              <a:buFont typeface="Arial"/>
              <a:buNone/>
            </a:pPr>
            <a:r>
              <a:rPr b="1" lang="en" sz="4100">
                <a:solidFill>
                  <a:srgbClr val="326297"/>
                </a:solidFill>
                <a:latin typeface="Quattrocento Sans"/>
                <a:ea typeface="Quattrocento Sans"/>
                <a:cs typeface="Quattrocento Sans"/>
                <a:sym typeface="Quattrocento Sans"/>
              </a:rPr>
              <a:t> </a:t>
            </a:r>
            <a:r>
              <a:rPr b="1" lang="en" sz="1800">
                <a:solidFill>
                  <a:srgbClr val="17B1DC"/>
                </a:solidFill>
                <a:latin typeface="Quattrocento Sans"/>
                <a:ea typeface="Quattrocento Sans"/>
                <a:cs typeface="Quattrocento Sans"/>
                <a:sym typeface="Quattrocento Sans"/>
              </a:rPr>
              <a:t>$/tCO2e reduced for each LC Measure</a:t>
            </a:r>
            <a:endParaRPr b="1" sz="1800">
              <a:solidFill>
                <a:srgbClr val="17B1DC"/>
              </a:solidFill>
              <a:latin typeface="Quattrocento Sans"/>
              <a:ea typeface="Quattrocento Sans"/>
              <a:cs typeface="Quattrocento Sans"/>
              <a:sym typeface="Quattrocento Sans"/>
            </a:endParaRPr>
          </a:p>
        </p:txBody>
      </p:sp>
      <p:sp>
        <p:nvSpPr>
          <p:cNvPr id="2109" name="Google Shape;2109;p160"/>
          <p:cNvSpPr txBox="1"/>
          <p:nvPr/>
        </p:nvSpPr>
        <p:spPr>
          <a:xfrm>
            <a:off x="279600" y="0"/>
            <a:ext cx="2594100" cy="1168800"/>
          </a:xfrm>
          <a:prstGeom prst="rect">
            <a:avLst/>
          </a:prstGeom>
          <a:noFill/>
          <a:ln>
            <a:noFill/>
          </a:ln>
        </p:spPr>
        <p:txBody>
          <a:bodyPr anchorCtr="0" anchor="t" bIns="0" lIns="0" spcFirstLastPara="1" rIns="0" wrap="square" tIns="0">
            <a:spAutoFit/>
          </a:bodyPr>
          <a:lstStyle/>
          <a:p>
            <a:pPr indent="0" lvl="0" marL="0" marR="0" rtl="0" algn="ctr">
              <a:lnSpc>
                <a:spcPct val="92592"/>
              </a:lnSpc>
              <a:spcBef>
                <a:spcPts val="0"/>
              </a:spcBef>
              <a:spcAft>
                <a:spcPts val="0"/>
              </a:spcAft>
              <a:buNone/>
            </a:pPr>
            <a:r>
              <a:rPr b="1" lang="en" sz="4100">
                <a:solidFill>
                  <a:srgbClr val="326297"/>
                </a:solidFill>
                <a:latin typeface="Quattrocento Sans"/>
                <a:ea typeface="Quattrocento Sans"/>
                <a:cs typeface="Quattrocento Sans"/>
                <a:sym typeface="Quattrocento Sans"/>
              </a:rPr>
              <a:t>Abatement Cost</a:t>
            </a:r>
            <a:endParaRPr b="1" sz="4100">
              <a:solidFill>
                <a:srgbClr val="326297"/>
              </a:solidFill>
              <a:latin typeface="Quattrocento Sans"/>
              <a:ea typeface="Quattrocento Sans"/>
              <a:cs typeface="Quattrocento Sans"/>
              <a:sym typeface="Quattrocento Sans"/>
            </a:endParaRPr>
          </a:p>
        </p:txBody>
      </p:sp>
      <p:sp>
        <p:nvSpPr>
          <p:cNvPr id="2110" name="Google Shape;2110;p160"/>
          <p:cNvSpPr txBox="1"/>
          <p:nvPr/>
        </p:nvSpPr>
        <p:spPr>
          <a:xfrm>
            <a:off x="8581343" y="4786228"/>
            <a:ext cx="296100" cy="1386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lang="en" sz="900">
                <a:solidFill>
                  <a:srgbClr val="326297"/>
                </a:solidFill>
                <a:latin typeface="Arial"/>
                <a:ea typeface="Arial"/>
                <a:cs typeface="Arial"/>
                <a:sym typeface="Arial"/>
              </a:rPr>
              <a:t>6</a:t>
            </a:r>
            <a:endParaRPr sz="1100"/>
          </a:p>
        </p:txBody>
      </p:sp>
      <p:sp>
        <p:nvSpPr>
          <p:cNvPr id="2111" name="Google Shape;2111;p160"/>
          <p:cNvSpPr txBox="1"/>
          <p:nvPr>
            <p:ph idx="12" type="sldNum"/>
          </p:nvPr>
        </p:nvSpPr>
        <p:spPr>
          <a:xfrm>
            <a:off x="4914900" y="3575449"/>
            <a:ext cx="1600200" cy="2055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pic>
        <p:nvPicPr>
          <p:cNvPr id="2112" name="Google Shape;2112;p160" title="Chart"/>
          <p:cNvPicPr preferRelativeResize="0"/>
          <p:nvPr/>
        </p:nvPicPr>
        <p:blipFill>
          <a:blip r:embed="rId3">
            <a:alphaModFix/>
          </a:blip>
          <a:stretch>
            <a:fillRect/>
          </a:stretch>
        </p:blipFill>
        <p:spPr>
          <a:xfrm>
            <a:off x="2519763" y="317500"/>
            <a:ext cx="5933262" cy="4058675"/>
          </a:xfrm>
          <a:prstGeom prst="rect">
            <a:avLst/>
          </a:prstGeom>
          <a:noFill/>
          <a:ln>
            <a:noFill/>
          </a:ln>
        </p:spPr>
      </p:pic>
      <p:sp>
        <p:nvSpPr>
          <p:cNvPr id="2113" name="Google Shape;2113;p160"/>
          <p:cNvSpPr txBox="1"/>
          <p:nvPr>
            <p:ph idx="12" type="sldNum"/>
          </p:nvPr>
        </p:nvSpPr>
        <p:spPr>
          <a:xfrm>
            <a:off x="6553200" y="4767265"/>
            <a:ext cx="21336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1" name="Shape 751"/>
        <p:cNvGrpSpPr/>
        <p:nvPr/>
      </p:nvGrpSpPr>
      <p:grpSpPr>
        <a:xfrm>
          <a:off x="0" y="0"/>
          <a:ext cx="0" cy="0"/>
          <a:chOff x="0" y="0"/>
          <a:chExt cx="0" cy="0"/>
        </a:xfrm>
      </p:grpSpPr>
      <p:sp>
        <p:nvSpPr>
          <p:cNvPr id="752" name="Google Shape;752;p44"/>
          <p:cNvSpPr txBox="1"/>
          <p:nvPr/>
        </p:nvSpPr>
        <p:spPr>
          <a:xfrm>
            <a:off x="8581343" y="4786228"/>
            <a:ext cx="296100" cy="1386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lang="en" sz="900">
                <a:solidFill>
                  <a:srgbClr val="326297"/>
                </a:solidFill>
                <a:latin typeface="Arial"/>
                <a:ea typeface="Arial"/>
                <a:cs typeface="Arial"/>
                <a:sym typeface="Arial"/>
              </a:rPr>
              <a:t>6</a:t>
            </a:r>
            <a:endParaRPr sz="1100"/>
          </a:p>
        </p:txBody>
      </p:sp>
      <p:sp>
        <p:nvSpPr>
          <p:cNvPr id="753" name="Google Shape;753;p44"/>
          <p:cNvSpPr txBox="1"/>
          <p:nvPr>
            <p:ph idx="12" type="sldNum"/>
          </p:nvPr>
        </p:nvSpPr>
        <p:spPr>
          <a:xfrm>
            <a:off x="4914900" y="3575449"/>
            <a:ext cx="1600200" cy="2055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754" name="Google Shape;754;p44"/>
          <p:cNvSpPr txBox="1"/>
          <p:nvPr>
            <p:ph idx="4294967295" type="title"/>
          </p:nvPr>
        </p:nvSpPr>
        <p:spPr>
          <a:xfrm>
            <a:off x="503951" y="0"/>
            <a:ext cx="4725000" cy="676500"/>
          </a:xfrm>
          <a:prstGeom prst="rect">
            <a:avLst/>
          </a:prstGeom>
          <a:noFill/>
          <a:ln>
            <a:noFill/>
          </a:ln>
        </p:spPr>
        <p:txBody>
          <a:bodyPr anchorCtr="0" anchor="b" bIns="34275" lIns="68575" spcFirstLastPara="1" rIns="68575" wrap="square" tIns="34275">
            <a:noAutofit/>
          </a:bodyPr>
          <a:lstStyle/>
          <a:p>
            <a:pPr indent="0" lvl="0" marL="0" rtl="0" algn="r">
              <a:lnSpc>
                <a:spcPct val="80000"/>
              </a:lnSpc>
              <a:spcBef>
                <a:spcPts val="0"/>
              </a:spcBef>
              <a:spcAft>
                <a:spcPts val="0"/>
              </a:spcAft>
              <a:buNone/>
            </a:pPr>
            <a:r>
              <a:rPr b="1" lang="en" sz="4100">
                <a:solidFill>
                  <a:srgbClr val="326297"/>
                </a:solidFill>
              </a:rPr>
              <a:t>Outline of CCAN</a:t>
            </a:r>
            <a:endParaRPr b="1" sz="3600">
              <a:solidFill>
                <a:srgbClr val="326297"/>
              </a:solidFill>
            </a:endParaRPr>
          </a:p>
        </p:txBody>
      </p:sp>
      <p:sp>
        <p:nvSpPr>
          <p:cNvPr id="755" name="Google Shape;755;p44"/>
          <p:cNvSpPr txBox="1"/>
          <p:nvPr>
            <p:ph idx="12" type="sldNum"/>
          </p:nvPr>
        </p:nvSpPr>
        <p:spPr>
          <a:xfrm>
            <a:off x="6553200" y="4767265"/>
            <a:ext cx="21336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756" name="Google Shape;756;p44"/>
          <p:cNvSpPr txBox="1"/>
          <p:nvPr>
            <p:ph idx="4294967295" type="body"/>
          </p:nvPr>
        </p:nvSpPr>
        <p:spPr>
          <a:xfrm>
            <a:off x="1448700" y="825800"/>
            <a:ext cx="7695300" cy="4278300"/>
          </a:xfrm>
          <a:prstGeom prst="rect">
            <a:avLst/>
          </a:prstGeom>
          <a:noFill/>
          <a:ln>
            <a:noFill/>
          </a:ln>
        </p:spPr>
        <p:txBody>
          <a:bodyPr anchorCtr="0" anchor="t" bIns="34275" lIns="68575" spcFirstLastPara="1" rIns="68575" wrap="square" tIns="34275">
            <a:noAutofit/>
          </a:bodyPr>
          <a:lstStyle/>
          <a:p>
            <a:pPr indent="0" lvl="0" marL="0" rtl="0" algn="l">
              <a:spcBef>
                <a:spcPts val="400"/>
              </a:spcBef>
              <a:spcAft>
                <a:spcPts val="0"/>
              </a:spcAft>
              <a:buClr>
                <a:schemeClr val="lt1"/>
              </a:buClr>
              <a:buSzPts val="1800"/>
              <a:buNone/>
            </a:pPr>
            <a:r>
              <a:rPr b="1" lang="en" sz="1400">
                <a:latin typeface="Quattrocento Sans"/>
                <a:ea typeface="Quattrocento Sans"/>
                <a:cs typeface="Quattrocento Sans"/>
                <a:sym typeface="Quattrocento Sans"/>
              </a:rPr>
              <a:t>Executive Summary:</a:t>
            </a:r>
            <a:r>
              <a:rPr lang="en" sz="1400">
                <a:latin typeface="Quattrocento Sans"/>
                <a:ea typeface="Quattrocento Sans"/>
                <a:cs typeface="Quattrocento Sans"/>
                <a:sym typeface="Quattrocento Sans"/>
              </a:rPr>
              <a:t> A quick overview of the key points of analysis - read this first!</a:t>
            </a:r>
            <a:endParaRPr sz="1400">
              <a:latin typeface="Quattrocento Sans"/>
              <a:ea typeface="Quattrocento Sans"/>
              <a:cs typeface="Quattrocento Sans"/>
              <a:sym typeface="Quattrocento Sans"/>
            </a:endParaRPr>
          </a:p>
          <a:p>
            <a:pPr indent="0" lvl="0" marL="0" rtl="0" algn="l">
              <a:spcBef>
                <a:spcPts val="400"/>
              </a:spcBef>
              <a:spcAft>
                <a:spcPts val="0"/>
              </a:spcAft>
              <a:buClr>
                <a:schemeClr val="lt1"/>
              </a:buClr>
              <a:buSzPts val="1800"/>
              <a:buNone/>
            </a:pPr>
            <a:r>
              <a:t/>
            </a:r>
            <a:endParaRPr sz="1000">
              <a:latin typeface="Quattrocento Sans"/>
              <a:ea typeface="Quattrocento Sans"/>
              <a:cs typeface="Quattrocento Sans"/>
              <a:sym typeface="Quattrocento Sans"/>
            </a:endParaRPr>
          </a:p>
          <a:p>
            <a:pPr indent="0" lvl="0" marL="0" rtl="0" algn="l">
              <a:spcBef>
                <a:spcPts val="400"/>
              </a:spcBef>
              <a:spcAft>
                <a:spcPts val="0"/>
              </a:spcAft>
              <a:buClr>
                <a:schemeClr val="lt1"/>
              </a:buClr>
              <a:buSzPts val="1800"/>
              <a:buNone/>
            </a:pPr>
            <a:r>
              <a:rPr b="1" lang="en" sz="1400">
                <a:latin typeface="Quattrocento Sans"/>
                <a:ea typeface="Quattrocento Sans"/>
                <a:cs typeface="Quattrocento Sans"/>
                <a:sym typeface="Quattrocento Sans"/>
              </a:rPr>
              <a:t>Engagement Findings: </a:t>
            </a:r>
            <a:r>
              <a:rPr lang="en" sz="1400">
                <a:latin typeface="Quattrocento Sans"/>
                <a:ea typeface="Quattrocento Sans"/>
                <a:cs typeface="Quattrocento Sans"/>
                <a:sym typeface="Quattrocento Sans"/>
              </a:rPr>
              <a:t>How residents, organizations, and partners helped shape the analysis. </a:t>
            </a:r>
            <a:endParaRPr sz="1400">
              <a:latin typeface="Quattrocento Sans"/>
              <a:ea typeface="Quattrocento Sans"/>
              <a:cs typeface="Quattrocento Sans"/>
              <a:sym typeface="Quattrocento Sans"/>
            </a:endParaRPr>
          </a:p>
          <a:p>
            <a:pPr indent="0" lvl="0" marL="0" rtl="0" algn="l">
              <a:spcBef>
                <a:spcPts val="400"/>
              </a:spcBef>
              <a:spcAft>
                <a:spcPts val="0"/>
              </a:spcAft>
              <a:buClr>
                <a:schemeClr val="lt1"/>
              </a:buClr>
              <a:buSzPts val="1800"/>
              <a:buNone/>
            </a:pPr>
            <a:r>
              <a:t/>
            </a:r>
            <a:endParaRPr sz="1000">
              <a:latin typeface="Quattrocento Sans"/>
              <a:ea typeface="Quattrocento Sans"/>
              <a:cs typeface="Quattrocento Sans"/>
              <a:sym typeface="Quattrocento Sans"/>
            </a:endParaRPr>
          </a:p>
          <a:p>
            <a:pPr indent="0" lvl="0" marL="0" rtl="0" algn="l">
              <a:spcBef>
                <a:spcPts val="400"/>
              </a:spcBef>
              <a:spcAft>
                <a:spcPts val="0"/>
              </a:spcAft>
              <a:buClr>
                <a:schemeClr val="lt1"/>
              </a:buClr>
              <a:buSzPts val="1800"/>
              <a:buNone/>
            </a:pPr>
            <a:r>
              <a:rPr b="1" lang="en" sz="1400">
                <a:latin typeface="Quattrocento Sans"/>
                <a:ea typeface="Quattrocento Sans"/>
                <a:cs typeface="Quattrocento Sans"/>
                <a:sym typeface="Quattrocento Sans"/>
              </a:rPr>
              <a:t>GHG Inventory:</a:t>
            </a:r>
            <a:r>
              <a:rPr lang="en" sz="1400">
                <a:latin typeface="Quattrocento Sans"/>
                <a:ea typeface="Quattrocento Sans"/>
                <a:cs typeface="Quattrocento Sans"/>
                <a:sym typeface="Quattrocento Sans"/>
              </a:rPr>
              <a:t> A summary of where emissions come from. </a:t>
            </a:r>
            <a:endParaRPr sz="1400">
              <a:latin typeface="Quattrocento Sans"/>
              <a:ea typeface="Quattrocento Sans"/>
              <a:cs typeface="Quattrocento Sans"/>
              <a:sym typeface="Quattrocento Sans"/>
            </a:endParaRPr>
          </a:p>
          <a:p>
            <a:pPr indent="0" lvl="0" marL="0" rtl="0" algn="l">
              <a:spcBef>
                <a:spcPts val="400"/>
              </a:spcBef>
              <a:spcAft>
                <a:spcPts val="0"/>
              </a:spcAft>
              <a:buClr>
                <a:schemeClr val="lt1"/>
              </a:buClr>
              <a:buSzPts val="1800"/>
              <a:buNone/>
            </a:pPr>
            <a:r>
              <a:t/>
            </a:r>
            <a:endParaRPr sz="1000">
              <a:latin typeface="Quattrocento Sans"/>
              <a:ea typeface="Quattrocento Sans"/>
              <a:cs typeface="Quattrocento Sans"/>
              <a:sym typeface="Quattrocento Sans"/>
            </a:endParaRPr>
          </a:p>
          <a:p>
            <a:pPr indent="0" lvl="0" marL="0" rtl="0" algn="l">
              <a:spcBef>
                <a:spcPts val="400"/>
              </a:spcBef>
              <a:spcAft>
                <a:spcPts val="0"/>
              </a:spcAft>
              <a:buClr>
                <a:schemeClr val="lt1"/>
              </a:buClr>
              <a:buSzPts val="1800"/>
              <a:buNone/>
            </a:pPr>
            <a:r>
              <a:rPr b="1" lang="en" sz="1400">
                <a:latin typeface="Quattrocento Sans"/>
                <a:ea typeface="Quattrocento Sans"/>
                <a:cs typeface="Quattrocento Sans"/>
                <a:sym typeface="Quattrocento Sans"/>
              </a:rPr>
              <a:t>Reference Scenarios:</a:t>
            </a:r>
            <a:r>
              <a:rPr lang="en" sz="1400">
                <a:latin typeface="Quattrocento Sans"/>
                <a:ea typeface="Quattrocento Sans"/>
                <a:cs typeface="Quattrocento Sans"/>
                <a:sym typeface="Quattrocento Sans"/>
              </a:rPr>
              <a:t> What emissions could be under “business-as-usual” (BAU) and “business-as-planned” (BAP) scenarios. </a:t>
            </a:r>
            <a:endParaRPr sz="1400">
              <a:latin typeface="Quattrocento Sans"/>
              <a:ea typeface="Quattrocento Sans"/>
              <a:cs typeface="Quattrocento Sans"/>
              <a:sym typeface="Quattrocento Sans"/>
            </a:endParaRPr>
          </a:p>
          <a:p>
            <a:pPr indent="0" lvl="0" marL="0" rtl="0" algn="l">
              <a:spcBef>
                <a:spcPts val="400"/>
              </a:spcBef>
              <a:spcAft>
                <a:spcPts val="0"/>
              </a:spcAft>
              <a:buClr>
                <a:schemeClr val="lt1"/>
              </a:buClr>
              <a:buSzPts val="1800"/>
              <a:buNone/>
            </a:pPr>
            <a:r>
              <a:t/>
            </a:r>
            <a:endParaRPr sz="1000">
              <a:latin typeface="Quattrocento Sans"/>
              <a:ea typeface="Quattrocento Sans"/>
              <a:cs typeface="Quattrocento Sans"/>
              <a:sym typeface="Quattrocento Sans"/>
            </a:endParaRPr>
          </a:p>
          <a:p>
            <a:pPr indent="0" lvl="0" marL="0" rtl="0" algn="l">
              <a:spcBef>
                <a:spcPts val="400"/>
              </a:spcBef>
              <a:spcAft>
                <a:spcPts val="0"/>
              </a:spcAft>
              <a:buClr>
                <a:schemeClr val="lt1"/>
              </a:buClr>
              <a:buSzPts val="1800"/>
              <a:buNone/>
            </a:pPr>
            <a:r>
              <a:rPr b="1" lang="en" sz="1400">
                <a:latin typeface="Quattrocento Sans"/>
                <a:ea typeface="Quattrocento Sans"/>
                <a:cs typeface="Quattrocento Sans"/>
                <a:sym typeface="Quattrocento Sans"/>
              </a:rPr>
              <a:t>Targets:</a:t>
            </a:r>
            <a:r>
              <a:rPr lang="en" sz="1400">
                <a:latin typeface="Quattrocento Sans"/>
                <a:ea typeface="Quattrocento Sans"/>
                <a:cs typeface="Quattrocento Sans"/>
                <a:sym typeface="Quattrocento Sans"/>
              </a:rPr>
              <a:t> Emission reduction goals for Nevada in 2030 and 2050.</a:t>
            </a:r>
            <a:endParaRPr sz="1400">
              <a:latin typeface="Quattrocento Sans"/>
              <a:ea typeface="Quattrocento Sans"/>
              <a:cs typeface="Quattrocento Sans"/>
              <a:sym typeface="Quattrocento Sans"/>
            </a:endParaRPr>
          </a:p>
          <a:p>
            <a:pPr indent="0" lvl="0" marL="0" rtl="0" algn="l">
              <a:spcBef>
                <a:spcPts val="400"/>
              </a:spcBef>
              <a:spcAft>
                <a:spcPts val="0"/>
              </a:spcAft>
              <a:buClr>
                <a:schemeClr val="lt1"/>
              </a:buClr>
              <a:buSzPts val="1800"/>
              <a:buNone/>
            </a:pPr>
            <a:r>
              <a:t/>
            </a:r>
            <a:endParaRPr sz="1000">
              <a:latin typeface="Quattrocento Sans"/>
              <a:ea typeface="Quattrocento Sans"/>
              <a:cs typeface="Quattrocento Sans"/>
              <a:sym typeface="Quattrocento Sans"/>
            </a:endParaRPr>
          </a:p>
          <a:p>
            <a:pPr indent="0" lvl="0" marL="0" rtl="0" algn="l">
              <a:spcBef>
                <a:spcPts val="400"/>
              </a:spcBef>
              <a:spcAft>
                <a:spcPts val="0"/>
              </a:spcAft>
              <a:buClr>
                <a:schemeClr val="lt1"/>
              </a:buClr>
              <a:buSzPts val="1800"/>
              <a:buNone/>
            </a:pPr>
            <a:r>
              <a:rPr b="1" lang="en" sz="1400">
                <a:latin typeface="Quattrocento Sans"/>
                <a:ea typeface="Quattrocento Sans"/>
                <a:cs typeface="Quattrocento Sans"/>
                <a:sym typeface="Quattrocento Sans"/>
              </a:rPr>
              <a:t>Reduction Measures and Emissions Projections:</a:t>
            </a:r>
            <a:r>
              <a:rPr lang="en" sz="1400">
                <a:latin typeface="Quattrocento Sans"/>
                <a:ea typeface="Quattrocento Sans"/>
                <a:cs typeface="Quattrocento Sans"/>
                <a:sym typeface="Quattrocento Sans"/>
              </a:rPr>
              <a:t> An overview of the proposed three scenarios:</a:t>
            </a:r>
            <a:endParaRPr sz="1400">
              <a:latin typeface="Quattrocento Sans"/>
              <a:ea typeface="Quattrocento Sans"/>
              <a:cs typeface="Quattrocento Sans"/>
              <a:sym typeface="Quattrocento Sans"/>
            </a:endParaRPr>
          </a:p>
          <a:p>
            <a:pPr indent="-317500" lvl="0" marL="457200" rtl="0" algn="l">
              <a:spcBef>
                <a:spcPts val="400"/>
              </a:spcBef>
              <a:spcAft>
                <a:spcPts val="0"/>
              </a:spcAft>
              <a:buSzPts val="1400"/>
              <a:buFont typeface="Quattrocento Sans"/>
              <a:buChar char="-"/>
            </a:pPr>
            <a:r>
              <a:rPr lang="en" sz="1400">
                <a:latin typeface="Quattrocento Sans"/>
                <a:ea typeface="Quattrocento Sans"/>
                <a:cs typeface="Quattrocento Sans"/>
                <a:sym typeface="Quattrocento Sans"/>
              </a:rPr>
              <a:t>Low Carbon Scenario</a:t>
            </a:r>
            <a:endParaRPr sz="1400">
              <a:latin typeface="Quattrocento Sans"/>
              <a:ea typeface="Quattrocento Sans"/>
              <a:cs typeface="Quattrocento Sans"/>
              <a:sym typeface="Quattrocento Sans"/>
            </a:endParaRPr>
          </a:p>
          <a:p>
            <a:pPr indent="-317500" lvl="0" marL="457200" rtl="0" algn="l">
              <a:spcBef>
                <a:spcPts val="0"/>
              </a:spcBef>
              <a:spcAft>
                <a:spcPts val="0"/>
              </a:spcAft>
              <a:buSzPts val="1400"/>
              <a:buFont typeface="Quattrocento Sans"/>
              <a:buChar char="-"/>
            </a:pPr>
            <a:r>
              <a:rPr lang="en" sz="1400">
                <a:latin typeface="Quattrocento Sans"/>
                <a:ea typeface="Quattrocento Sans"/>
                <a:cs typeface="Quattrocento Sans"/>
                <a:sym typeface="Quattrocento Sans"/>
              </a:rPr>
              <a:t>Mixed Fuel Scenario </a:t>
            </a:r>
            <a:endParaRPr sz="1400">
              <a:latin typeface="Quattrocento Sans"/>
              <a:ea typeface="Quattrocento Sans"/>
              <a:cs typeface="Quattrocento Sans"/>
              <a:sym typeface="Quattrocento Sans"/>
            </a:endParaRPr>
          </a:p>
          <a:p>
            <a:pPr indent="-317500" lvl="0" marL="457200" rtl="0" algn="l">
              <a:spcBef>
                <a:spcPts val="0"/>
              </a:spcBef>
              <a:spcAft>
                <a:spcPts val="0"/>
              </a:spcAft>
              <a:buSzPts val="1400"/>
              <a:buFont typeface="Quattrocento Sans"/>
              <a:buChar char="-"/>
            </a:pPr>
            <a:r>
              <a:rPr lang="en" sz="1400">
                <a:latin typeface="Quattrocento Sans"/>
                <a:ea typeface="Quattrocento Sans"/>
                <a:cs typeface="Quattrocento Sans"/>
                <a:sym typeface="Quattrocento Sans"/>
              </a:rPr>
              <a:t>Community Driven Scenario</a:t>
            </a:r>
            <a:endParaRPr sz="1400">
              <a:latin typeface="Quattrocento Sans"/>
              <a:ea typeface="Quattrocento Sans"/>
              <a:cs typeface="Quattrocento Sans"/>
              <a:sym typeface="Quattrocento Sans"/>
            </a:endParaRPr>
          </a:p>
          <a:p>
            <a:pPr indent="0" lvl="0" marL="0" rtl="0" algn="l">
              <a:spcBef>
                <a:spcPts val="400"/>
              </a:spcBef>
              <a:spcAft>
                <a:spcPts val="0"/>
              </a:spcAft>
              <a:buClr>
                <a:schemeClr val="lt1"/>
              </a:buClr>
              <a:buSzPts val="1800"/>
              <a:buNone/>
            </a:pPr>
            <a:r>
              <a:t/>
            </a:r>
            <a:endParaRPr sz="1400">
              <a:latin typeface="Quattrocento Sans"/>
              <a:ea typeface="Quattrocento Sans"/>
              <a:cs typeface="Quattrocento Sans"/>
              <a:sym typeface="Quattrocento Sans"/>
            </a:endParaRPr>
          </a:p>
          <a:p>
            <a:pPr indent="0" lvl="0" marL="0" rtl="0" algn="r">
              <a:spcBef>
                <a:spcPts val="400"/>
              </a:spcBef>
              <a:spcAft>
                <a:spcPts val="0"/>
              </a:spcAft>
              <a:buClr>
                <a:schemeClr val="lt1"/>
              </a:buClr>
              <a:buSzPts val="1800"/>
              <a:buNone/>
            </a:pPr>
            <a:r>
              <a:t/>
            </a:r>
            <a:endParaRPr sz="1400">
              <a:latin typeface="Quattrocento Sans"/>
              <a:ea typeface="Quattrocento Sans"/>
              <a:cs typeface="Quattrocento Sans"/>
              <a:sym typeface="Quattrocento Sans"/>
            </a:endParaRPr>
          </a:p>
        </p:txBody>
      </p:sp>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118" name="Shape 2118"/>
        <p:cNvGrpSpPr/>
        <p:nvPr/>
      </p:nvGrpSpPr>
      <p:grpSpPr>
        <a:xfrm>
          <a:off x="0" y="0"/>
          <a:ext cx="0" cy="0"/>
          <a:chOff x="0" y="0"/>
          <a:chExt cx="0" cy="0"/>
        </a:xfrm>
      </p:grpSpPr>
      <p:sp>
        <p:nvSpPr>
          <p:cNvPr id="2119" name="Google Shape;2119;p161"/>
          <p:cNvSpPr txBox="1"/>
          <p:nvPr/>
        </p:nvSpPr>
        <p:spPr>
          <a:xfrm>
            <a:off x="516750" y="1366200"/>
            <a:ext cx="2119800" cy="840900"/>
          </a:xfrm>
          <a:prstGeom prst="rect">
            <a:avLst/>
          </a:prstGeom>
          <a:noFill/>
          <a:ln>
            <a:noFill/>
          </a:ln>
        </p:spPr>
        <p:txBody>
          <a:bodyPr anchorCtr="0" anchor="t" bIns="0" lIns="0" spcFirstLastPara="1" rIns="0" wrap="square" tIns="0">
            <a:spAutoFit/>
          </a:bodyPr>
          <a:lstStyle/>
          <a:p>
            <a:pPr indent="0" lvl="0" marL="0" rtl="0" algn="ctr">
              <a:lnSpc>
                <a:spcPct val="92592"/>
              </a:lnSpc>
              <a:spcBef>
                <a:spcPts val="0"/>
              </a:spcBef>
              <a:spcAft>
                <a:spcPts val="0"/>
              </a:spcAft>
              <a:buNone/>
            </a:pPr>
            <a:r>
              <a:rPr b="1" lang="en" sz="4100">
                <a:solidFill>
                  <a:srgbClr val="326297"/>
                </a:solidFill>
                <a:latin typeface="Quattrocento Sans"/>
                <a:ea typeface="Quattrocento Sans"/>
                <a:cs typeface="Quattrocento Sans"/>
                <a:sym typeface="Quattrocento Sans"/>
              </a:rPr>
              <a:t> </a:t>
            </a:r>
            <a:r>
              <a:rPr b="1" lang="en" sz="1800">
                <a:solidFill>
                  <a:srgbClr val="17B1DC"/>
                </a:solidFill>
                <a:latin typeface="Quattrocento Sans"/>
                <a:ea typeface="Quattrocento Sans"/>
                <a:cs typeface="Quattrocento Sans"/>
                <a:sym typeface="Quattrocento Sans"/>
              </a:rPr>
              <a:t>$/tCO2e reduced for each MF Measure</a:t>
            </a:r>
            <a:endParaRPr b="1" sz="1800">
              <a:solidFill>
                <a:srgbClr val="17B1DC"/>
              </a:solidFill>
              <a:latin typeface="Quattrocento Sans"/>
              <a:ea typeface="Quattrocento Sans"/>
              <a:cs typeface="Quattrocento Sans"/>
              <a:sym typeface="Quattrocento Sans"/>
            </a:endParaRPr>
          </a:p>
        </p:txBody>
      </p:sp>
      <p:sp>
        <p:nvSpPr>
          <p:cNvPr id="2120" name="Google Shape;2120;p161"/>
          <p:cNvSpPr txBox="1"/>
          <p:nvPr/>
        </p:nvSpPr>
        <p:spPr>
          <a:xfrm>
            <a:off x="279600" y="0"/>
            <a:ext cx="2594100" cy="1168800"/>
          </a:xfrm>
          <a:prstGeom prst="rect">
            <a:avLst/>
          </a:prstGeom>
          <a:noFill/>
          <a:ln>
            <a:noFill/>
          </a:ln>
        </p:spPr>
        <p:txBody>
          <a:bodyPr anchorCtr="0" anchor="t" bIns="0" lIns="0" spcFirstLastPara="1" rIns="0" wrap="square" tIns="0">
            <a:spAutoFit/>
          </a:bodyPr>
          <a:lstStyle/>
          <a:p>
            <a:pPr indent="0" lvl="0" marL="0" marR="0" rtl="0" algn="ctr">
              <a:lnSpc>
                <a:spcPct val="92592"/>
              </a:lnSpc>
              <a:spcBef>
                <a:spcPts val="0"/>
              </a:spcBef>
              <a:spcAft>
                <a:spcPts val="0"/>
              </a:spcAft>
              <a:buNone/>
            </a:pPr>
            <a:r>
              <a:rPr b="1" lang="en" sz="4100">
                <a:solidFill>
                  <a:srgbClr val="326297"/>
                </a:solidFill>
                <a:latin typeface="Quattrocento Sans"/>
                <a:ea typeface="Quattrocento Sans"/>
                <a:cs typeface="Quattrocento Sans"/>
                <a:sym typeface="Quattrocento Sans"/>
              </a:rPr>
              <a:t>Abatement Cost</a:t>
            </a:r>
            <a:endParaRPr b="1" sz="4100">
              <a:solidFill>
                <a:srgbClr val="326297"/>
              </a:solidFill>
              <a:latin typeface="Quattrocento Sans"/>
              <a:ea typeface="Quattrocento Sans"/>
              <a:cs typeface="Quattrocento Sans"/>
              <a:sym typeface="Quattrocento Sans"/>
            </a:endParaRPr>
          </a:p>
        </p:txBody>
      </p:sp>
      <p:sp>
        <p:nvSpPr>
          <p:cNvPr id="2121" name="Google Shape;2121;p161"/>
          <p:cNvSpPr txBox="1"/>
          <p:nvPr/>
        </p:nvSpPr>
        <p:spPr>
          <a:xfrm>
            <a:off x="8581343" y="4786228"/>
            <a:ext cx="296100" cy="1386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lang="en" sz="900">
                <a:solidFill>
                  <a:srgbClr val="326297"/>
                </a:solidFill>
                <a:latin typeface="Arial"/>
                <a:ea typeface="Arial"/>
                <a:cs typeface="Arial"/>
                <a:sym typeface="Arial"/>
              </a:rPr>
              <a:t>6</a:t>
            </a:r>
            <a:endParaRPr sz="1100"/>
          </a:p>
        </p:txBody>
      </p:sp>
      <p:sp>
        <p:nvSpPr>
          <p:cNvPr id="2122" name="Google Shape;2122;p161"/>
          <p:cNvSpPr txBox="1"/>
          <p:nvPr>
            <p:ph idx="12" type="sldNum"/>
          </p:nvPr>
        </p:nvSpPr>
        <p:spPr>
          <a:xfrm>
            <a:off x="4914900" y="3575449"/>
            <a:ext cx="1600200" cy="2055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pic>
        <p:nvPicPr>
          <p:cNvPr id="2123" name="Google Shape;2123;p161" title="Chart"/>
          <p:cNvPicPr preferRelativeResize="0"/>
          <p:nvPr/>
        </p:nvPicPr>
        <p:blipFill>
          <a:blip r:embed="rId3">
            <a:alphaModFix/>
          </a:blip>
          <a:stretch>
            <a:fillRect/>
          </a:stretch>
        </p:blipFill>
        <p:spPr>
          <a:xfrm>
            <a:off x="2456849" y="346725"/>
            <a:ext cx="6205901" cy="4074149"/>
          </a:xfrm>
          <a:prstGeom prst="rect">
            <a:avLst/>
          </a:prstGeom>
          <a:noFill/>
          <a:ln>
            <a:noFill/>
          </a:ln>
        </p:spPr>
      </p:pic>
      <p:sp>
        <p:nvSpPr>
          <p:cNvPr id="2124" name="Google Shape;2124;p161"/>
          <p:cNvSpPr txBox="1"/>
          <p:nvPr>
            <p:ph idx="12" type="sldNum"/>
          </p:nvPr>
        </p:nvSpPr>
        <p:spPr>
          <a:xfrm>
            <a:off x="6553200" y="4767265"/>
            <a:ext cx="21336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129" name="Shape 2129"/>
        <p:cNvGrpSpPr/>
        <p:nvPr/>
      </p:nvGrpSpPr>
      <p:grpSpPr>
        <a:xfrm>
          <a:off x="0" y="0"/>
          <a:ext cx="0" cy="0"/>
          <a:chOff x="0" y="0"/>
          <a:chExt cx="0" cy="0"/>
        </a:xfrm>
      </p:grpSpPr>
      <p:sp>
        <p:nvSpPr>
          <p:cNvPr id="2130" name="Google Shape;2130;p162"/>
          <p:cNvSpPr txBox="1"/>
          <p:nvPr/>
        </p:nvSpPr>
        <p:spPr>
          <a:xfrm>
            <a:off x="516750" y="1366200"/>
            <a:ext cx="2119800" cy="840900"/>
          </a:xfrm>
          <a:prstGeom prst="rect">
            <a:avLst/>
          </a:prstGeom>
          <a:noFill/>
          <a:ln>
            <a:noFill/>
          </a:ln>
        </p:spPr>
        <p:txBody>
          <a:bodyPr anchorCtr="0" anchor="t" bIns="0" lIns="0" spcFirstLastPara="1" rIns="0" wrap="square" tIns="0">
            <a:spAutoFit/>
          </a:bodyPr>
          <a:lstStyle/>
          <a:p>
            <a:pPr indent="0" lvl="0" marL="0" rtl="0" algn="ctr">
              <a:lnSpc>
                <a:spcPct val="92592"/>
              </a:lnSpc>
              <a:spcBef>
                <a:spcPts val="0"/>
              </a:spcBef>
              <a:spcAft>
                <a:spcPts val="0"/>
              </a:spcAft>
              <a:buNone/>
            </a:pPr>
            <a:r>
              <a:rPr b="1" lang="en" sz="4100">
                <a:solidFill>
                  <a:srgbClr val="326297"/>
                </a:solidFill>
                <a:latin typeface="Quattrocento Sans"/>
                <a:ea typeface="Quattrocento Sans"/>
                <a:cs typeface="Quattrocento Sans"/>
                <a:sym typeface="Quattrocento Sans"/>
              </a:rPr>
              <a:t> </a:t>
            </a:r>
            <a:r>
              <a:rPr b="1" lang="en" sz="1800">
                <a:solidFill>
                  <a:srgbClr val="17B1DC"/>
                </a:solidFill>
                <a:latin typeface="Quattrocento Sans"/>
                <a:ea typeface="Quattrocento Sans"/>
                <a:cs typeface="Quattrocento Sans"/>
                <a:sym typeface="Quattrocento Sans"/>
              </a:rPr>
              <a:t>$/tCO2e reduced for each CD Measure</a:t>
            </a:r>
            <a:endParaRPr b="1" sz="1800">
              <a:solidFill>
                <a:srgbClr val="17B1DC"/>
              </a:solidFill>
              <a:latin typeface="Quattrocento Sans"/>
              <a:ea typeface="Quattrocento Sans"/>
              <a:cs typeface="Quattrocento Sans"/>
              <a:sym typeface="Quattrocento Sans"/>
            </a:endParaRPr>
          </a:p>
        </p:txBody>
      </p:sp>
      <p:sp>
        <p:nvSpPr>
          <p:cNvPr id="2131" name="Google Shape;2131;p162"/>
          <p:cNvSpPr txBox="1"/>
          <p:nvPr/>
        </p:nvSpPr>
        <p:spPr>
          <a:xfrm>
            <a:off x="279600" y="0"/>
            <a:ext cx="2594100" cy="1168800"/>
          </a:xfrm>
          <a:prstGeom prst="rect">
            <a:avLst/>
          </a:prstGeom>
          <a:noFill/>
          <a:ln>
            <a:noFill/>
          </a:ln>
        </p:spPr>
        <p:txBody>
          <a:bodyPr anchorCtr="0" anchor="t" bIns="0" lIns="0" spcFirstLastPara="1" rIns="0" wrap="square" tIns="0">
            <a:spAutoFit/>
          </a:bodyPr>
          <a:lstStyle/>
          <a:p>
            <a:pPr indent="0" lvl="0" marL="0" marR="0" rtl="0" algn="ctr">
              <a:lnSpc>
                <a:spcPct val="92592"/>
              </a:lnSpc>
              <a:spcBef>
                <a:spcPts val="0"/>
              </a:spcBef>
              <a:spcAft>
                <a:spcPts val="0"/>
              </a:spcAft>
              <a:buNone/>
            </a:pPr>
            <a:r>
              <a:rPr b="1" lang="en" sz="4100">
                <a:solidFill>
                  <a:srgbClr val="326297"/>
                </a:solidFill>
                <a:latin typeface="Quattrocento Sans"/>
                <a:ea typeface="Quattrocento Sans"/>
                <a:cs typeface="Quattrocento Sans"/>
                <a:sym typeface="Quattrocento Sans"/>
              </a:rPr>
              <a:t>Abatement Cost</a:t>
            </a:r>
            <a:endParaRPr b="1" sz="4100">
              <a:solidFill>
                <a:srgbClr val="326297"/>
              </a:solidFill>
              <a:latin typeface="Quattrocento Sans"/>
              <a:ea typeface="Quattrocento Sans"/>
              <a:cs typeface="Quattrocento Sans"/>
              <a:sym typeface="Quattrocento Sans"/>
            </a:endParaRPr>
          </a:p>
        </p:txBody>
      </p:sp>
      <p:sp>
        <p:nvSpPr>
          <p:cNvPr id="2132" name="Google Shape;2132;p162"/>
          <p:cNvSpPr txBox="1"/>
          <p:nvPr/>
        </p:nvSpPr>
        <p:spPr>
          <a:xfrm>
            <a:off x="8581343" y="4786228"/>
            <a:ext cx="296100" cy="1386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lang="en" sz="900">
                <a:solidFill>
                  <a:srgbClr val="326297"/>
                </a:solidFill>
                <a:latin typeface="Arial"/>
                <a:ea typeface="Arial"/>
                <a:cs typeface="Arial"/>
                <a:sym typeface="Arial"/>
              </a:rPr>
              <a:t>6</a:t>
            </a:r>
            <a:endParaRPr sz="1100"/>
          </a:p>
        </p:txBody>
      </p:sp>
      <p:sp>
        <p:nvSpPr>
          <p:cNvPr id="2133" name="Google Shape;2133;p162"/>
          <p:cNvSpPr txBox="1"/>
          <p:nvPr>
            <p:ph idx="12" type="sldNum"/>
          </p:nvPr>
        </p:nvSpPr>
        <p:spPr>
          <a:xfrm>
            <a:off x="4914900" y="3575449"/>
            <a:ext cx="1600200" cy="2055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pic>
        <p:nvPicPr>
          <p:cNvPr id="2134" name="Google Shape;2134;p162" title="Chart"/>
          <p:cNvPicPr preferRelativeResize="0"/>
          <p:nvPr/>
        </p:nvPicPr>
        <p:blipFill>
          <a:blip r:embed="rId3">
            <a:alphaModFix/>
          </a:blip>
          <a:stretch>
            <a:fillRect/>
          </a:stretch>
        </p:blipFill>
        <p:spPr>
          <a:xfrm>
            <a:off x="2489625" y="352500"/>
            <a:ext cx="6197173" cy="3995225"/>
          </a:xfrm>
          <a:prstGeom prst="rect">
            <a:avLst/>
          </a:prstGeom>
          <a:noFill/>
          <a:ln>
            <a:noFill/>
          </a:ln>
        </p:spPr>
      </p:pic>
      <p:sp>
        <p:nvSpPr>
          <p:cNvPr id="2135" name="Google Shape;2135;p162"/>
          <p:cNvSpPr txBox="1"/>
          <p:nvPr>
            <p:ph idx="12" type="sldNum"/>
          </p:nvPr>
        </p:nvSpPr>
        <p:spPr>
          <a:xfrm>
            <a:off x="6553200" y="4767265"/>
            <a:ext cx="21336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140" name="Shape 2140"/>
        <p:cNvGrpSpPr/>
        <p:nvPr/>
      </p:nvGrpSpPr>
      <p:grpSpPr>
        <a:xfrm>
          <a:off x="0" y="0"/>
          <a:ext cx="0" cy="0"/>
          <a:chOff x="0" y="0"/>
          <a:chExt cx="0" cy="0"/>
        </a:xfrm>
      </p:grpSpPr>
      <p:sp>
        <p:nvSpPr>
          <p:cNvPr id="2141" name="Google Shape;2141;p163"/>
          <p:cNvSpPr txBox="1"/>
          <p:nvPr>
            <p:ph type="ctrTitle"/>
          </p:nvPr>
        </p:nvSpPr>
        <p:spPr>
          <a:xfrm>
            <a:off x="3686175" y="460611"/>
            <a:ext cx="6411300" cy="592800"/>
          </a:xfrm>
          <a:prstGeom prst="rect">
            <a:avLst/>
          </a:prstGeom>
          <a:noFill/>
          <a:ln>
            <a:noFill/>
          </a:ln>
        </p:spPr>
        <p:txBody>
          <a:bodyPr anchorCtr="0" anchor="b" bIns="34275" lIns="68575" spcFirstLastPara="1" rIns="68575" wrap="square" tIns="34275">
            <a:noAutofit/>
          </a:bodyPr>
          <a:lstStyle/>
          <a:p>
            <a:pPr indent="0" lvl="0" marL="0" rtl="0" algn="l">
              <a:lnSpc>
                <a:spcPct val="111111"/>
              </a:lnSpc>
              <a:spcBef>
                <a:spcPts val="0"/>
              </a:spcBef>
              <a:spcAft>
                <a:spcPts val="0"/>
              </a:spcAft>
              <a:buNone/>
            </a:pPr>
            <a:r>
              <a:rPr b="1" lang="en" sz="4100">
                <a:solidFill>
                  <a:srgbClr val="326297"/>
                </a:solidFill>
              </a:rPr>
              <a:t>Energy </a:t>
            </a:r>
            <a:endParaRPr/>
          </a:p>
        </p:txBody>
      </p:sp>
      <p:sp>
        <p:nvSpPr>
          <p:cNvPr id="2142" name="Google Shape;2142;p163"/>
          <p:cNvSpPr txBox="1"/>
          <p:nvPr/>
        </p:nvSpPr>
        <p:spPr>
          <a:xfrm>
            <a:off x="3686175" y="1434316"/>
            <a:ext cx="4811100" cy="2763000"/>
          </a:xfrm>
          <a:prstGeom prst="rect">
            <a:avLst/>
          </a:prstGeom>
          <a:noFill/>
          <a:ln>
            <a:noFill/>
          </a:ln>
        </p:spPr>
        <p:txBody>
          <a:bodyPr anchorCtr="0" anchor="t" bIns="34275" lIns="68575" spcFirstLastPara="1" rIns="68575" wrap="square" tIns="34275">
            <a:spAutoFit/>
          </a:bodyPr>
          <a:lstStyle/>
          <a:p>
            <a:pPr indent="-317500" lvl="0" marL="457200" rtl="0" algn="l">
              <a:lnSpc>
                <a:spcPct val="115000"/>
              </a:lnSpc>
              <a:spcBef>
                <a:spcPts val="900"/>
              </a:spcBef>
              <a:spcAft>
                <a:spcPts val="0"/>
              </a:spcAft>
              <a:buClr>
                <a:srgbClr val="343434"/>
              </a:buClr>
              <a:buSzPts val="1400"/>
              <a:buFont typeface="Quattrocento Sans"/>
              <a:buChar char="●"/>
            </a:pPr>
            <a:r>
              <a:rPr lang="en">
                <a:solidFill>
                  <a:srgbClr val="343434"/>
                </a:solidFill>
                <a:latin typeface="Quattrocento Sans"/>
                <a:ea typeface="Quattrocento Sans"/>
                <a:cs typeface="Quattrocento Sans"/>
                <a:sym typeface="Quattrocento Sans"/>
              </a:rPr>
              <a:t>Accelerated clean electricity grid in Low Carbon Scenario, slower to transition in Mixed Fuels and Community Driven </a:t>
            </a:r>
            <a:endParaRPr>
              <a:solidFill>
                <a:srgbClr val="343434"/>
              </a:solidFill>
              <a:latin typeface="Quattrocento Sans"/>
              <a:ea typeface="Quattrocento Sans"/>
              <a:cs typeface="Quattrocento Sans"/>
              <a:sym typeface="Quattrocento Sans"/>
            </a:endParaRPr>
          </a:p>
          <a:p>
            <a:pPr indent="-317500" lvl="0" marL="457200" rtl="0" algn="l">
              <a:lnSpc>
                <a:spcPct val="115000"/>
              </a:lnSpc>
              <a:spcBef>
                <a:spcPts val="0"/>
              </a:spcBef>
              <a:spcAft>
                <a:spcPts val="0"/>
              </a:spcAft>
              <a:buClr>
                <a:srgbClr val="343434"/>
              </a:buClr>
              <a:buSzPts val="1400"/>
              <a:buFont typeface="Quattrocento Sans"/>
              <a:buChar char="●"/>
            </a:pPr>
            <a:r>
              <a:rPr lang="en">
                <a:solidFill>
                  <a:srgbClr val="343434"/>
                </a:solidFill>
                <a:latin typeface="Quattrocento Sans"/>
                <a:ea typeface="Quattrocento Sans"/>
                <a:cs typeface="Quattrocento Sans"/>
                <a:sym typeface="Quattrocento Sans"/>
              </a:rPr>
              <a:t>Residential and commercial solar installation increases in new buildings aligned with net zero building energy code adoption</a:t>
            </a:r>
            <a:endParaRPr>
              <a:solidFill>
                <a:srgbClr val="343434"/>
              </a:solidFill>
              <a:latin typeface="Quattrocento Sans"/>
              <a:ea typeface="Quattrocento Sans"/>
              <a:cs typeface="Quattrocento Sans"/>
              <a:sym typeface="Quattrocento Sans"/>
            </a:endParaRPr>
          </a:p>
          <a:p>
            <a:pPr indent="-317500" lvl="0" marL="457200" rtl="0" algn="l">
              <a:lnSpc>
                <a:spcPct val="115000"/>
              </a:lnSpc>
              <a:spcBef>
                <a:spcPts val="0"/>
              </a:spcBef>
              <a:spcAft>
                <a:spcPts val="0"/>
              </a:spcAft>
              <a:buClr>
                <a:srgbClr val="343434"/>
              </a:buClr>
              <a:buSzPts val="1400"/>
              <a:buFont typeface="Quattrocento Sans"/>
              <a:buChar char="●"/>
            </a:pPr>
            <a:r>
              <a:rPr lang="en">
                <a:solidFill>
                  <a:srgbClr val="343434"/>
                </a:solidFill>
                <a:latin typeface="Quattrocento Sans"/>
                <a:ea typeface="Quattrocento Sans"/>
                <a:cs typeface="Quattrocento Sans"/>
                <a:sym typeface="Quattrocento Sans"/>
              </a:rPr>
              <a:t>Increased on-site solar installation in existing buildings in Low Carbon and Community Driven scenarios. Slower adoption in Mixed Fuels</a:t>
            </a:r>
            <a:endParaRPr>
              <a:solidFill>
                <a:srgbClr val="343434"/>
              </a:solidFill>
              <a:latin typeface="Quattrocento Sans"/>
              <a:ea typeface="Quattrocento Sans"/>
              <a:cs typeface="Quattrocento Sans"/>
              <a:sym typeface="Quattrocento Sans"/>
            </a:endParaRPr>
          </a:p>
          <a:p>
            <a:pPr indent="-317500" lvl="0" marL="457200" rtl="0" algn="l">
              <a:lnSpc>
                <a:spcPct val="115000"/>
              </a:lnSpc>
              <a:spcBef>
                <a:spcPts val="0"/>
              </a:spcBef>
              <a:spcAft>
                <a:spcPts val="0"/>
              </a:spcAft>
              <a:buClr>
                <a:srgbClr val="343434"/>
              </a:buClr>
              <a:buSzPts val="1400"/>
              <a:buFont typeface="Quattrocento Sans"/>
              <a:buChar char="●"/>
            </a:pPr>
            <a:r>
              <a:rPr lang="en">
                <a:solidFill>
                  <a:srgbClr val="343434"/>
                </a:solidFill>
                <a:latin typeface="Quattrocento Sans"/>
                <a:ea typeface="Quattrocento Sans"/>
                <a:cs typeface="Quattrocento Sans"/>
                <a:sym typeface="Quattrocento Sans"/>
              </a:rPr>
              <a:t>Community solar is accelerated in Community Driven Scenario</a:t>
            </a:r>
            <a:endParaRPr>
              <a:solidFill>
                <a:srgbClr val="343434"/>
              </a:solidFill>
              <a:latin typeface="Quattrocento Sans"/>
              <a:ea typeface="Quattrocento Sans"/>
              <a:cs typeface="Quattrocento Sans"/>
              <a:sym typeface="Quattrocento Sans"/>
            </a:endParaRPr>
          </a:p>
        </p:txBody>
      </p:sp>
      <p:sp>
        <p:nvSpPr>
          <p:cNvPr id="2143" name="Google Shape;2143;p163"/>
          <p:cNvSpPr txBox="1"/>
          <p:nvPr/>
        </p:nvSpPr>
        <p:spPr>
          <a:xfrm>
            <a:off x="3788400" y="1053400"/>
            <a:ext cx="2660700" cy="256500"/>
          </a:xfrm>
          <a:prstGeom prst="rect">
            <a:avLst/>
          </a:prstGeom>
          <a:noFill/>
          <a:ln>
            <a:noFill/>
          </a:ln>
        </p:spPr>
        <p:txBody>
          <a:bodyPr anchorCtr="0" anchor="t" bIns="0" lIns="0" spcFirstLastPara="1" rIns="0" wrap="square" tIns="0">
            <a:spAutoFit/>
          </a:bodyPr>
          <a:lstStyle/>
          <a:p>
            <a:pPr indent="0" lvl="0" marL="0" marR="0" rtl="0" algn="l">
              <a:lnSpc>
                <a:spcPct val="92592"/>
              </a:lnSpc>
              <a:spcBef>
                <a:spcPts val="0"/>
              </a:spcBef>
              <a:spcAft>
                <a:spcPts val="0"/>
              </a:spcAft>
              <a:buNone/>
            </a:pPr>
            <a:r>
              <a:rPr b="1" lang="en" sz="1800">
                <a:solidFill>
                  <a:srgbClr val="4DA4DF"/>
                </a:solidFill>
                <a:latin typeface="Quattrocento Sans"/>
                <a:ea typeface="Quattrocento Sans"/>
                <a:cs typeface="Quattrocento Sans"/>
                <a:sym typeface="Quattrocento Sans"/>
              </a:rPr>
              <a:t>Key </a:t>
            </a:r>
            <a:r>
              <a:rPr b="1" lang="en" sz="1800">
                <a:solidFill>
                  <a:srgbClr val="4DA4DF"/>
                </a:solidFill>
                <a:latin typeface="Quattrocento Sans"/>
                <a:ea typeface="Quattrocento Sans"/>
                <a:cs typeface="Quattrocento Sans"/>
                <a:sym typeface="Quattrocento Sans"/>
              </a:rPr>
              <a:t>Assumptions</a:t>
            </a:r>
            <a:endParaRPr b="1" sz="1800">
              <a:solidFill>
                <a:srgbClr val="4DA4DF"/>
              </a:solidFill>
              <a:latin typeface="Quattrocento Sans"/>
              <a:ea typeface="Quattrocento Sans"/>
              <a:cs typeface="Quattrocento Sans"/>
              <a:sym typeface="Quattrocento Sans"/>
            </a:endParaRPr>
          </a:p>
        </p:txBody>
      </p:sp>
      <p:pic>
        <p:nvPicPr>
          <p:cNvPr descr="Nellis Air Force Base Commemorates Opening Of Solar Array (Provided by Getty Images)" id="2144" name="Google Shape;2144;p163"/>
          <p:cNvPicPr preferRelativeResize="0"/>
          <p:nvPr/>
        </p:nvPicPr>
        <p:blipFill rotWithShape="1">
          <a:blip r:embed="rId3">
            <a:alphaModFix/>
          </a:blip>
          <a:srcRect b="0" l="0" r="0" t="5935"/>
          <a:stretch/>
        </p:blipFill>
        <p:spPr>
          <a:xfrm>
            <a:off x="0" y="0"/>
            <a:ext cx="3164549" cy="4580250"/>
          </a:xfrm>
          <a:prstGeom prst="rect">
            <a:avLst/>
          </a:prstGeom>
          <a:noFill/>
          <a:ln>
            <a:noFill/>
          </a:ln>
        </p:spPr>
      </p:pic>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149" name="Shape 2149"/>
        <p:cNvGrpSpPr/>
        <p:nvPr/>
      </p:nvGrpSpPr>
      <p:grpSpPr>
        <a:xfrm>
          <a:off x="0" y="0"/>
          <a:ext cx="0" cy="0"/>
          <a:chOff x="0" y="0"/>
          <a:chExt cx="0" cy="0"/>
        </a:xfrm>
      </p:grpSpPr>
      <p:pic>
        <p:nvPicPr>
          <p:cNvPr id="2150" name="Google Shape;2150;p164" title="newplot (16).png"/>
          <p:cNvPicPr preferRelativeResize="0"/>
          <p:nvPr/>
        </p:nvPicPr>
        <p:blipFill rotWithShape="1">
          <a:blip r:embed="rId3">
            <a:alphaModFix/>
          </a:blip>
          <a:srcRect b="0" l="5756" r="25387" t="6200"/>
          <a:stretch/>
        </p:blipFill>
        <p:spPr>
          <a:xfrm>
            <a:off x="3684550" y="1265800"/>
            <a:ext cx="4154349" cy="3287750"/>
          </a:xfrm>
          <a:prstGeom prst="rect">
            <a:avLst/>
          </a:prstGeom>
          <a:noFill/>
          <a:ln>
            <a:noFill/>
          </a:ln>
        </p:spPr>
      </p:pic>
      <p:sp>
        <p:nvSpPr>
          <p:cNvPr id="2151" name="Google Shape;2151;p164"/>
          <p:cNvSpPr txBox="1"/>
          <p:nvPr/>
        </p:nvSpPr>
        <p:spPr>
          <a:xfrm>
            <a:off x="2671650" y="565475"/>
            <a:ext cx="3800700" cy="270900"/>
          </a:xfrm>
          <a:prstGeom prst="rect">
            <a:avLst/>
          </a:prstGeom>
          <a:noFill/>
          <a:ln>
            <a:noFill/>
          </a:ln>
        </p:spPr>
        <p:txBody>
          <a:bodyPr anchorCtr="0" anchor="t" bIns="0" lIns="0" spcFirstLastPara="1" rIns="0" wrap="square" tIns="0">
            <a:spAutoFit/>
          </a:bodyPr>
          <a:lstStyle/>
          <a:p>
            <a:pPr indent="0" lvl="0" marL="0" marR="0" rtl="0" algn="ctr">
              <a:lnSpc>
                <a:spcPct val="73333"/>
              </a:lnSpc>
              <a:spcBef>
                <a:spcPts val="0"/>
              </a:spcBef>
              <a:spcAft>
                <a:spcPts val="0"/>
              </a:spcAft>
              <a:buNone/>
            </a:pPr>
            <a:r>
              <a:rPr lang="en" sz="2400">
                <a:solidFill>
                  <a:srgbClr val="326297"/>
                </a:solidFill>
                <a:latin typeface="Quattrocento Sans"/>
                <a:ea typeface="Quattrocento Sans"/>
                <a:cs typeface="Quattrocento Sans"/>
                <a:sym typeface="Quattrocento Sans"/>
              </a:rPr>
              <a:t>Community Driven Scenario</a:t>
            </a:r>
            <a:endParaRPr sz="2400">
              <a:solidFill>
                <a:srgbClr val="326297"/>
              </a:solidFill>
              <a:latin typeface="Quattrocento Sans"/>
              <a:ea typeface="Quattrocento Sans"/>
              <a:cs typeface="Quattrocento Sans"/>
              <a:sym typeface="Quattrocento Sans"/>
            </a:endParaRPr>
          </a:p>
        </p:txBody>
      </p:sp>
      <p:sp>
        <p:nvSpPr>
          <p:cNvPr id="2152" name="Google Shape;2152;p164"/>
          <p:cNvSpPr txBox="1"/>
          <p:nvPr/>
        </p:nvSpPr>
        <p:spPr>
          <a:xfrm>
            <a:off x="515525" y="15150"/>
            <a:ext cx="7815600" cy="584400"/>
          </a:xfrm>
          <a:prstGeom prst="rect">
            <a:avLst/>
          </a:prstGeom>
          <a:noFill/>
          <a:ln>
            <a:noFill/>
          </a:ln>
        </p:spPr>
        <p:txBody>
          <a:bodyPr anchorCtr="0" anchor="t" bIns="0" lIns="0" spcFirstLastPara="1" rIns="0" wrap="square" tIns="0">
            <a:spAutoFit/>
          </a:bodyPr>
          <a:lstStyle/>
          <a:p>
            <a:pPr indent="0" lvl="0" marL="0" marR="0" rtl="0" algn="ctr">
              <a:lnSpc>
                <a:spcPct val="92592"/>
              </a:lnSpc>
              <a:spcBef>
                <a:spcPts val="0"/>
              </a:spcBef>
              <a:spcAft>
                <a:spcPts val="0"/>
              </a:spcAft>
              <a:buNone/>
            </a:pPr>
            <a:r>
              <a:rPr b="1" lang="en" sz="4100">
                <a:solidFill>
                  <a:srgbClr val="326297"/>
                </a:solidFill>
                <a:latin typeface="Quattrocento Sans"/>
                <a:ea typeface="Quattrocento Sans"/>
                <a:cs typeface="Quattrocento Sans"/>
                <a:sym typeface="Quattrocento Sans"/>
              </a:rPr>
              <a:t>Comparison of Scenarios</a:t>
            </a:r>
            <a:endParaRPr b="1" sz="4100">
              <a:solidFill>
                <a:srgbClr val="326297"/>
              </a:solidFill>
              <a:latin typeface="Quattrocento Sans"/>
              <a:ea typeface="Quattrocento Sans"/>
              <a:cs typeface="Quattrocento Sans"/>
              <a:sym typeface="Quattrocento Sans"/>
            </a:endParaRPr>
          </a:p>
        </p:txBody>
      </p:sp>
      <p:sp>
        <p:nvSpPr>
          <p:cNvPr id="2153" name="Google Shape;2153;p164"/>
          <p:cNvSpPr txBox="1"/>
          <p:nvPr/>
        </p:nvSpPr>
        <p:spPr>
          <a:xfrm>
            <a:off x="8581343" y="4786228"/>
            <a:ext cx="296100" cy="1386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lang="en" sz="900">
                <a:solidFill>
                  <a:srgbClr val="326297"/>
                </a:solidFill>
                <a:latin typeface="Arial"/>
                <a:ea typeface="Arial"/>
                <a:cs typeface="Arial"/>
                <a:sym typeface="Arial"/>
              </a:rPr>
              <a:t>6</a:t>
            </a:r>
            <a:endParaRPr sz="1100"/>
          </a:p>
        </p:txBody>
      </p:sp>
      <p:sp>
        <p:nvSpPr>
          <p:cNvPr id="2154" name="Google Shape;2154;p164"/>
          <p:cNvSpPr txBox="1"/>
          <p:nvPr>
            <p:ph idx="12" type="sldNum"/>
          </p:nvPr>
        </p:nvSpPr>
        <p:spPr>
          <a:xfrm>
            <a:off x="7370725" y="4786224"/>
            <a:ext cx="1600200" cy="2055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2155" name="Google Shape;2155;p164"/>
          <p:cNvPicPr preferRelativeResize="0"/>
          <p:nvPr/>
        </p:nvPicPr>
        <p:blipFill rotWithShape="1">
          <a:blip r:embed="rId4">
            <a:alphaModFix/>
          </a:blip>
          <a:srcRect b="40170" l="74673" r="0" t="38564"/>
          <a:stretch/>
        </p:blipFill>
        <p:spPr>
          <a:xfrm>
            <a:off x="7780950" y="1487821"/>
            <a:ext cx="1363050" cy="691025"/>
          </a:xfrm>
          <a:prstGeom prst="rect">
            <a:avLst/>
          </a:prstGeom>
          <a:noFill/>
          <a:ln>
            <a:noFill/>
          </a:ln>
        </p:spPr>
      </p:pic>
      <p:sp>
        <p:nvSpPr>
          <p:cNvPr id="2156" name="Google Shape;2156;p164"/>
          <p:cNvSpPr txBox="1"/>
          <p:nvPr/>
        </p:nvSpPr>
        <p:spPr>
          <a:xfrm>
            <a:off x="144700" y="2368325"/>
            <a:ext cx="2844300" cy="1082700"/>
          </a:xfrm>
          <a:prstGeom prst="rect">
            <a:avLst/>
          </a:prstGeom>
          <a:noFill/>
          <a:ln>
            <a:noFill/>
          </a:ln>
        </p:spPr>
        <p:txBody>
          <a:bodyPr anchorCtr="0" anchor="t" bIns="34275" lIns="68575" spcFirstLastPara="1" rIns="68575" wrap="square" tIns="34275">
            <a:spAutoFit/>
          </a:bodyPr>
          <a:lstStyle/>
          <a:p>
            <a:pPr indent="0" lvl="0" marL="0" rtl="0" algn="l">
              <a:lnSpc>
                <a:spcPct val="83333"/>
              </a:lnSpc>
              <a:spcBef>
                <a:spcPts val="900"/>
              </a:spcBef>
              <a:spcAft>
                <a:spcPts val="0"/>
              </a:spcAft>
              <a:buNone/>
            </a:pPr>
            <a:r>
              <a:rPr b="1" lang="en">
                <a:solidFill>
                  <a:srgbClr val="343434"/>
                </a:solidFill>
                <a:latin typeface="Quattrocento Sans"/>
                <a:ea typeface="Quattrocento Sans"/>
                <a:cs typeface="Quattrocento Sans"/>
                <a:sym typeface="Quattrocento Sans"/>
              </a:rPr>
              <a:t>The </a:t>
            </a:r>
            <a:r>
              <a:rPr b="1" lang="en">
                <a:solidFill>
                  <a:srgbClr val="343434"/>
                </a:solidFill>
                <a:latin typeface="Quattrocento Sans"/>
                <a:ea typeface="Quattrocento Sans"/>
                <a:cs typeface="Quattrocento Sans"/>
                <a:sym typeface="Quattrocento Sans"/>
              </a:rPr>
              <a:t>Community Driven Scenario </a:t>
            </a:r>
            <a:endParaRPr b="1">
              <a:solidFill>
                <a:srgbClr val="343434"/>
              </a:solidFill>
              <a:latin typeface="Quattrocento Sans"/>
              <a:ea typeface="Quattrocento Sans"/>
              <a:cs typeface="Quattrocento Sans"/>
              <a:sym typeface="Quattrocento Sans"/>
            </a:endParaRPr>
          </a:p>
          <a:p>
            <a:pPr indent="0" lvl="0" marL="0" rtl="0" algn="l">
              <a:lnSpc>
                <a:spcPct val="83333"/>
              </a:lnSpc>
              <a:spcBef>
                <a:spcPts val="0"/>
              </a:spcBef>
              <a:spcAft>
                <a:spcPts val="0"/>
              </a:spcAft>
              <a:buNone/>
            </a:pPr>
            <a:r>
              <a:t/>
            </a:r>
            <a:endParaRPr>
              <a:solidFill>
                <a:srgbClr val="343434"/>
              </a:solidFill>
              <a:latin typeface="Quattrocento Sans"/>
              <a:ea typeface="Quattrocento Sans"/>
              <a:cs typeface="Quattrocento Sans"/>
              <a:sym typeface="Quattrocento Sans"/>
            </a:endParaRPr>
          </a:p>
          <a:p>
            <a:pPr indent="0" lvl="0" marL="0" rtl="0" algn="l">
              <a:lnSpc>
                <a:spcPct val="83333"/>
              </a:lnSpc>
              <a:spcBef>
                <a:spcPts val="0"/>
              </a:spcBef>
              <a:spcAft>
                <a:spcPts val="0"/>
              </a:spcAft>
              <a:buNone/>
            </a:pPr>
            <a:r>
              <a:rPr lang="en">
                <a:solidFill>
                  <a:srgbClr val="343434"/>
                </a:solidFill>
                <a:latin typeface="Quattrocento Sans"/>
                <a:ea typeface="Quattrocento Sans"/>
                <a:cs typeface="Quattrocento Sans"/>
                <a:sym typeface="Quattrocento Sans"/>
              </a:rPr>
              <a:t>L</a:t>
            </a:r>
            <a:r>
              <a:rPr lang="en">
                <a:solidFill>
                  <a:srgbClr val="343434"/>
                </a:solidFill>
                <a:latin typeface="Quattrocento Sans"/>
                <a:ea typeface="Quattrocento Sans"/>
                <a:cs typeface="Quattrocento Sans"/>
                <a:sym typeface="Quattrocento Sans"/>
              </a:rPr>
              <a:t>ocal generation is 43% of Total Energy in 2050</a:t>
            </a:r>
            <a:endParaRPr>
              <a:solidFill>
                <a:srgbClr val="343434"/>
              </a:solidFill>
              <a:latin typeface="Quattrocento Sans"/>
              <a:ea typeface="Quattrocento Sans"/>
              <a:cs typeface="Quattrocento Sans"/>
              <a:sym typeface="Quattrocento Sans"/>
            </a:endParaRPr>
          </a:p>
          <a:p>
            <a:pPr indent="0" lvl="0" marL="0" rtl="0" algn="l">
              <a:lnSpc>
                <a:spcPct val="83333"/>
              </a:lnSpc>
              <a:spcBef>
                <a:spcPts val="900"/>
              </a:spcBef>
              <a:spcAft>
                <a:spcPts val="0"/>
              </a:spcAft>
              <a:buNone/>
            </a:pPr>
            <a:r>
              <a:t/>
            </a:r>
            <a:endParaRPr>
              <a:solidFill>
                <a:srgbClr val="343434"/>
              </a:solidFill>
              <a:latin typeface="Quattrocento Sans"/>
              <a:ea typeface="Quattrocento Sans"/>
              <a:cs typeface="Quattrocento Sans"/>
              <a:sym typeface="Quattrocento Sans"/>
            </a:endParaRPr>
          </a:p>
        </p:txBody>
      </p:sp>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161" name="Shape 2161"/>
        <p:cNvGrpSpPr/>
        <p:nvPr/>
      </p:nvGrpSpPr>
      <p:grpSpPr>
        <a:xfrm>
          <a:off x="0" y="0"/>
          <a:ext cx="0" cy="0"/>
          <a:chOff x="0" y="0"/>
          <a:chExt cx="0" cy="0"/>
        </a:xfrm>
      </p:grpSpPr>
      <p:pic>
        <p:nvPicPr>
          <p:cNvPr id="2162" name="Google Shape;2162;p165" title="newplot (16).png"/>
          <p:cNvPicPr preferRelativeResize="0"/>
          <p:nvPr/>
        </p:nvPicPr>
        <p:blipFill rotWithShape="1">
          <a:blip r:embed="rId3">
            <a:alphaModFix/>
          </a:blip>
          <a:srcRect b="0" l="5756" r="25387" t="6200"/>
          <a:stretch/>
        </p:blipFill>
        <p:spPr>
          <a:xfrm>
            <a:off x="5917126" y="2331900"/>
            <a:ext cx="3053801" cy="2209275"/>
          </a:xfrm>
          <a:prstGeom prst="rect">
            <a:avLst/>
          </a:prstGeom>
          <a:noFill/>
          <a:ln>
            <a:noFill/>
          </a:ln>
        </p:spPr>
      </p:pic>
      <p:pic>
        <p:nvPicPr>
          <p:cNvPr id="2163" name="Google Shape;2163;p165" title="newplot (15).png"/>
          <p:cNvPicPr preferRelativeResize="0"/>
          <p:nvPr/>
        </p:nvPicPr>
        <p:blipFill rotWithShape="1">
          <a:blip r:embed="rId4">
            <a:alphaModFix/>
          </a:blip>
          <a:srcRect b="0" l="5032" r="24480" t="10120"/>
          <a:stretch/>
        </p:blipFill>
        <p:spPr>
          <a:xfrm>
            <a:off x="3005825" y="2331900"/>
            <a:ext cx="2684150" cy="2209275"/>
          </a:xfrm>
          <a:prstGeom prst="rect">
            <a:avLst/>
          </a:prstGeom>
          <a:noFill/>
          <a:ln>
            <a:noFill/>
          </a:ln>
        </p:spPr>
      </p:pic>
      <p:sp>
        <p:nvSpPr>
          <p:cNvPr id="2164" name="Google Shape;2164;p165"/>
          <p:cNvSpPr txBox="1"/>
          <p:nvPr/>
        </p:nvSpPr>
        <p:spPr>
          <a:xfrm>
            <a:off x="2857050" y="565475"/>
            <a:ext cx="3429900" cy="270900"/>
          </a:xfrm>
          <a:prstGeom prst="rect">
            <a:avLst/>
          </a:prstGeom>
          <a:noFill/>
          <a:ln>
            <a:noFill/>
          </a:ln>
        </p:spPr>
        <p:txBody>
          <a:bodyPr anchorCtr="0" anchor="t" bIns="0" lIns="0" spcFirstLastPara="1" rIns="0" wrap="square" tIns="0">
            <a:spAutoFit/>
          </a:bodyPr>
          <a:lstStyle/>
          <a:p>
            <a:pPr indent="0" lvl="0" marL="0" marR="0" rtl="0" algn="ctr">
              <a:lnSpc>
                <a:spcPct val="73333"/>
              </a:lnSpc>
              <a:spcBef>
                <a:spcPts val="0"/>
              </a:spcBef>
              <a:spcAft>
                <a:spcPts val="0"/>
              </a:spcAft>
              <a:buNone/>
            </a:pPr>
            <a:r>
              <a:rPr lang="en" sz="2400">
                <a:solidFill>
                  <a:srgbClr val="326297"/>
                </a:solidFill>
                <a:latin typeface="Quattrocento Sans"/>
                <a:ea typeface="Quattrocento Sans"/>
                <a:cs typeface="Quattrocento Sans"/>
                <a:sym typeface="Quattrocento Sans"/>
              </a:rPr>
              <a:t>Local vs Grid Electricity</a:t>
            </a:r>
            <a:endParaRPr sz="2400">
              <a:solidFill>
                <a:srgbClr val="326297"/>
              </a:solidFill>
              <a:latin typeface="Quattrocento Sans"/>
              <a:ea typeface="Quattrocento Sans"/>
              <a:cs typeface="Quattrocento Sans"/>
              <a:sym typeface="Quattrocento Sans"/>
            </a:endParaRPr>
          </a:p>
        </p:txBody>
      </p:sp>
      <p:sp>
        <p:nvSpPr>
          <p:cNvPr id="2165" name="Google Shape;2165;p165"/>
          <p:cNvSpPr txBox="1"/>
          <p:nvPr/>
        </p:nvSpPr>
        <p:spPr>
          <a:xfrm>
            <a:off x="515525" y="15150"/>
            <a:ext cx="7815600" cy="584400"/>
          </a:xfrm>
          <a:prstGeom prst="rect">
            <a:avLst/>
          </a:prstGeom>
          <a:noFill/>
          <a:ln>
            <a:noFill/>
          </a:ln>
        </p:spPr>
        <p:txBody>
          <a:bodyPr anchorCtr="0" anchor="t" bIns="0" lIns="0" spcFirstLastPara="1" rIns="0" wrap="square" tIns="0">
            <a:spAutoFit/>
          </a:bodyPr>
          <a:lstStyle/>
          <a:p>
            <a:pPr indent="0" lvl="0" marL="0" marR="0" rtl="0" algn="ctr">
              <a:lnSpc>
                <a:spcPct val="92592"/>
              </a:lnSpc>
              <a:spcBef>
                <a:spcPts val="0"/>
              </a:spcBef>
              <a:spcAft>
                <a:spcPts val="0"/>
              </a:spcAft>
              <a:buNone/>
            </a:pPr>
            <a:r>
              <a:rPr b="1" lang="en" sz="4100">
                <a:solidFill>
                  <a:srgbClr val="326297"/>
                </a:solidFill>
                <a:latin typeface="Quattrocento Sans"/>
                <a:ea typeface="Quattrocento Sans"/>
                <a:cs typeface="Quattrocento Sans"/>
                <a:sym typeface="Quattrocento Sans"/>
              </a:rPr>
              <a:t>Comparison of Scenarios</a:t>
            </a:r>
            <a:endParaRPr b="1" sz="4100">
              <a:solidFill>
                <a:srgbClr val="326297"/>
              </a:solidFill>
              <a:latin typeface="Quattrocento Sans"/>
              <a:ea typeface="Quattrocento Sans"/>
              <a:cs typeface="Quattrocento Sans"/>
              <a:sym typeface="Quattrocento Sans"/>
            </a:endParaRPr>
          </a:p>
        </p:txBody>
      </p:sp>
      <p:sp>
        <p:nvSpPr>
          <p:cNvPr id="2166" name="Google Shape;2166;p165"/>
          <p:cNvSpPr txBox="1"/>
          <p:nvPr/>
        </p:nvSpPr>
        <p:spPr>
          <a:xfrm>
            <a:off x="8581343" y="4786228"/>
            <a:ext cx="296100" cy="1386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lang="en" sz="900">
                <a:solidFill>
                  <a:srgbClr val="326297"/>
                </a:solidFill>
                <a:latin typeface="Arial"/>
                <a:ea typeface="Arial"/>
                <a:cs typeface="Arial"/>
                <a:sym typeface="Arial"/>
              </a:rPr>
              <a:t>6</a:t>
            </a:r>
            <a:endParaRPr sz="1100"/>
          </a:p>
        </p:txBody>
      </p:sp>
      <p:sp>
        <p:nvSpPr>
          <p:cNvPr id="2167" name="Google Shape;2167;p165"/>
          <p:cNvSpPr txBox="1"/>
          <p:nvPr>
            <p:ph idx="12" type="sldNum"/>
          </p:nvPr>
        </p:nvSpPr>
        <p:spPr>
          <a:xfrm>
            <a:off x="7370725" y="4786224"/>
            <a:ext cx="1600200" cy="2055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2168" name="Google Shape;2168;p165" title="newplot (14).png"/>
          <p:cNvPicPr preferRelativeResize="0"/>
          <p:nvPr/>
        </p:nvPicPr>
        <p:blipFill rotWithShape="1">
          <a:blip r:embed="rId5">
            <a:alphaModFix/>
          </a:blip>
          <a:srcRect b="0" l="0" r="25121" t="6480"/>
          <a:stretch/>
        </p:blipFill>
        <p:spPr>
          <a:xfrm>
            <a:off x="0" y="2465200"/>
            <a:ext cx="2814100" cy="2075975"/>
          </a:xfrm>
          <a:prstGeom prst="rect">
            <a:avLst/>
          </a:prstGeom>
          <a:noFill/>
          <a:ln>
            <a:noFill/>
          </a:ln>
        </p:spPr>
      </p:pic>
      <p:pic>
        <p:nvPicPr>
          <p:cNvPr id="2169" name="Google Shape;2169;p165"/>
          <p:cNvPicPr preferRelativeResize="0"/>
          <p:nvPr/>
        </p:nvPicPr>
        <p:blipFill rotWithShape="1">
          <a:blip r:embed="rId6">
            <a:alphaModFix/>
          </a:blip>
          <a:srcRect b="40170" l="74673" r="0" t="38564"/>
          <a:stretch/>
        </p:blipFill>
        <p:spPr>
          <a:xfrm>
            <a:off x="8201400" y="1700984"/>
            <a:ext cx="942601" cy="477875"/>
          </a:xfrm>
          <a:prstGeom prst="rect">
            <a:avLst/>
          </a:prstGeom>
          <a:noFill/>
          <a:ln>
            <a:noFill/>
          </a:ln>
        </p:spPr>
      </p:pic>
      <p:sp>
        <p:nvSpPr>
          <p:cNvPr id="2170" name="Google Shape;2170;p165"/>
          <p:cNvSpPr txBox="1"/>
          <p:nvPr/>
        </p:nvSpPr>
        <p:spPr>
          <a:xfrm>
            <a:off x="0" y="1488425"/>
            <a:ext cx="2190300" cy="903000"/>
          </a:xfrm>
          <a:prstGeom prst="rect">
            <a:avLst/>
          </a:prstGeom>
          <a:noFill/>
          <a:ln>
            <a:noFill/>
          </a:ln>
        </p:spPr>
        <p:txBody>
          <a:bodyPr anchorCtr="0" anchor="t" bIns="34275" lIns="68575" spcFirstLastPara="1" rIns="68575" wrap="square" tIns="34275">
            <a:spAutoFit/>
          </a:bodyPr>
          <a:lstStyle/>
          <a:p>
            <a:pPr indent="0" lvl="0" marL="0" rtl="0" algn="l">
              <a:lnSpc>
                <a:spcPct val="83333"/>
              </a:lnSpc>
              <a:spcBef>
                <a:spcPts val="900"/>
              </a:spcBef>
              <a:spcAft>
                <a:spcPts val="0"/>
              </a:spcAft>
              <a:buNone/>
            </a:pPr>
            <a:r>
              <a:rPr b="1" lang="en">
                <a:solidFill>
                  <a:srgbClr val="343434"/>
                </a:solidFill>
                <a:latin typeface="Quattrocento Sans"/>
                <a:ea typeface="Quattrocento Sans"/>
                <a:cs typeface="Quattrocento Sans"/>
                <a:sym typeface="Quattrocento Sans"/>
              </a:rPr>
              <a:t>LC Scenario </a:t>
            </a:r>
            <a:endParaRPr b="1">
              <a:solidFill>
                <a:srgbClr val="343434"/>
              </a:solidFill>
              <a:latin typeface="Quattrocento Sans"/>
              <a:ea typeface="Quattrocento Sans"/>
              <a:cs typeface="Quattrocento Sans"/>
              <a:sym typeface="Quattrocento Sans"/>
            </a:endParaRPr>
          </a:p>
          <a:p>
            <a:pPr indent="0" lvl="0" marL="0" rtl="0" algn="l">
              <a:lnSpc>
                <a:spcPct val="83333"/>
              </a:lnSpc>
              <a:spcBef>
                <a:spcPts val="0"/>
              </a:spcBef>
              <a:spcAft>
                <a:spcPts val="0"/>
              </a:spcAft>
              <a:buNone/>
            </a:pPr>
            <a:r>
              <a:rPr lang="en">
                <a:solidFill>
                  <a:srgbClr val="343434"/>
                </a:solidFill>
                <a:latin typeface="Quattrocento Sans"/>
                <a:ea typeface="Quattrocento Sans"/>
                <a:cs typeface="Quattrocento Sans"/>
                <a:sym typeface="Quattrocento Sans"/>
              </a:rPr>
              <a:t>Local generation is 36% of Total Energy in 2050</a:t>
            </a:r>
            <a:endParaRPr>
              <a:solidFill>
                <a:srgbClr val="343434"/>
              </a:solidFill>
              <a:latin typeface="Quattrocento Sans"/>
              <a:ea typeface="Quattrocento Sans"/>
              <a:cs typeface="Quattrocento Sans"/>
              <a:sym typeface="Quattrocento Sans"/>
            </a:endParaRPr>
          </a:p>
          <a:p>
            <a:pPr indent="0" lvl="0" marL="0" rtl="0" algn="l">
              <a:lnSpc>
                <a:spcPct val="83333"/>
              </a:lnSpc>
              <a:spcBef>
                <a:spcPts val="900"/>
              </a:spcBef>
              <a:spcAft>
                <a:spcPts val="0"/>
              </a:spcAft>
              <a:buNone/>
            </a:pPr>
            <a:r>
              <a:t/>
            </a:r>
            <a:endParaRPr>
              <a:solidFill>
                <a:srgbClr val="343434"/>
              </a:solidFill>
              <a:latin typeface="Quattrocento Sans"/>
              <a:ea typeface="Quattrocento Sans"/>
              <a:cs typeface="Quattrocento Sans"/>
              <a:sym typeface="Quattrocento Sans"/>
            </a:endParaRPr>
          </a:p>
        </p:txBody>
      </p:sp>
      <p:sp>
        <p:nvSpPr>
          <p:cNvPr id="2171" name="Google Shape;2171;p165"/>
          <p:cNvSpPr txBox="1"/>
          <p:nvPr/>
        </p:nvSpPr>
        <p:spPr>
          <a:xfrm>
            <a:off x="3005825" y="1524400"/>
            <a:ext cx="2190300" cy="903000"/>
          </a:xfrm>
          <a:prstGeom prst="rect">
            <a:avLst/>
          </a:prstGeom>
          <a:noFill/>
          <a:ln>
            <a:noFill/>
          </a:ln>
        </p:spPr>
        <p:txBody>
          <a:bodyPr anchorCtr="0" anchor="t" bIns="34275" lIns="68575" spcFirstLastPara="1" rIns="68575" wrap="square" tIns="34275">
            <a:spAutoFit/>
          </a:bodyPr>
          <a:lstStyle/>
          <a:p>
            <a:pPr indent="0" lvl="0" marL="0" rtl="0" algn="l">
              <a:lnSpc>
                <a:spcPct val="83333"/>
              </a:lnSpc>
              <a:spcBef>
                <a:spcPts val="900"/>
              </a:spcBef>
              <a:spcAft>
                <a:spcPts val="0"/>
              </a:spcAft>
              <a:buNone/>
            </a:pPr>
            <a:r>
              <a:rPr b="1" lang="en">
                <a:solidFill>
                  <a:srgbClr val="343434"/>
                </a:solidFill>
                <a:latin typeface="Quattrocento Sans"/>
                <a:ea typeface="Quattrocento Sans"/>
                <a:cs typeface="Quattrocento Sans"/>
                <a:sym typeface="Quattrocento Sans"/>
              </a:rPr>
              <a:t>MF Scenario </a:t>
            </a:r>
            <a:endParaRPr b="1">
              <a:solidFill>
                <a:srgbClr val="343434"/>
              </a:solidFill>
              <a:latin typeface="Quattrocento Sans"/>
              <a:ea typeface="Quattrocento Sans"/>
              <a:cs typeface="Quattrocento Sans"/>
              <a:sym typeface="Quattrocento Sans"/>
            </a:endParaRPr>
          </a:p>
          <a:p>
            <a:pPr indent="0" lvl="0" marL="0" rtl="0" algn="l">
              <a:lnSpc>
                <a:spcPct val="83333"/>
              </a:lnSpc>
              <a:spcBef>
                <a:spcPts val="0"/>
              </a:spcBef>
              <a:spcAft>
                <a:spcPts val="0"/>
              </a:spcAft>
              <a:buNone/>
            </a:pPr>
            <a:r>
              <a:rPr lang="en">
                <a:solidFill>
                  <a:srgbClr val="343434"/>
                </a:solidFill>
                <a:latin typeface="Quattrocento Sans"/>
                <a:ea typeface="Quattrocento Sans"/>
                <a:cs typeface="Quattrocento Sans"/>
                <a:sym typeface="Quattrocento Sans"/>
              </a:rPr>
              <a:t>Local generation is 25% of Total Energy in 2050</a:t>
            </a:r>
            <a:endParaRPr>
              <a:solidFill>
                <a:srgbClr val="343434"/>
              </a:solidFill>
              <a:latin typeface="Quattrocento Sans"/>
              <a:ea typeface="Quattrocento Sans"/>
              <a:cs typeface="Quattrocento Sans"/>
              <a:sym typeface="Quattrocento Sans"/>
            </a:endParaRPr>
          </a:p>
          <a:p>
            <a:pPr indent="0" lvl="0" marL="0" rtl="0" algn="l">
              <a:lnSpc>
                <a:spcPct val="83333"/>
              </a:lnSpc>
              <a:spcBef>
                <a:spcPts val="900"/>
              </a:spcBef>
              <a:spcAft>
                <a:spcPts val="0"/>
              </a:spcAft>
              <a:buNone/>
            </a:pPr>
            <a:r>
              <a:t/>
            </a:r>
            <a:endParaRPr>
              <a:solidFill>
                <a:srgbClr val="343434"/>
              </a:solidFill>
              <a:latin typeface="Quattrocento Sans"/>
              <a:ea typeface="Quattrocento Sans"/>
              <a:cs typeface="Quattrocento Sans"/>
              <a:sym typeface="Quattrocento Sans"/>
            </a:endParaRPr>
          </a:p>
        </p:txBody>
      </p:sp>
      <p:sp>
        <p:nvSpPr>
          <p:cNvPr id="2172" name="Google Shape;2172;p165"/>
          <p:cNvSpPr txBox="1"/>
          <p:nvPr/>
        </p:nvSpPr>
        <p:spPr>
          <a:xfrm>
            <a:off x="6083050" y="1488425"/>
            <a:ext cx="2190300" cy="903000"/>
          </a:xfrm>
          <a:prstGeom prst="rect">
            <a:avLst/>
          </a:prstGeom>
          <a:noFill/>
          <a:ln>
            <a:noFill/>
          </a:ln>
        </p:spPr>
        <p:txBody>
          <a:bodyPr anchorCtr="0" anchor="t" bIns="34275" lIns="68575" spcFirstLastPara="1" rIns="68575" wrap="square" tIns="34275">
            <a:spAutoFit/>
          </a:bodyPr>
          <a:lstStyle/>
          <a:p>
            <a:pPr indent="0" lvl="0" marL="0" rtl="0" algn="l">
              <a:lnSpc>
                <a:spcPct val="83333"/>
              </a:lnSpc>
              <a:spcBef>
                <a:spcPts val="900"/>
              </a:spcBef>
              <a:spcAft>
                <a:spcPts val="0"/>
              </a:spcAft>
              <a:buNone/>
            </a:pPr>
            <a:r>
              <a:rPr b="1" lang="en">
                <a:solidFill>
                  <a:srgbClr val="343434"/>
                </a:solidFill>
                <a:latin typeface="Quattrocento Sans"/>
                <a:ea typeface="Quattrocento Sans"/>
                <a:cs typeface="Quattrocento Sans"/>
                <a:sym typeface="Quattrocento Sans"/>
              </a:rPr>
              <a:t>CD Scenario </a:t>
            </a:r>
            <a:endParaRPr b="1">
              <a:solidFill>
                <a:srgbClr val="343434"/>
              </a:solidFill>
              <a:latin typeface="Quattrocento Sans"/>
              <a:ea typeface="Quattrocento Sans"/>
              <a:cs typeface="Quattrocento Sans"/>
              <a:sym typeface="Quattrocento Sans"/>
            </a:endParaRPr>
          </a:p>
          <a:p>
            <a:pPr indent="0" lvl="0" marL="0" rtl="0" algn="l">
              <a:lnSpc>
                <a:spcPct val="83333"/>
              </a:lnSpc>
              <a:spcBef>
                <a:spcPts val="0"/>
              </a:spcBef>
              <a:spcAft>
                <a:spcPts val="0"/>
              </a:spcAft>
              <a:buNone/>
            </a:pPr>
            <a:r>
              <a:rPr lang="en">
                <a:solidFill>
                  <a:srgbClr val="343434"/>
                </a:solidFill>
                <a:latin typeface="Quattrocento Sans"/>
                <a:ea typeface="Quattrocento Sans"/>
                <a:cs typeface="Quattrocento Sans"/>
                <a:sym typeface="Quattrocento Sans"/>
              </a:rPr>
              <a:t>Local generation is 43% of Total Energy in 2050</a:t>
            </a:r>
            <a:endParaRPr>
              <a:solidFill>
                <a:srgbClr val="343434"/>
              </a:solidFill>
              <a:latin typeface="Quattrocento Sans"/>
              <a:ea typeface="Quattrocento Sans"/>
              <a:cs typeface="Quattrocento Sans"/>
              <a:sym typeface="Quattrocento Sans"/>
            </a:endParaRPr>
          </a:p>
          <a:p>
            <a:pPr indent="0" lvl="0" marL="0" rtl="0" algn="l">
              <a:lnSpc>
                <a:spcPct val="83333"/>
              </a:lnSpc>
              <a:spcBef>
                <a:spcPts val="900"/>
              </a:spcBef>
              <a:spcAft>
                <a:spcPts val="0"/>
              </a:spcAft>
              <a:buNone/>
            </a:pPr>
            <a:r>
              <a:t/>
            </a:r>
            <a:endParaRPr>
              <a:solidFill>
                <a:srgbClr val="343434"/>
              </a:solidFill>
              <a:latin typeface="Quattrocento Sans"/>
              <a:ea typeface="Quattrocento Sans"/>
              <a:cs typeface="Quattrocento Sans"/>
              <a:sym typeface="Quattrocento Sans"/>
            </a:endParaRPr>
          </a:p>
        </p:txBody>
      </p:sp>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177" name="Shape 2177"/>
        <p:cNvGrpSpPr/>
        <p:nvPr/>
      </p:nvGrpSpPr>
      <p:grpSpPr>
        <a:xfrm>
          <a:off x="0" y="0"/>
          <a:ext cx="0" cy="0"/>
          <a:chOff x="0" y="0"/>
          <a:chExt cx="0" cy="0"/>
        </a:xfrm>
      </p:grpSpPr>
      <p:sp>
        <p:nvSpPr>
          <p:cNvPr id="2178" name="Google Shape;2178;p166"/>
          <p:cNvSpPr txBox="1"/>
          <p:nvPr>
            <p:ph type="ctrTitle"/>
          </p:nvPr>
        </p:nvSpPr>
        <p:spPr>
          <a:xfrm>
            <a:off x="3686175" y="336111"/>
            <a:ext cx="6411300" cy="592800"/>
          </a:xfrm>
          <a:prstGeom prst="rect">
            <a:avLst/>
          </a:prstGeom>
          <a:noFill/>
          <a:ln>
            <a:noFill/>
          </a:ln>
        </p:spPr>
        <p:txBody>
          <a:bodyPr anchorCtr="0" anchor="b" bIns="34275" lIns="68575" spcFirstLastPara="1" rIns="68575" wrap="square" tIns="34275">
            <a:noAutofit/>
          </a:bodyPr>
          <a:lstStyle/>
          <a:p>
            <a:pPr indent="0" lvl="0" marL="0" rtl="0" algn="l">
              <a:lnSpc>
                <a:spcPct val="111111"/>
              </a:lnSpc>
              <a:spcBef>
                <a:spcPts val="0"/>
              </a:spcBef>
              <a:spcAft>
                <a:spcPts val="0"/>
              </a:spcAft>
              <a:buNone/>
            </a:pPr>
            <a:r>
              <a:rPr b="1" lang="en" sz="4100">
                <a:solidFill>
                  <a:srgbClr val="326297"/>
                </a:solidFill>
              </a:rPr>
              <a:t>Buildings</a:t>
            </a:r>
            <a:endParaRPr/>
          </a:p>
        </p:txBody>
      </p:sp>
      <p:sp>
        <p:nvSpPr>
          <p:cNvPr id="2179" name="Google Shape;2179;p166"/>
          <p:cNvSpPr txBox="1"/>
          <p:nvPr/>
        </p:nvSpPr>
        <p:spPr>
          <a:xfrm>
            <a:off x="3686175" y="1171825"/>
            <a:ext cx="5389800" cy="3338100"/>
          </a:xfrm>
          <a:prstGeom prst="rect">
            <a:avLst/>
          </a:prstGeom>
          <a:noFill/>
          <a:ln>
            <a:noFill/>
          </a:ln>
        </p:spPr>
        <p:txBody>
          <a:bodyPr anchorCtr="0" anchor="t" bIns="34275" lIns="68575" spcFirstLastPara="1" rIns="68575" wrap="square" tIns="34275">
            <a:spAutoFit/>
          </a:bodyPr>
          <a:lstStyle/>
          <a:p>
            <a:pPr indent="-317500" lvl="0" marL="457200" rtl="0" algn="l">
              <a:lnSpc>
                <a:spcPct val="115000"/>
              </a:lnSpc>
              <a:spcBef>
                <a:spcPts val="900"/>
              </a:spcBef>
              <a:spcAft>
                <a:spcPts val="0"/>
              </a:spcAft>
              <a:buClr>
                <a:srgbClr val="343434"/>
              </a:buClr>
              <a:buSzPts val="1400"/>
              <a:buFont typeface="Quattrocento Sans"/>
              <a:buChar char="●"/>
            </a:pPr>
            <a:r>
              <a:rPr lang="en">
                <a:solidFill>
                  <a:srgbClr val="343434"/>
                </a:solidFill>
                <a:latin typeface="Quattrocento Sans"/>
                <a:ea typeface="Quattrocento Sans"/>
                <a:cs typeface="Quattrocento Sans"/>
                <a:sym typeface="Quattrocento Sans"/>
              </a:rPr>
              <a:t>Net zero building energy code implemented</a:t>
            </a:r>
            <a:endParaRPr>
              <a:solidFill>
                <a:srgbClr val="343434"/>
              </a:solidFill>
              <a:latin typeface="Quattrocento Sans"/>
              <a:ea typeface="Quattrocento Sans"/>
              <a:cs typeface="Quattrocento Sans"/>
              <a:sym typeface="Quattrocento Sans"/>
            </a:endParaRPr>
          </a:p>
          <a:p>
            <a:pPr indent="-317500" lvl="1" marL="914400" rtl="0" algn="l">
              <a:lnSpc>
                <a:spcPct val="115000"/>
              </a:lnSpc>
              <a:spcBef>
                <a:spcPts val="0"/>
              </a:spcBef>
              <a:spcAft>
                <a:spcPts val="0"/>
              </a:spcAft>
              <a:buClr>
                <a:srgbClr val="343434"/>
              </a:buClr>
              <a:buSzPts val="1400"/>
              <a:buFont typeface="Quattrocento Sans"/>
              <a:buChar char="○"/>
            </a:pPr>
            <a:r>
              <a:rPr lang="en">
                <a:solidFill>
                  <a:srgbClr val="343434"/>
                </a:solidFill>
                <a:latin typeface="Quattrocento Sans"/>
                <a:ea typeface="Quattrocento Sans"/>
                <a:cs typeface="Quattrocento Sans"/>
                <a:sym typeface="Quattrocento Sans"/>
              </a:rPr>
              <a:t>CD - 2027, LC - 2030, MF - 2036</a:t>
            </a:r>
            <a:endParaRPr>
              <a:solidFill>
                <a:srgbClr val="343434"/>
              </a:solidFill>
              <a:latin typeface="Quattrocento Sans"/>
              <a:ea typeface="Quattrocento Sans"/>
              <a:cs typeface="Quattrocento Sans"/>
              <a:sym typeface="Quattrocento Sans"/>
            </a:endParaRPr>
          </a:p>
          <a:p>
            <a:pPr indent="-317500" lvl="0" marL="457200" rtl="0" algn="l">
              <a:lnSpc>
                <a:spcPct val="115000"/>
              </a:lnSpc>
              <a:spcBef>
                <a:spcPts val="0"/>
              </a:spcBef>
              <a:spcAft>
                <a:spcPts val="0"/>
              </a:spcAft>
              <a:buClr>
                <a:srgbClr val="343434"/>
              </a:buClr>
              <a:buSzPts val="1400"/>
              <a:buFont typeface="Quattrocento Sans"/>
              <a:buChar char="●"/>
            </a:pPr>
            <a:r>
              <a:rPr lang="en">
                <a:solidFill>
                  <a:srgbClr val="343434"/>
                </a:solidFill>
                <a:latin typeface="Quattrocento Sans"/>
                <a:ea typeface="Quattrocento Sans"/>
                <a:cs typeface="Quattrocento Sans"/>
                <a:sym typeface="Quattrocento Sans"/>
              </a:rPr>
              <a:t>Residential buildings and commercial retrofits across scenarios</a:t>
            </a:r>
            <a:endParaRPr>
              <a:solidFill>
                <a:srgbClr val="343434"/>
              </a:solidFill>
              <a:latin typeface="Quattrocento Sans"/>
              <a:ea typeface="Quattrocento Sans"/>
              <a:cs typeface="Quattrocento Sans"/>
              <a:sym typeface="Quattrocento Sans"/>
            </a:endParaRPr>
          </a:p>
          <a:p>
            <a:pPr indent="-317500" lvl="1" marL="914400" rtl="0" algn="l">
              <a:lnSpc>
                <a:spcPct val="115000"/>
              </a:lnSpc>
              <a:spcBef>
                <a:spcPts val="0"/>
              </a:spcBef>
              <a:spcAft>
                <a:spcPts val="0"/>
              </a:spcAft>
              <a:buClr>
                <a:srgbClr val="343434"/>
              </a:buClr>
              <a:buSzPts val="1400"/>
              <a:buFont typeface="Quattrocento Sans"/>
              <a:buChar char="○"/>
            </a:pPr>
            <a:r>
              <a:rPr lang="en">
                <a:solidFill>
                  <a:srgbClr val="343434"/>
                </a:solidFill>
                <a:latin typeface="Quattrocento Sans"/>
                <a:ea typeface="Quattrocento Sans"/>
                <a:cs typeface="Quattrocento Sans"/>
                <a:sym typeface="Quattrocento Sans"/>
              </a:rPr>
              <a:t>CD focus on retrofitting low income areas first </a:t>
            </a:r>
            <a:endParaRPr>
              <a:solidFill>
                <a:srgbClr val="343434"/>
              </a:solidFill>
              <a:latin typeface="Quattrocento Sans"/>
              <a:ea typeface="Quattrocento Sans"/>
              <a:cs typeface="Quattrocento Sans"/>
              <a:sym typeface="Quattrocento Sans"/>
            </a:endParaRPr>
          </a:p>
          <a:p>
            <a:pPr indent="-317500" lvl="0" marL="457200" rtl="0" algn="l">
              <a:lnSpc>
                <a:spcPct val="115000"/>
              </a:lnSpc>
              <a:spcBef>
                <a:spcPts val="0"/>
              </a:spcBef>
              <a:spcAft>
                <a:spcPts val="0"/>
              </a:spcAft>
              <a:buClr>
                <a:srgbClr val="343434"/>
              </a:buClr>
              <a:buSzPts val="1400"/>
              <a:buFont typeface="Quattrocento Sans"/>
              <a:buChar char="●"/>
            </a:pPr>
            <a:r>
              <a:rPr lang="en">
                <a:solidFill>
                  <a:srgbClr val="343434"/>
                </a:solidFill>
                <a:latin typeface="Quattrocento Sans"/>
                <a:ea typeface="Quattrocento Sans"/>
                <a:cs typeface="Quattrocento Sans"/>
                <a:sym typeface="Quattrocento Sans"/>
              </a:rPr>
              <a:t>Community Land Trusts and Zero-emissions rental housing options in CD</a:t>
            </a:r>
            <a:endParaRPr>
              <a:solidFill>
                <a:srgbClr val="343434"/>
              </a:solidFill>
              <a:latin typeface="Quattrocento Sans"/>
              <a:ea typeface="Quattrocento Sans"/>
              <a:cs typeface="Quattrocento Sans"/>
              <a:sym typeface="Quattrocento Sans"/>
            </a:endParaRPr>
          </a:p>
          <a:p>
            <a:pPr indent="-317500" lvl="0" marL="457200" rtl="0" algn="l">
              <a:lnSpc>
                <a:spcPct val="115000"/>
              </a:lnSpc>
              <a:spcBef>
                <a:spcPts val="0"/>
              </a:spcBef>
              <a:spcAft>
                <a:spcPts val="0"/>
              </a:spcAft>
              <a:buClr>
                <a:srgbClr val="343434"/>
              </a:buClr>
              <a:buSzPts val="1400"/>
              <a:buFont typeface="Quattrocento Sans"/>
              <a:buChar char="●"/>
            </a:pPr>
            <a:r>
              <a:rPr lang="en">
                <a:solidFill>
                  <a:srgbClr val="343434"/>
                </a:solidFill>
                <a:latin typeface="Quattrocento Sans"/>
                <a:ea typeface="Quattrocento Sans"/>
                <a:cs typeface="Quattrocento Sans"/>
                <a:sym typeface="Quattrocento Sans"/>
              </a:rPr>
              <a:t>In all scenarios</a:t>
            </a:r>
            <a:endParaRPr>
              <a:solidFill>
                <a:srgbClr val="343434"/>
              </a:solidFill>
              <a:latin typeface="Quattrocento Sans"/>
              <a:ea typeface="Quattrocento Sans"/>
              <a:cs typeface="Quattrocento Sans"/>
              <a:sym typeface="Quattrocento Sans"/>
            </a:endParaRPr>
          </a:p>
          <a:p>
            <a:pPr indent="-317500" lvl="1" marL="914400" rtl="0" algn="l">
              <a:lnSpc>
                <a:spcPct val="115000"/>
              </a:lnSpc>
              <a:spcBef>
                <a:spcPts val="0"/>
              </a:spcBef>
              <a:spcAft>
                <a:spcPts val="0"/>
              </a:spcAft>
              <a:buClr>
                <a:srgbClr val="343434"/>
              </a:buClr>
              <a:buSzPts val="1400"/>
              <a:buFont typeface="Quattrocento Sans"/>
              <a:buChar char="○"/>
            </a:pPr>
            <a:r>
              <a:rPr lang="en">
                <a:solidFill>
                  <a:srgbClr val="343434"/>
                </a:solidFill>
                <a:latin typeface="Quattrocento Sans"/>
                <a:ea typeface="Quattrocento Sans"/>
                <a:cs typeface="Quattrocento Sans"/>
                <a:sym typeface="Quattrocento Sans"/>
              </a:rPr>
              <a:t>Local governments adopt IECC at the same rate as the State</a:t>
            </a:r>
            <a:endParaRPr>
              <a:solidFill>
                <a:srgbClr val="343434"/>
              </a:solidFill>
              <a:latin typeface="Quattrocento Sans"/>
              <a:ea typeface="Quattrocento Sans"/>
              <a:cs typeface="Quattrocento Sans"/>
              <a:sym typeface="Quattrocento Sans"/>
            </a:endParaRPr>
          </a:p>
          <a:p>
            <a:pPr indent="-317500" lvl="1" marL="914400" rtl="0" algn="l">
              <a:lnSpc>
                <a:spcPct val="115000"/>
              </a:lnSpc>
              <a:spcBef>
                <a:spcPts val="0"/>
              </a:spcBef>
              <a:spcAft>
                <a:spcPts val="0"/>
              </a:spcAft>
              <a:buClr>
                <a:srgbClr val="343434"/>
              </a:buClr>
              <a:buSzPts val="1400"/>
              <a:buFont typeface="Quattrocento Sans"/>
              <a:buChar char="○"/>
            </a:pPr>
            <a:r>
              <a:rPr lang="en">
                <a:solidFill>
                  <a:srgbClr val="343434"/>
                </a:solidFill>
                <a:latin typeface="Quattrocento Sans"/>
                <a:ea typeface="Quattrocento Sans"/>
                <a:cs typeface="Quattrocento Sans"/>
                <a:sym typeface="Quattrocento Sans"/>
              </a:rPr>
              <a:t>Building Performance Standards</a:t>
            </a:r>
            <a:endParaRPr>
              <a:solidFill>
                <a:srgbClr val="343434"/>
              </a:solidFill>
              <a:latin typeface="Quattrocento Sans"/>
              <a:ea typeface="Quattrocento Sans"/>
              <a:cs typeface="Quattrocento Sans"/>
              <a:sym typeface="Quattrocento Sans"/>
            </a:endParaRPr>
          </a:p>
          <a:p>
            <a:pPr indent="-317500" lvl="1" marL="914400" rtl="0" algn="l">
              <a:lnSpc>
                <a:spcPct val="115000"/>
              </a:lnSpc>
              <a:spcBef>
                <a:spcPts val="0"/>
              </a:spcBef>
              <a:spcAft>
                <a:spcPts val="0"/>
              </a:spcAft>
              <a:buClr>
                <a:srgbClr val="343434"/>
              </a:buClr>
              <a:buSzPts val="1400"/>
              <a:buFont typeface="Quattrocento Sans"/>
              <a:buChar char="○"/>
            </a:pPr>
            <a:r>
              <a:rPr lang="en">
                <a:solidFill>
                  <a:srgbClr val="343434"/>
                </a:solidFill>
                <a:latin typeface="Quattrocento Sans"/>
                <a:ea typeface="Quattrocento Sans"/>
                <a:cs typeface="Quattrocento Sans"/>
                <a:sym typeface="Quattrocento Sans"/>
              </a:rPr>
              <a:t>Heat pump deployment in residential and commercial buildings, including replacing AC units with heat pumps</a:t>
            </a:r>
            <a:endParaRPr>
              <a:solidFill>
                <a:srgbClr val="343434"/>
              </a:solidFill>
              <a:latin typeface="Quattrocento Sans"/>
              <a:ea typeface="Quattrocento Sans"/>
              <a:cs typeface="Quattrocento Sans"/>
              <a:sym typeface="Quattrocento Sans"/>
            </a:endParaRPr>
          </a:p>
          <a:p>
            <a:pPr indent="0" lvl="0" marL="0" rtl="0" algn="l">
              <a:lnSpc>
                <a:spcPct val="83333"/>
              </a:lnSpc>
              <a:spcBef>
                <a:spcPts val="900"/>
              </a:spcBef>
              <a:spcAft>
                <a:spcPts val="0"/>
              </a:spcAft>
              <a:buNone/>
            </a:pPr>
            <a:r>
              <a:t/>
            </a:r>
            <a:endParaRPr>
              <a:solidFill>
                <a:srgbClr val="343434"/>
              </a:solidFill>
              <a:latin typeface="Quattrocento Sans"/>
              <a:ea typeface="Quattrocento Sans"/>
              <a:cs typeface="Quattrocento Sans"/>
              <a:sym typeface="Quattrocento Sans"/>
            </a:endParaRPr>
          </a:p>
        </p:txBody>
      </p:sp>
      <p:sp>
        <p:nvSpPr>
          <p:cNvPr id="2180" name="Google Shape;2180;p166"/>
          <p:cNvSpPr txBox="1"/>
          <p:nvPr/>
        </p:nvSpPr>
        <p:spPr>
          <a:xfrm>
            <a:off x="3780525" y="880400"/>
            <a:ext cx="2660700" cy="256500"/>
          </a:xfrm>
          <a:prstGeom prst="rect">
            <a:avLst/>
          </a:prstGeom>
          <a:noFill/>
          <a:ln>
            <a:noFill/>
          </a:ln>
        </p:spPr>
        <p:txBody>
          <a:bodyPr anchorCtr="0" anchor="t" bIns="0" lIns="0" spcFirstLastPara="1" rIns="0" wrap="square" tIns="0">
            <a:spAutoFit/>
          </a:bodyPr>
          <a:lstStyle/>
          <a:p>
            <a:pPr indent="0" lvl="0" marL="0" marR="0" rtl="0" algn="l">
              <a:lnSpc>
                <a:spcPct val="92592"/>
              </a:lnSpc>
              <a:spcBef>
                <a:spcPts val="0"/>
              </a:spcBef>
              <a:spcAft>
                <a:spcPts val="0"/>
              </a:spcAft>
              <a:buNone/>
            </a:pPr>
            <a:r>
              <a:rPr b="1" lang="en" sz="1800">
                <a:solidFill>
                  <a:srgbClr val="4DA4DF"/>
                </a:solidFill>
                <a:latin typeface="Quattrocento Sans"/>
                <a:ea typeface="Quattrocento Sans"/>
                <a:cs typeface="Quattrocento Sans"/>
                <a:sym typeface="Quattrocento Sans"/>
              </a:rPr>
              <a:t>Key </a:t>
            </a:r>
            <a:r>
              <a:rPr b="1" lang="en" sz="1800">
                <a:solidFill>
                  <a:srgbClr val="4DA4DF"/>
                </a:solidFill>
                <a:latin typeface="Quattrocento Sans"/>
                <a:ea typeface="Quattrocento Sans"/>
                <a:cs typeface="Quattrocento Sans"/>
                <a:sym typeface="Quattrocento Sans"/>
              </a:rPr>
              <a:t>Assumptions</a:t>
            </a:r>
            <a:endParaRPr b="1" sz="1800">
              <a:solidFill>
                <a:srgbClr val="4DA4DF"/>
              </a:solidFill>
              <a:latin typeface="Quattrocento Sans"/>
              <a:ea typeface="Quattrocento Sans"/>
              <a:cs typeface="Quattrocento Sans"/>
              <a:sym typeface="Quattrocento Sans"/>
            </a:endParaRPr>
          </a:p>
        </p:txBody>
      </p:sp>
      <p:pic>
        <p:nvPicPr>
          <p:cNvPr id="2181" name="Google Shape;2181;p166"/>
          <p:cNvPicPr preferRelativeResize="0"/>
          <p:nvPr/>
        </p:nvPicPr>
        <p:blipFill rotWithShape="1">
          <a:blip r:embed="rId3">
            <a:alphaModFix/>
          </a:blip>
          <a:srcRect b="33568" l="5537" r="64818" t="0"/>
          <a:stretch/>
        </p:blipFill>
        <p:spPr>
          <a:xfrm>
            <a:off x="0" y="-8516"/>
            <a:ext cx="3048624" cy="4572951"/>
          </a:xfrm>
          <a:prstGeom prst="rect">
            <a:avLst/>
          </a:prstGeom>
          <a:noFill/>
          <a:ln>
            <a:noFill/>
          </a:ln>
        </p:spPr>
      </p:pic>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186" name="Shape 2186"/>
        <p:cNvGrpSpPr/>
        <p:nvPr/>
      </p:nvGrpSpPr>
      <p:grpSpPr>
        <a:xfrm>
          <a:off x="0" y="0"/>
          <a:ext cx="0" cy="0"/>
          <a:chOff x="0" y="0"/>
          <a:chExt cx="0" cy="0"/>
        </a:xfrm>
      </p:grpSpPr>
      <p:pic>
        <p:nvPicPr>
          <p:cNvPr id="2187" name="Google Shape;2187;p167"/>
          <p:cNvPicPr preferRelativeResize="0"/>
          <p:nvPr/>
        </p:nvPicPr>
        <p:blipFill rotWithShape="1">
          <a:blip r:embed="rId3">
            <a:alphaModFix/>
          </a:blip>
          <a:srcRect b="0" l="0" r="0" t="0"/>
          <a:stretch/>
        </p:blipFill>
        <p:spPr>
          <a:xfrm>
            <a:off x="-676303" y="1127446"/>
            <a:ext cx="5708400" cy="3805800"/>
          </a:xfrm>
          <a:prstGeom prst="rect">
            <a:avLst/>
          </a:prstGeom>
          <a:noFill/>
          <a:ln>
            <a:noFill/>
          </a:ln>
        </p:spPr>
      </p:pic>
      <p:sp>
        <p:nvSpPr>
          <p:cNvPr id="2188" name="Google Shape;2188;p167"/>
          <p:cNvSpPr txBox="1"/>
          <p:nvPr/>
        </p:nvSpPr>
        <p:spPr>
          <a:xfrm>
            <a:off x="-1" y="786015"/>
            <a:ext cx="9144000" cy="203100"/>
          </a:xfrm>
          <a:prstGeom prst="rect">
            <a:avLst/>
          </a:prstGeom>
          <a:noFill/>
          <a:ln>
            <a:noFill/>
          </a:ln>
        </p:spPr>
        <p:txBody>
          <a:bodyPr anchorCtr="0" anchor="t" bIns="0" lIns="0" spcFirstLastPara="1" rIns="0" wrap="square" tIns="0">
            <a:spAutoFit/>
          </a:bodyPr>
          <a:lstStyle/>
          <a:p>
            <a:pPr indent="0" lvl="0" marL="0" marR="0" rtl="0" algn="ctr">
              <a:lnSpc>
                <a:spcPct val="73333"/>
              </a:lnSpc>
              <a:spcBef>
                <a:spcPts val="0"/>
              </a:spcBef>
              <a:spcAft>
                <a:spcPts val="0"/>
              </a:spcAft>
              <a:buNone/>
            </a:pPr>
            <a:r>
              <a:rPr b="1" lang="en" sz="1800">
                <a:solidFill>
                  <a:srgbClr val="4DA4DF"/>
                </a:solidFill>
                <a:latin typeface="Quattrocento Sans"/>
                <a:ea typeface="Quattrocento Sans"/>
                <a:cs typeface="Quattrocento Sans"/>
                <a:sym typeface="Quattrocento Sans"/>
              </a:rPr>
              <a:t>Total Building Emissions by Fuel Type</a:t>
            </a:r>
            <a:endParaRPr b="1" sz="1800">
              <a:solidFill>
                <a:srgbClr val="4DA4DF"/>
              </a:solidFill>
              <a:latin typeface="Quattrocento Sans"/>
              <a:ea typeface="Quattrocento Sans"/>
              <a:cs typeface="Quattrocento Sans"/>
              <a:sym typeface="Quattrocento Sans"/>
            </a:endParaRPr>
          </a:p>
        </p:txBody>
      </p:sp>
      <p:sp>
        <p:nvSpPr>
          <p:cNvPr id="2189" name="Google Shape;2189;p167"/>
          <p:cNvSpPr txBox="1"/>
          <p:nvPr/>
        </p:nvSpPr>
        <p:spPr>
          <a:xfrm>
            <a:off x="0" y="201623"/>
            <a:ext cx="9144000" cy="584400"/>
          </a:xfrm>
          <a:prstGeom prst="rect">
            <a:avLst/>
          </a:prstGeom>
          <a:noFill/>
          <a:ln>
            <a:noFill/>
          </a:ln>
        </p:spPr>
        <p:txBody>
          <a:bodyPr anchorCtr="0" anchor="t" bIns="0" lIns="0" spcFirstLastPara="1" rIns="0" wrap="square" tIns="0">
            <a:spAutoFit/>
          </a:bodyPr>
          <a:lstStyle/>
          <a:p>
            <a:pPr indent="0" lvl="0" marL="0" marR="0" rtl="0" algn="ctr">
              <a:lnSpc>
                <a:spcPct val="92592"/>
              </a:lnSpc>
              <a:spcBef>
                <a:spcPts val="0"/>
              </a:spcBef>
              <a:spcAft>
                <a:spcPts val="0"/>
              </a:spcAft>
              <a:buNone/>
            </a:pPr>
            <a:r>
              <a:rPr b="1" lang="en" sz="4100">
                <a:solidFill>
                  <a:srgbClr val="326297"/>
                </a:solidFill>
                <a:latin typeface="Quattrocento Sans"/>
                <a:ea typeface="Quattrocento Sans"/>
                <a:cs typeface="Quattrocento Sans"/>
                <a:sym typeface="Quattrocento Sans"/>
              </a:rPr>
              <a:t>Low Carbon Scenario</a:t>
            </a:r>
            <a:endParaRPr b="1" sz="4100">
              <a:solidFill>
                <a:srgbClr val="326297"/>
              </a:solidFill>
              <a:latin typeface="Quattrocento Sans"/>
              <a:ea typeface="Quattrocento Sans"/>
              <a:cs typeface="Quattrocento Sans"/>
              <a:sym typeface="Quattrocento Sans"/>
            </a:endParaRPr>
          </a:p>
        </p:txBody>
      </p:sp>
      <p:sp>
        <p:nvSpPr>
          <p:cNvPr id="2190" name="Google Shape;2190;p167"/>
          <p:cNvSpPr txBox="1"/>
          <p:nvPr/>
        </p:nvSpPr>
        <p:spPr>
          <a:xfrm>
            <a:off x="8581343" y="4786228"/>
            <a:ext cx="296100" cy="1386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lang="en" sz="900">
                <a:solidFill>
                  <a:srgbClr val="326297"/>
                </a:solidFill>
                <a:latin typeface="Arial"/>
                <a:ea typeface="Arial"/>
                <a:cs typeface="Arial"/>
                <a:sym typeface="Arial"/>
              </a:rPr>
              <a:t>6</a:t>
            </a:r>
            <a:endParaRPr sz="1100"/>
          </a:p>
        </p:txBody>
      </p:sp>
      <p:sp>
        <p:nvSpPr>
          <p:cNvPr id="2191" name="Google Shape;2191;p167"/>
          <p:cNvSpPr txBox="1"/>
          <p:nvPr>
            <p:ph idx="12" type="sldNum"/>
          </p:nvPr>
        </p:nvSpPr>
        <p:spPr>
          <a:xfrm>
            <a:off x="4914900" y="3575449"/>
            <a:ext cx="1600200" cy="2055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2192" name="Google Shape;2192;p167"/>
          <p:cNvSpPr txBox="1"/>
          <p:nvPr/>
        </p:nvSpPr>
        <p:spPr>
          <a:xfrm>
            <a:off x="188800" y="2099875"/>
            <a:ext cx="2249400" cy="1531500"/>
          </a:xfrm>
          <a:prstGeom prst="rect">
            <a:avLst/>
          </a:prstGeom>
          <a:noFill/>
          <a:ln>
            <a:noFill/>
          </a:ln>
        </p:spPr>
        <p:txBody>
          <a:bodyPr anchorCtr="0" anchor="t" bIns="34275" lIns="68575" spcFirstLastPara="1" rIns="68575" wrap="square" tIns="34275">
            <a:spAutoFit/>
          </a:bodyPr>
          <a:lstStyle/>
          <a:p>
            <a:pPr indent="0" lvl="0" marL="0" rtl="0" algn="l">
              <a:lnSpc>
                <a:spcPct val="83333"/>
              </a:lnSpc>
              <a:spcBef>
                <a:spcPts val="0"/>
              </a:spcBef>
              <a:spcAft>
                <a:spcPts val="0"/>
              </a:spcAft>
              <a:buNone/>
            </a:pPr>
            <a:r>
              <a:rPr lang="en">
                <a:solidFill>
                  <a:srgbClr val="004E7B"/>
                </a:solidFill>
                <a:latin typeface="Quattrocento Sans"/>
                <a:ea typeface="Quattrocento Sans"/>
                <a:cs typeface="Quattrocento Sans"/>
                <a:sym typeface="Quattrocento Sans"/>
              </a:rPr>
              <a:t>Across scenarios </a:t>
            </a:r>
            <a:endParaRPr>
              <a:solidFill>
                <a:srgbClr val="004E7B"/>
              </a:solidFill>
              <a:latin typeface="Quattrocento Sans"/>
              <a:ea typeface="Quattrocento Sans"/>
              <a:cs typeface="Quattrocento Sans"/>
              <a:sym typeface="Quattrocento Sans"/>
            </a:endParaRPr>
          </a:p>
          <a:p>
            <a:pPr indent="0" lvl="0" marL="0" rtl="0" algn="l">
              <a:lnSpc>
                <a:spcPct val="83333"/>
              </a:lnSpc>
              <a:spcBef>
                <a:spcPts val="0"/>
              </a:spcBef>
              <a:spcAft>
                <a:spcPts val="0"/>
              </a:spcAft>
              <a:buNone/>
            </a:pPr>
            <a:r>
              <a:rPr lang="en">
                <a:solidFill>
                  <a:srgbClr val="004E7B"/>
                </a:solidFill>
                <a:latin typeface="Quattrocento Sans"/>
                <a:ea typeface="Quattrocento Sans"/>
                <a:cs typeface="Quattrocento Sans"/>
                <a:sym typeface="Quattrocento Sans"/>
              </a:rPr>
              <a:t>natural gas makes up the remaining fuel types. </a:t>
            </a:r>
            <a:endParaRPr>
              <a:solidFill>
                <a:srgbClr val="004E7B"/>
              </a:solidFill>
              <a:latin typeface="Quattrocento Sans"/>
              <a:ea typeface="Quattrocento Sans"/>
              <a:cs typeface="Quattrocento Sans"/>
              <a:sym typeface="Quattrocento Sans"/>
            </a:endParaRPr>
          </a:p>
          <a:p>
            <a:pPr indent="0" lvl="0" marL="0" rtl="0" algn="l">
              <a:lnSpc>
                <a:spcPct val="83333"/>
              </a:lnSpc>
              <a:spcBef>
                <a:spcPts val="0"/>
              </a:spcBef>
              <a:spcAft>
                <a:spcPts val="0"/>
              </a:spcAft>
              <a:buNone/>
            </a:pPr>
            <a:r>
              <a:t/>
            </a:r>
            <a:endParaRPr sz="1200">
              <a:solidFill>
                <a:srgbClr val="004E7B"/>
              </a:solidFill>
              <a:latin typeface="Quattrocento Sans"/>
              <a:ea typeface="Quattrocento Sans"/>
              <a:cs typeface="Quattrocento Sans"/>
              <a:sym typeface="Quattrocento Sans"/>
            </a:endParaRPr>
          </a:p>
          <a:p>
            <a:pPr indent="0" lvl="0" marL="0" rtl="0" algn="l">
              <a:lnSpc>
                <a:spcPct val="83333"/>
              </a:lnSpc>
              <a:spcBef>
                <a:spcPts val="0"/>
              </a:spcBef>
              <a:spcAft>
                <a:spcPts val="0"/>
              </a:spcAft>
              <a:buNone/>
            </a:pPr>
            <a:r>
              <a:rPr lang="en" sz="1200">
                <a:solidFill>
                  <a:srgbClr val="004E7B"/>
                </a:solidFill>
                <a:latin typeface="Quattrocento Sans"/>
                <a:ea typeface="Quattrocento Sans"/>
                <a:cs typeface="Quattrocento Sans"/>
                <a:sym typeface="Quattrocento Sans"/>
              </a:rPr>
              <a:t>Primarily</a:t>
            </a:r>
            <a:r>
              <a:rPr lang="en" sz="1200">
                <a:solidFill>
                  <a:srgbClr val="004E7B"/>
                </a:solidFill>
                <a:latin typeface="Quattrocento Sans"/>
                <a:ea typeface="Quattrocento Sans"/>
                <a:cs typeface="Quattrocento Sans"/>
                <a:sym typeface="Quattrocento Sans"/>
              </a:rPr>
              <a:t> used for water heating in </a:t>
            </a:r>
            <a:r>
              <a:rPr lang="en" sz="1200">
                <a:solidFill>
                  <a:srgbClr val="004E7B"/>
                </a:solidFill>
                <a:latin typeface="Quattrocento Sans"/>
                <a:ea typeface="Quattrocento Sans"/>
                <a:cs typeface="Quattrocento Sans"/>
                <a:sym typeface="Quattrocento Sans"/>
              </a:rPr>
              <a:t>commercial and government buildings and major appliances (i.e. dryers) in Residential Buildings.  </a:t>
            </a:r>
            <a:endParaRPr sz="1200">
              <a:solidFill>
                <a:srgbClr val="004E7B"/>
              </a:solidFill>
              <a:latin typeface="Quattrocento Sans"/>
              <a:ea typeface="Quattrocento Sans"/>
              <a:cs typeface="Quattrocento Sans"/>
              <a:sym typeface="Quattrocento Sans"/>
            </a:endParaRPr>
          </a:p>
        </p:txBody>
      </p:sp>
      <p:pic>
        <p:nvPicPr>
          <p:cNvPr id="2193" name="Google Shape;2193;p167"/>
          <p:cNvPicPr preferRelativeResize="0"/>
          <p:nvPr/>
        </p:nvPicPr>
        <p:blipFill rotWithShape="1">
          <a:blip r:embed="rId4">
            <a:alphaModFix/>
          </a:blip>
          <a:srcRect b="1629" l="706" r="1138" t="1405"/>
          <a:stretch/>
        </p:blipFill>
        <p:spPr>
          <a:xfrm>
            <a:off x="2557200" y="1122312"/>
            <a:ext cx="5637251" cy="3428575"/>
          </a:xfrm>
          <a:prstGeom prst="rect">
            <a:avLst/>
          </a:prstGeom>
          <a:noFill/>
          <a:ln>
            <a:noFill/>
          </a:ln>
        </p:spPr>
      </p:pic>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198" name="Shape 2198"/>
        <p:cNvGrpSpPr/>
        <p:nvPr/>
      </p:nvGrpSpPr>
      <p:grpSpPr>
        <a:xfrm>
          <a:off x="0" y="0"/>
          <a:ext cx="0" cy="0"/>
          <a:chOff x="0" y="0"/>
          <a:chExt cx="0" cy="0"/>
        </a:xfrm>
      </p:grpSpPr>
      <p:sp>
        <p:nvSpPr>
          <p:cNvPr id="2199" name="Google Shape;2199;p168"/>
          <p:cNvSpPr txBox="1"/>
          <p:nvPr>
            <p:ph type="ctrTitle"/>
          </p:nvPr>
        </p:nvSpPr>
        <p:spPr>
          <a:xfrm>
            <a:off x="3686175" y="102161"/>
            <a:ext cx="6411300" cy="592800"/>
          </a:xfrm>
          <a:prstGeom prst="rect">
            <a:avLst/>
          </a:prstGeom>
          <a:noFill/>
          <a:ln>
            <a:noFill/>
          </a:ln>
        </p:spPr>
        <p:txBody>
          <a:bodyPr anchorCtr="0" anchor="b" bIns="34275" lIns="68575" spcFirstLastPara="1" rIns="68575" wrap="square" tIns="34275">
            <a:noAutofit/>
          </a:bodyPr>
          <a:lstStyle/>
          <a:p>
            <a:pPr indent="0" lvl="0" marL="0" rtl="0" algn="l">
              <a:lnSpc>
                <a:spcPct val="111111"/>
              </a:lnSpc>
              <a:spcBef>
                <a:spcPts val="0"/>
              </a:spcBef>
              <a:spcAft>
                <a:spcPts val="0"/>
              </a:spcAft>
              <a:buNone/>
            </a:pPr>
            <a:r>
              <a:rPr b="1" lang="en" sz="4100">
                <a:solidFill>
                  <a:srgbClr val="326297"/>
                </a:solidFill>
              </a:rPr>
              <a:t>Transportation</a:t>
            </a:r>
            <a:endParaRPr/>
          </a:p>
        </p:txBody>
      </p:sp>
      <p:sp>
        <p:nvSpPr>
          <p:cNvPr id="2200" name="Google Shape;2200;p168"/>
          <p:cNvSpPr txBox="1"/>
          <p:nvPr/>
        </p:nvSpPr>
        <p:spPr>
          <a:xfrm>
            <a:off x="3686175" y="990950"/>
            <a:ext cx="4799700" cy="3486300"/>
          </a:xfrm>
          <a:prstGeom prst="rect">
            <a:avLst/>
          </a:prstGeom>
          <a:noFill/>
          <a:ln>
            <a:noFill/>
          </a:ln>
        </p:spPr>
        <p:txBody>
          <a:bodyPr anchorCtr="0" anchor="t" bIns="34275" lIns="68575" spcFirstLastPara="1" rIns="68575" wrap="square" tIns="34275">
            <a:spAutoFit/>
          </a:bodyPr>
          <a:lstStyle/>
          <a:p>
            <a:pPr indent="-304800" lvl="0" marL="457200" rtl="0" algn="l">
              <a:lnSpc>
                <a:spcPct val="100000"/>
              </a:lnSpc>
              <a:spcBef>
                <a:spcPts val="900"/>
              </a:spcBef>
              <a:spcAft>
                <a:spcPts val="0"/>
              </a:spcAft>
              <a:buClr>
                <a:srgbClr val="343434"/>
              </a:buClr>
              <a:buSzPts val="1200"/>
              <a:buFont typeface="Quattrocento Sans"/>
              <a:buChar char="●"/>
            </a:pPr>
            <a:r>
              <a:rPr lang="en" sz="1200">
                <a:solidFill>
                  <a:srgbClr val="343434"/>
                </a:solidFill>
                <a:latin typeface="Quattrocento Sans"/>
                <a:ea typeface="Quattrocento Sans"/>
                <a:cs typeface="Quattrocento Sans"/>
                <a:sym typeface="Quattrocento Sans"/>
              </a:rPr>
              <a:t>Most a</a:t>
            </a:r>
            <a:r>
              <a:rPr lang="en" sz="1200">
                <a:solidFill>
                  <a:srgbClr val="343434"/>
                </a:solidFill>
                <a:latin typeface="Quattrocento Sans"/>
                <a:ea typeface="Quattrocento Sans"/>
                <a:cs typeface="Quattrocento Sans"/>
                <a:sym typeface="Quattrocento Sans"/>
              </a:rPr>
              <a:t>mbitious active/transit mode share shifts in Community Driven Scenario</a:t>
            </a:r>
            <a:endParaRPr sz="1200">
              <a:solidFill>
                <a:srgbClr val="343434"/>
              </a:solidFill>
              <a:latin typeface="Quattrocento Sans"/>
              <a:ea typeface="Quattrocento Sans"/>
              <a:cs typeface="Quattrocento Sans"/>
              <a:sym typeface="Quattrocento Sans"/>
            </a:endParaRPr>
          </a:p>
          <a:p>
            <a:pPr indent="0" lvl="0" marL="914400" rtl="0" algn="l">
              <a:lnSpc>
                <a:spcPct val="100000"/>
              </a:lnSpc>
              <a:spcBef>
                <a:spcPts val="0"/>
              </a:spcBef>
              <a:spcAft>
                <a:spcPts val="0"/>
              </a:spcAft>
              <a:buNone/>
            </a:pPr>
            <a:r>
              <a:t/>
            </a:r>
            <a:endParaRPr sz="1000">
              <a:solidFill>
                <a:srgbClr val="343434"/>
              </a:solidFill>
              <a:latin typeface="Quattrocento Sans"/>
              <a:ea typeface="Quattrocento Sans"/>
              <a:cs typeface="Quattrocento Sans"/>
              <a:sym typeface="Quattrocento Sans"/>
            </a:endParaRPr>
          </a:p>
          <a:p>
            <a:pPr indent="-304800" lvl="0" marL="457200" rtl="0" algn="l">
              <a:lnSpc>
                <a:spcPct val="100000"/>
              </a:lnSpc>
              <a:spcBef>
                <a:spcPts val="0"/>
              </a:spcBef>
              <a:spcAft>
                <a:spcPts val="0"/>
              </a:spcAft>
              <a:buClr>
                <a:srgbClr val="343434"/>
              </a:buClr>
              <a:buSzPts val="1200"/>
              <a:buFont typeface="Quattrocento Sans"/>
              <a:buChar char="●"/>
            </a:pPr>
            <a:r>
              <a:rPr lang="en" sz="1200">
                <a:solidFill>
                  <a:srgbClr val="343434"/>
                </a:solidFill>
                <a:latin typeface="Quattrocento Sans"/>
                <a:ea typeface="Quattrocento Sans"/>
                <a:cs typeface="Quattrocento Sans"/>
                <a:sym typeface="Quattrocento Sans"/>
              </a:rPr>
              <a:t>Accelerated electrification of personal use vehicles in Community Driven and Low Carbon Scenarios</a:t>
            </a:r>
            <a:endParaRPr sz="1200">
              <a:solidFill>
                <a:srgbClr val="343434"/>
              </a:solidFill>
              <a:latin typeface="Quattrocento Sans"/>
              <a:ea typeface="Quattrocento Sans"/>
              <a:cs typeface="Quattrocento Sans"/>
              <a:sym typeface="Quattrocento Sans"/>
            </a:endParaRPr>
          </a:p>
          <a:p>
            <a:pPr indent="0" lvl="0" marL="914400" rtl="0" algn="l">
              <a:lnSpc>
                <a:spcPct val="100000"/>
              </a:lnSpc>
              <a:spcBef>
                <a:spcPts val="0"/>
              </a:spcBef>
              <a:spcAft>
                <a:spcPts val="0"/>
              </a:spcAft>
              <a:buNone/>
            </a:pPr>
            <a:r>
              <a:t/>
            </a:r>
            <a:endParaRPr sz="1000">
              <a:solidFill>
                <a:srgbClr val="343434"/>
              </a:solidFill>
              <a:latin typeface="Quattrocento Sans"/>
              <a:ea typeface="Quattrocento Sans"/>
              <a:cs typeface="Quattrocento Sans"/>
              <a:sym typeface="Quattrocento Sans"/>
            </a:endParaRPr>
          </a:p>
          <a:p>
            <a:pPr indent="-304800" lvl="0" marL="457200" rtl="0" algn="l">
              <a:lnSpc>
                <a:spcPct val="100000"/>
              </a:lnSpc>
              <a:spcBef>
                <a:spcPts val="0"/>
              </a:spcBef>
              <a:spcAft>
                <a:spcPts val="0"/>
              </a:spcAft>
              <a:buClr>
                <a:srgbClr val="343434"/>
              </a:buClr>
              <a:buSzPts val="1200"/>
              <a:buFont typeface="Quattrocento Sans"/>
              <a:buChar char="●"/>
            </a:pPr>
            <a:r>
              <a:rPr lang="en" sz="1200">
                <a:solidFill>
                  <a:srgbClr val="343434"/>
                </a:solidFill>
                <a:latin typeface="Quattrocento Sans"/>
                <a:ea typeface="Quattrocento Sans"/>
                <a:cs typeface="Quattrocento Sans"/>
                <a:sym typeface="Quattrocento Sans"/>
              </a:rPr>
              <a:t>More hydrogen vehicles and slower transition to ZEVs in Mixed Fuels Scenario</a:t>
            </a:r>
            <a:endParaRPr sz="1200">
              <a:solidFill>
                <a:srgbClr val="343434"/>
              </a:solidFill>
              <a:latin typeface="Quattrocento Sans"/>
              <a:ea typeface="Quattrocento Sans"/>
              <a:cs typeface="Quattrocento Sans"/>
              <a:sym typeface="Quattrocento Sans"/>
            </a:endParaRPr>
          </a:p>
          <a:p>
            <a:pPr indent="-304800" lvl="1" marL="914400" rtl="0" algn="l">
              <a:lnSpc>
                <a:spcPct val="100000"/>
              </a:lnSpc>
              <a:spcBef>
                <a:spcPts val="0"/>
              </a:spcBef>
              <a:spcAft>
                <a:spcPts val="0"/>
              </a:spcAft>
              <a:buClr>
                <a:srgbClr val="343434"/>
              </a:buClr>
              <a:buSzPts val="1200"/>
              <a:buFont typeface="Quattrocento Sans"/>
              <a:buChar char="○"/>
            </a:pPr>
            <a:r>
              <a:rPr lang="en" sz="1200">
                <a:solidFill>
                  <a:srgbClr val="343434"/>
                </a:solidFill>
                <a:latin typeface="Quattrocento Sans"/>
                <a:ea typeface="Quattrocento Sans"/>
                <a:cs typeface="Quattrocento Sans"/>
                <a:sym typeface="Quattrocento Sans"/>
              </a:rPr>
              <a:t>Community Driven Scenario also increase hydrogen use at a higher rate</a:t>
            </a:r>
            <a:endParaRPr sz="1200">
              <a:solidFill>
                <a:srgbClr val="343434"/>
              </a:solidFill>
              <a:latin typeface="Quattrocento Sans"/>
              <a:ea typeface="Quattrocento Sans"/>
              <a:cs typeface="Quattrocento Sans"/>
              <a:sym typeface="Quattrocento Sans"/>
            </a:endParaRPr>
          </a:p>
          <a:p>
            <a:pPr indent="0" lvl="0" marL="1371600" rtl="0" algn="l">
              <a:lnSpc>
                <a:spcPct val="100000"/>
              </a:lnSpc>
              <a:spcBef>
                <a:spcPts val="0"/>
              </a:spcBef>
              <a:spcAft>
                <a:spcPts val="0"/>
              </a:spcAft>
              <a:buNone/>
            </a:pPr>
            <a:r>
              <a:t/>
            </a:r>
            <a:endParaRPr sz="1000">
              <a:solidFill>
                <a:srgbClr val="343434"/>
              </a:solidFill>
              <a:latin typeface="Quattrocento Sans"/>
              <a:ea typeface="Quattrocento Sans"/>
              <a:cs typeface="Quattrocento Sans"/>
              <a:sym typeface="Quattrocento Sans"/>
            </a:endParaRPr>
          </a:p>
          <a:p>
            <a:pPr indent="-304800" lvl="0" marL="457200" rtl="0" algn="l">
              <a:lnSpc>
                <a:spcPct val="100000"/>
              </a:lnSpc>
              <a:spcBef>
                <a:spcPts val="0"/>
              </a:spcBef>
              <a:spcAft>
                <a:spcPts val="0"/>
              </a:spcAft>
              <a:buClr>
                <a:srgbClr val="343434"/>
              </a:buClr>
              <a:buSzPts val="1200"/>
              <a:buFont typeface="Quattrocento Sans"/>
              <a:buChar char="●"/>
            </a:pPr>
            <a:r>
              <a:rPr lang="en" sz="1200">
                <a:solidFill>
                  <a:srgbClr val="343434"/>
                </a:solidFill>
                <a:latin typeface="Quattrocento Sans"/>
                <a:ea typeface="Quattrocento Sans"/>
                <a:cs typeface="Quattrocento Sans"/>
                <a:sym typeface="Quattrocento Sans"/>
              </a:rPr>
              <a:t>Car sharing program in Community Driven Scenario</a:t>
            </a:r>
            <a:endParaRPr sz="1200">
              <a:solidFill>
                <a:srgbClr val="343434"/>
              </a:solidFill>
              <a:latin typeface="Quattrocento Sans"/>
              <a:ea typeface="Quattrocento Sans"/>
              <a:cs typeface="Quattrocento Sans"/>
              <a:sym typeface="Quattrocento Sans"/>
            </a:endParaRPr>
          </a:p>
          <a:p>
            <a:pPr indent="0" lvl="0" marL="914400" rtl="0" algn="l">
              <a:lnSpc>
                <a:spcPct val="100000"/>
              </a:lnSpc>
              <a:spcBef>
                <a:spcPts val="0"/>
              </a:spcBef>
              <a:spcAft>
                <a:spcPts val="0"/>
              </a:spcAft>
              <a:buNone/>
            </a:pPr>
            <a:r>
              <a:t/>
            </a:r>
            <a:endParaRPr sz="1200">
              <a:solidFill>
                <a:srgbClr val="343434"/>
              </a:solidFill>
              <a:latin typeface="Quattrocento Sans"/>
              <a:ea typeface="Quattrocento Sans"/>
              <a:cs typeface="Quattrocento Sans"/>
              <a:sym typeface="Quattrocento Sans"/>
            </a:endParaRPr>
          </a:p>
          <a:p>
            <a:pPr indent="-304800" lvl="0" marL="457200" rtl="0" algn="l">
              <a:lnSpc>
                <a:spcPct val="100000"/>
              </a:lnSpc>
              <a:spcBef>
                <a:spcPts val="0"/>
              </a:spcBef>
              <a:spcAft>
                <a:spcPts val="0"/>
              </a:spcAft>
              <a:buClr>
                <a:srgbClr val="343434"/>
              </a:buClr>
              <a:buSzPts val="1200"/>
              <a:buFont typeface="Quattrocento Sans"/>
              <a:buChar char="●"/>
            </a:pPr>
            <a:r>
              <a:rPr lang="en" sz="1200">
                <a:solidFill>
                  <a:srgbClr val="343434"/>
                </a:solidFill>
                <a:latin typeface="Quattrocento Sans"/>
                <a:ea typeface="Quattrocento Sans"/>
                <a:cs typeface="Quattrocento Sans"/>
                <a:sym typeface="Quattrocento Sans"/>
              </a:rPr>
              <a:t>Increased use of SAF in Community Driven Scenario to reduce resident exposure to jet fuel. </a:t>
            </a:r>
            <a:endParaRPr sz="1200">
              <a:solidFill>
                <a:srgbClr val="343434"/>
              </a:solidFill>
              <a:latin typeface="Quattrocento Sans"/>
              <a:ea typeface="Quattrocento Sans"/>
              <a:cs typeface="Quattrocento Sans"/>
              <a:sym typeface="Quattrocento Sans"/>
            </a:endParaRPr>
          </a:p>
          <a:p>
            <a:pPr indent="0" lvl="0" marL="914400" rtl="0" algn="l">
              <a:lnSpc>
                <a:spcPct val="100000"/>
              </a:lnSpc>
              <a:spcBef>
                <a:spcPts val="0"/>
              </a:spcBef>
              <a:spcAft>
                <a:spcPts val="0"/>
              </a:spcAft>
              <a:buNone/>
            </a:pPr>
            <a:r>
              <a:t/>
            </a:r>
            <a:endParaRPr sz="1200">
              <a:solidFill>
                <a:srgbClr val="343434"/>
              </a:solidFill>
              <a:latin typeface="Quattrocento Sans"/>
              <a:ea typeface="Quattrocento Sans"/>
              <a:cs typeface="Quattrocento Sans"/>
              <a:sym typeface="Quattrocento Sans"/>
            </a:endParaRPr>
          </a:p>
          <a:p>
            <a:pPr indent="-304800" lvl="0" marL="457200" rtl="0" algn="l">
              <a:lnSpc>
                <a:spcPct val="100000"/>
              </a:lnSpc>
              <a:spcBef>
                <a:spcPts val="0"/>
              </a:spcBef>
              <a:spcAft>
                <a:spcPts val="0"/>
              </a:spcAft>
              <a:buClr>
                <a:srgbClr val="343434"/>
              </a:buClr>
              <a:buSzPts val="1200"/>
              <a:buFont typeface="Quattrocento Sans"/>
              <a:buChar char="●"/>
            </a:pPr>
            <a:r>
              <a:rPr lang="en" sz="1200">
                <a:solidFill>
                  <a:srgbClr val="343434"/>
                </a:solidFill>
                <a:latin typeface="Quattrocento Sans"/>
                <a:ea typeface="Quattrocento Sans"/>
                <a:cs typeface="Quattrocento Sans"/>
                <a:sym typeface="Quattrocento Sans"/>
              </a:rPr>
              <a:t>In all scenarios:</a:t>
            </a:r>
            <a:endParaRPr sz="1200">
              <a:solidFill>
                <a:srgbClr val="343434"/>
              </a:solidFill>
              <a:latin typeface="Quattrocento Sans"/>
              <a:ea typeface="Quattrocento Sans"/>
              <a:cs typeface="Quattrocento Sans"/>
              <a:sym typeface="Quattrocento Sans"/>
            </a:endParaRPr>
          </a:p>
          <a:p>
            <a:pPr indent="-304800" lvl="1" marL="914400" rtl="0" algn="l">
              <a:lnSpc>
                <a:spcPct val="100000"/>
              </a:lnSpc>
              <a:spcBef>
                <a:spcPts val="0"/>
              </a:spcBef>
              <a:spcAft>
                <a:spcPts val="0"/>
              </a:spcAft>
              <a:buClr>
                <a:srgbClr val="343434"/>
              </a:buClr>
              <a:buSzPts val="1200"/>
              <a:buFont typeface="Quattrocento Sans"/>
              <a:buChar char="○"/>
            </a:pPr>
            <a:r>
              <a:rPr lang="en" sz="1200">
                <a:solidFill>
                  <a:srgbClr val="343434"/>
                </a:solidFill>
                <a:latin typeface="Quattrocento Sans"/>
                <a:ea typeface="Quattrocento Sans"/>
                <a:cs typeface="Quattrocento Sans"/>
                <a:sym typeface="Quattrocento Sans"/>
              </a:rPr>
              <a:t>Transitioning off road vehicles and marine vessels</a:t>
            </a:r>
            <a:endParaRPr sz="1200">
              <a:solidFill>
                <a:srgbClr val="343434"/>
              </a:solidFill>
              <a:latin typeface="Quattrocento Sans"/>
              <a:ea typeface="Quattrocento Sans"/>
              <a:cs typeface="Quattrocento Sans"/>
              <a:sym typeface="Quattrocento Sans"/>
            </a:endParaRPr>
          </a:p>
          <a:p>
            <a:pPr indent="-304800" lvl="1" marL="914400" rtl="0" algn="l">
              <a:lnSpc>
                <a:spcPct val="100000"/>
              </a:lnSpc>
              <a:spcBef>
                <a:spcPts val="0"/>
              </a:spcBef>
              <a:spcAft>
                <a:spcPts val="0"/>
              </a:spcAft>
              <a:buClr>
                <a:srgbClr val="343434"/>
              </a:buClr>
              <a:buSzPts val="1200"/>
              <a:buFont typeface="Quattrocento Sans"/>
              <a:buChar char="○"/>
            </a:pPr>
            <a:r>
              <a:rPr lang="en" sz="1200">
                <a:solidFill>
                  <a:srgbClr val="343434"/>
                </a:solidFill>
                <a:latin typeface="Quattrocento Sans"/>
                <a:ea typeface="Quattrocento Sans"/>
                <a:cs typeface="Quattrocento Sans"/>
                <a:sym typeface="Quattrocento Sans"/>
              </a:rPr>
              <a:t>Expanding charging infrastructure</a:t>
            </a:r>
            <a:endParaRPr sz="1200"/>
          </a:p>
        </p:txBody>
      </p:sp>
      <p:pic>
        <p:nvPicPr>
          <p:cNvPr id="2201" name="Google Shape;2201;p168"/>
          <p:cNvPicPr preferRelativeResize="0"/>
          <p:nvPr/>
        </p:nvPicPr>
        <p:blipFill rotWithShape="1">
          <a:blip r:embed="rId3">
            <a:alphaModFix/>
          </a:blip>
          <a:srcRect b="-292" l="37056" r="20310" t="11749"/>
          <a:stretch/>
        </p:blipFill>
        <p:spPr>
          <a:xfrm>
            <a:off x="0" y="10225"/>
            <a:ext cx="3144302" cy="4554301"/>
          </a:xfrm>
          <a:prstGeom prst="rect">
            <a:avLst/>
          </a:prstGeom>
          <a:noFill/>
          <a:ln>
            <a:noFill/>
          </a:ln>
        </p:spPr>
      </p:pic>
      <p:sp>
        <p:nvSpPr>
          <p:cNvPr id="2202" name="Google Shape;2202;p168"/>
          <p:cNvSpPr txBox="1"/>
          <p:nvPr/>
        </p:nvSpPr>
        <p:spPr>
          <a:xfrm>
            <a:off x="3812000" y="694938"/>
            <a:ext cx="2660700" cy="256500"/>
          </a:xfrm>
          <a:prstGeom prst="rect">
            <a:avLst/>
          </a:prstGeom>
          <a:noFill/>
          <a:ln>
            <a:noFill/>
          </a:ln>
        </p:spPr>
        <p:txBody>
          <a:bodyPr anchorCtr="0" anchor="t" bIns="0" lIns="0" spcFirstLastPara="1" rIns="0" wrap="square" tIns="0">
            <a:spAutoFit/>
          </a:bodyPr>
          <a:lstStyle/>
          <a:p>
            <a:pPr indent="0" lvl="0" marL="0" marR="0" rtl="0" algn="l">
              <a:lnSpc>
                <a:spcPct val="92592"/>
              </a:lnSpc>
              <a:spcBef>
                <a:spcPts val="0"/>
              </a:spcBef>
              <a:spcAft>
                <a:spcPts val="0"/>
              </a:spcAft>
              <a:buNone/>
            </a:pPr>
            <a:r>
              <a:rPr b="1" lang="en" sz="1800">
                <a:solidFill>
                  <a:srgbClr val="4DA4DF"/>
                </a:solidFill>
                <a:latin typeface="Quattrocento Sans"/>
                <a:ea typeface="Quattrocento Sans"/>
                <a:cs typeface="Quattrocento Sans"/>
                <a:sym typeface="Quattrocento Sans"/>
              </a:rPr>
              <a:t>Key </a:t>
            </a:r>
            <a:r>
              <a:rPr b="1" lang="en" sz="1800">
                <a:solidFill>
                  <a:srgbClr val="4DA4DF"/>
                </a:solidFill>
                <a:latin typeface="Quattrocento Sans"/>
                <a:ea typeface="Quattrocento Sans"/>
                <a:cs typeface="Quattrocento Sans"/>
                <a:sym typeface="Quattrocento Sans"/>
              </a:rPr>
              <a:t>Assumptions</a:t>
            </a:r>
            <a:endParaRPr b="1" sz="1800">
              <a:solidFill>
                <a:srgbClr val="4DA4DF"/>
              </a:solidFill>
              <a:latin typeface="Quattrocento Sans"/>
              <a:ea typeface="Quattrocento Sans"/>
              <a:cs typeface="Quattrocento Sans"/>
              <a:sym typeface="Quattrocento Sans"/>
            </a:endParaRPr>
          </a:p>
        </p:txBody>
      </p:sp>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207" name="Shape 2207"/>
        <p:cNvGrpSpPr/>
        <p:nvPr/>
      </p:nvGrpSpPr>
      <p:grpSpPr>
        <a:xfrm>
          <a:off x="0" y="0"/>
          <a:ext cx="0" cy="0"/>
          <a:chOff x="0" y="0"/>
          <a:chExt cx="0" cy="0"/>
        </a:xfrm>
      </p:grpSpPr>
      <p:pic>
        <p:nvPicPr>
          <p:cNvPr id="2208" name="Google Shape;2208;p169"/>
          <p:cNvPicPr preferRelativeResize="0"/>
          <p:nvPr/>
        </p:nvPicPr>
        <p:blipFill rotWithShape="1">
          <a:blip r:embed="rId3">
            <a:alphaModFix/>
          </a:blip>
          <a:srcRect b="0" l="0" r="0" t="0"/>
          <a:stretch/>
        </p:blipFill>
        <p:spPr>
          <a:xfrm>
            <a:off x="-676303" y="1127446"/>
            <a:ext cx="5708400" cy="3805800"/>
          </a:xfrm>
          <a:prstGeom prst="rect">
            <a:avLst/>
          </a:prstGeom>
          <a:noFill/>
          <a:ln>
            <a:noFill/>
          </a:ln>
        </p:spPr>
      </p:pic>
      <p:sp>
        <p:nvSpPr>
          <p:cNvPr id="2209" name="Google Shape;2209;p169"/>
          <p:cNvSpPr txBox="1"/>
          <p:nvPr/>
        </p:nvSpPr>
        <p:spPr>
          <a:xfrm>
            <a:off x="-1" y="640665"/>
            <a:ext cx="9144000" cy="203100"/>
          </a:xfrm>
          <a:prstGeom prst="rect">
            <a:avLst/>
          </a:prstGeom>
          <a:noFill/>
          <a:ln>
            <a:noFill/>
          </a:ln>
        </p:spPr>
        <p:txBody>
          <a:bodyPr anchorCtr="0" anchor="t" bIns="0" lIns="0" spcFirstLastPara="1" rIns="0" wrap="square" tIns="0">
            <a:spAutoFit/>
          </a:bodyPr>
          <a:lstStyle/>
          <a:p>
            <a:pPr indent="0" lvl="0" marL="0" marR="0" rtl="0" algn="ctr">
              <a:lnSpc>
                <a:spcPct val="73333"/>
              </a:lnSpc>
              <a:spcBef>
                <a:spcPts val="0"/>
              </a:spcBef>
              <a:spcAft>
                <a:spcPts val="0"/>
              </a:spcAft>
              <a:buNone/>
            </a:pPr>
            <a:r>
              <a:rPr b="1" lang="en" sz="1800">
                <a:solidFill>
                  <a:srgbClr val="4DA4DF"/>
                </a:solidFill>
                <a:latin typeface="Quattrocento Sans"/>
                <a:ea typeface="Quattrocento Sans"/>
                <a:cs typeface="Quattrocento Sans"/>
                <a:sym typeface="Quattrocento Sans"/>
              </a:rPr>
              <a:t>Total Emissions by Sector in 2050</a:t>
            </a:r>
            <a:endParaRPr b="1" sz="1800">
              <a:solidFill>
                <a:srgbClr val="4DA4DF"/>
              </a:solidFill>
              <a:latin typeface="Quattrocento Sans"/>
              <a:ea typeface="Quattrocento Sans"/>
              <a:cs typeface="Quattrocento Sans"/>
              <a:sym typeface="Quattrocento Sans"/>
            </a:endParaRPr>
          </a:p>
        </p:txBody>
      </p:sp>
      <p:sp>
        <p:nvSpPr>
          <p:cNvPr id="2210" name="Google Shape;2210;p169"/>
          <p:cNvSpPr txBox="1"/>
          <p:nvPr/>
        </p:nvSpPr>
        <p:spPr>
          <a:xfrm>
            <a:off x="0" y="-2"/>
            <a:ext cx="9144000" cy="584400"/>
          </a:xfrm>
          <a:prstGeom prst="rect">
            <a:avLst/>
          </a:prstGeom>
          <a:noFill/>
          <a:ln>
            <a:noFill/>
          </a:ln>
        </p:spPr>
        <p:txBody>
          <a:bodyPr anchorCtr="0" anchor="t" bIns="0" lIns="0" spcFirstLastPara="1" rIns="0" wrap="square" tIns="0">
            <a:spAutoFit/>
          </a:bodyPr>
          <a:lstStyle/>
          <a:p>
            <a:pPr indent="0" lvl="0" marL="0" marR="0" rtl="0" algn="ctr">
              <a:lnSpc>
                <a:spcPct val="92592"/>
              </a:lnSpc>
              <a:spcBef>
                <a:spcPts val="0"/>
              </a:spcBef>
              <a:spcAft>
                <a:spcPts val="0"/>
              </a:spcAft>
              <a:buNone/>
            </a:pPr>
            <a:r>
              <a:rPr b="1" lang="en" sz="4100">
                <a:solidFill>
                  <a:srgbClr val="326297"/>
                </a:solidFill>
                <a:latin typeface="Quattrocento Sans"/>
                <a:ea typeface="Quattrocento Sans"/>
                <a:cs typeface="Quattrocento Sans"/>
                <a:sym typeface="Quattrocento Sans"/>
              </a:rPr>
              <a:t>Comparison</a:t>
            </a:r>
            <a:r>
              <a:rPr b="1" lang="en" sz="4100">
                <a:solidFill>
                  <a:srgbClr val="326297"/>
                </a:solidFill>
                <a:latin typeface="Quattrocento Sans"/>
                <a:ea typeface="Quattrocento Sans"/>
                <a:cs typeface="Quattrocento Sans"/>
                <a:sym typeface="Quattrocento Sans"/>
              </a:rPr>
              <a:t> of Scenarios</a:t>
            </a:r>
            <a:endParaRPr b="1" sz="4100">
              <a:solidFill>
                <a:srgbClr val="326297"/>
              </a:solidFill>
              <a:latin typeface="Quattrocento Sans"/>
              <a:ea typeface="Quattrocento Sans"/>
              <a:cs typeface="Quattrocento Sans"/>
              <a:sym typeface="Quattrocento Sans"/>
            </a:endParaRPr>
          </a:p>
        </p:txBody>
      </p:sp>
      <p:sp>
        <p:nvSpPr>
          <p:cNvPr id="2211" name="Google Shape;2211;p169"/>
          <p:cNvSpPr txBox="1"/>
          <p:nvPr/>
        </p:nvSpPr>
        <p:spPr>
          <a:xfrm>
            <a:off x="8581343" y="4786228"/>
            <a:ext cx="296100" cy="1386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lang="en" sz="900">
                <a:solidFill>
                  <a:srgbClr val="326297"/>
                </a:solidFill>
                <a:latin typeface="Arial"/>
                <a:ea typeface="Arial"/>
                <a:cs typeface="Arial"/>
                <a:sym typeface="Arial"/>
              </a:rPr>
              <a:t>6</a:t>
            </a:r>
            <a:endParaRPr sz="1100"/>
          </a:p>
        </p:txBody>
      </p:sp>
      <p:sp>
        <p:nvSpPr>
          <p:cNvPr id="2212" name="Google Shape;2212;p169"/>
          <p:cNvSpPr txBox="1"/>
          <p:nvPr>
            <p:ph idx="12" type="sldNum"/>
          </p:nvPr>
        </p:nvSpPr>
        <p:spPr>
          <a:xfrm>
            <a:off x="4914900" y="3575449"/>
            <a:ext cx="1600200" cy="2055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2213" name="Google Shape;2213;p169"/>
          <p:cNvSpPr txBox="1"/>
          <p:nvPr/>
        </p:nvSpPr>
        <p:spPr>
          <a:xfrm>
            <a:off x="215050" y="2452925"/>
            <a:ext cx="2201100" cy="787500"/>
          </a:xfrm>
          <a:prstGeom prst="rect">
            <a:avLst/>
          </a:prstGeom>
          <a:noFill/>
          <a:ln>
            <a:noFill/>
          </a:ln>
        </p:spPr>
        <p:txBody>
          <a:bodyPr anchorCtr="0" anchor="t" bIns="34275" lIns="68575" spcFirstLastPara="1" rIns="68575" wrap="square" tIns="34275">
            <a:spAutoFit/>
          </a:bodyPr>
          <a:lstStyle/>
          <a:p>
            <a:pPr indent="0" lvl="0" marL="0" rtl="0" algn="l">
              <a:lnSpc>
                <a:spcPct val="83333"/>
              </a:lnSpc>
              <a:spcBef>
                <a:spcPts val="900"/>
              </a:spcBef>
              <a:spcAft>
                <a:spcPts val="0"/>
              </a:spcAft>
              <a:buNone/>
            </a:pPr>
            <a:r>
              <a:rPr lang="en">
                <a:solidFill>
                  <a:srgbClr val="004E7B"/>
                </a:solidFill>
                <a:latin typeface="Quattrocento Sans"/>
                <a:ea typeface="Quattrocento Sans"/>
                <a:cs typeface="Quattrocento Sans"/>
                <a:sym typeface="Quattrocento Sans"/>
              </a:rPr>
              <a:t>Transportation is one of the state’s largest emitters and </a:t>
            </a:r>
            <a:r>
              <a:rPr lang="en">
                <a:solidFill>
                  <a:srgbClr val="004E7B"/>
                </a:solidFill>
                <a:latin typeface="Quattrocento Sans"/>
                <a:ea typeface="Quattrocento Sans"/>
                <a:cs typeface="Quattrocento Sans"/>
                <a:sym typeface="Quattrocento Sans"/>
              </a:rPr>
              <a:t>remains</a:t>
            </a:r>
            <a:r>
              <a:rPr lang="en">
                <a:solidFill>
                  <a:srgbClr val="004E7B"/>
                </a:solidFill>
                <a:latin typeface="Quattrocento Sans"/>
                <a:ea typeface="Quattrocento Sans"/>
                <a:cs typeface="Quattrocento Sans"/>
                <a:sym typeface="Quattrocento Sans"/>
              </a:rPr>
              <a:t> a key sector to decarbonize.</a:t>
            </a:r>
            <a:endParaRPr>
              <a:solidFill>
                <a:srgbClr val="004E7B"/>
              </a:solidFill>
              <a:latin typeface="Quattrocento Sans"/>
              <a:ea typeface="Quattrocento Sans"/>
              <a:cs typeface="Quattrocento Sans"/>
              <a:sym typeface="Quattrocento Sans"/>
            </a:endParaRPr>
          </a:p>
        </p:txBody>
      </p:sp>
      <p:pic>
        <p:nvPicPr>
          <p:cNvPr id="2214" name="Google Shape;2214;p169" title="Chart"/>
          <p:cNvPicPr preferRelativeResize="0"/>
          <p:nvPr/>
        </p:nvPicPr>
        <p:blipFill rotWithShape="1">
          <a:blip r:embed="rId4">
            <a:alphaModFix/>
          </a:blip>
          <a:srcRect b="0" l="0" r="18613" t="0"/>
          <a:stretch/>
        </p:blipFill>
        <p:spPr>
          <a:xfrm>
            <a:off x="2416150" y="843775"/>
            <a:ext cx="4861475" cy="3692926"/>
          </a:xfrm>
          <a:prstGeom prst="rect">
            <a:avLst/>
          </a:prstGeom>
          <a:noFill/>
          <a:ln>
            <a:noFill/>
          </a:ln>
        </p:spPr>
      </p:pic>
      <p:pic>
        <p:nvPicPr>
          <p:cNvPr id="2215" name="Google Shape;2215;p169" title="Chart"/>
          <p:cNvPicPr preferRelativeResize="0"/>
          <p:nvPr/>
        </p:nvPicPr>
        <p:blipFill rotWithShape="1">
          <a:blip r:embed="rId4">
            <a:alphaModFix/>
          </a:blip>
          <a:srcRect b="87366" l="81588" r="1894" t="0"/>
          <a:stretch/>
        </p:blipFill>
        <p:spPr>
          <a:xfrm>
            <a:off x="7277625" y="2054675"/>
            <a:ext cx="986576" cy="466549"/>
          </a:xfrm>
          <a:prstGeom prst="rect">
            <a:avLst/>
          </a:prstGeom>
          <a:noFill/>
          <a:ln>
            <a:noFill/>
          </a:ln>
        </p:spPr>
      </p:pic>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220" name="Shape 2220"/>
        <p:cNvGrpSpPr/>
        <p:nvPr/>
      </p:nvGrpSpPr>
      <p:grpSpPr>
        <a:xfrm>
          <a:off x="0" y="0"/>
          <a:ext cx="0" cy="0"/>
          <a:chOff x="0" y="0"/>
          <a:chExt cx="0" cy="0"/>
        </a:xfrm>
      </p:grpSpPr>
      <p:pic>
        <p:nvPicPr>
          <p:cNvPr id="2221" name="Google Shape;2221;p170"/>
          <p:cNvPicPr preferRelativeResize="0"/>
          <p:nvPr/>
        </p:nvPicPr>
        <p:blipFill rotWithShape="1">
          <a:blip r:embed="rId3">
            <a:alphaModFix/>
          </a:blip>
          <a:srcRect b="0" l="0" r="0" t="0"/>
          <a:stretch/>
        </p:blipFill>
        <p:spPr>
          <a:xfrm>
            <a:off x="-676303" y="1127446"/>
            <a:ext cx="5708400" cy="3805800"/>
          </a:xfrm>
          <a:prstGeom prst="rect">
            <a:avLst/>
          </a:prstGeom>
          <a:noFill/>
          <a:ln>
            <a:noFill/>
          </a:ln>
        </p:spPr>
      </p:pic>
      <p:sp>
        <p:nvSpPr>
          <p:cNvPr id="2222" name="Google Shape;2222;p170"/>
          <p:cNvSpPr txBox="1"/>
          <p:nvPr/>
        </p:nvSpPr>
        <p:spPr>
          <a:xfrm>
            <a:off x="-1" y="640665"/>
            <a:ext cx="9144000" cy="203100"/>
          </a:xfrm>
          <a:prstGeom prst="rect">
            <a:avLst/>
          </a:prstGeom>
          <a:noFill/>
          <a:ln>
            <a:noFill/>
          </a:ln>
        </p:spPr>
        <p:txBody>
          <a:bodyPr anchorCtr="0" anchor="t" bIns="0" lIns="0" spcFirstLastPara="1" rIns="0" wrap="square" tIns="0">
            <a:spAutoFit/>
          </a:bodyPr>
          <a:lstStyle/>
          <a:p>
            <a:pPr indent="0" lvl="0" marL="0" marR="0" rtl="0" algn="ctr">
              <a:lnSpc>
                <a:spcPct val="73333"/>
              </a:lnSpc>
              <a:spcBef>
                <a:spcPts val="0"/>
              </a:spcBef>
              <a:spcAft>
                <a:spcPts val="0"/>
              </a:spcAft>
              <a:buNone/>
            </a:pPr>
            <a:r>
              <a:rPr b="1" lang="en" sz="1800">
                <a:solidFill>
                  <a:srgbClr val="4DA4DF"/>
                </a:solidFill>
                <a:latin typeface="Quattrocento Sans"/>
                <a:ea typeface="Quattrocento Sans"/>
                <a:cs typeface="Quattrocento Sans"/>
                <a:sym typeface="Quattrocento Sans"/>
              </a:rPr>
              <a:t>Total Emissions by Energy Source</a:t>
            </a:r>
            <a:endParaRPr b="1" sz="1800">
              <a:solidFill>
                <a:srgbClr val="4DA4DF"/>
              </a:solidFill>
              <a:latin typeface="Quattrocento Sans"/>
              <a:ea typeface="Quattrocento Sans"/>
              <a:cs typeface="Quattrocento Sans"/>
              <a:sym typeface="Quattrocento Sans"/>
            </a:endParaRPr>
          </a:p>
        </p:txBody>
      </p:sp>
      <p:sp>
        <p:nvSpPr>
          <p:cNvPr id="2223" name="Google Shape;2223;p170"/>
          <p:cNvSpPr txBox="1"/>
          <p:nvPr/>
        </p:nvSpPr>
        <p:spPr>
          <a:xfrm>
            <a:off x="0" y="56273"/>
            <a:ext cx="9144000" cy="584400"/>
          </a:xfrm>
          <a:prstGeom prst="rect">
            <a:avLst/>
          </a:prstGeom>
          <a:noFill/>
          <a:ln>
            <a:noFill/>
          </a:ln>
        </p:spPr>
        <p:txBody>
          <a:bodyPr anchorCtr="0" anchor="t" bIns="0" lIns="0" spcFirstLastPara="1" rIns="0" wrap="square" tIns="0">
            <a:spAutoFit/>
          </a:bodyPr>
          <a:lstStyle/>
          <a:p>
            <a:pPr indent="0" lvl="0" marL="0" marR="0" rtl="0" algn="ctr">
              <a:lnSpc>
                <a:spcPct val="92592"/>
              </a:lnSpc>
              <a:spcBef>
                <a:spcPts val="0"/>
              </a:spcBef>
              <a:spcAft>
                <a:spcPts val="0"/>
              </a:spcAft>
              <a:buNone/>
            </a:pPr>
            <a:r>
              <a:rPr b="1" lang="en" sz="4100">
                <a:solidFill>
                  <a:srgbClr val="326297"/>
                </a:solidFill>
                <a:latin typeface="Quattrocento Sans"/>
                <a:ea typeface="Quattrocento Sans"/>
                <a:cs typeface="Quattrocento Sans"/>
                <a:sym typeface="Quattrocento Sans"/>
              </a:rPr>
              <a:t>Comparison of Scenarios</a:t>
            </a:r>
            <a:endParaRPr b="1" sz="4100">
              <a:solidFill>
                <a:srgbClr val="326297"/>
              </a:solidFill>
              <a:latin typeface="Quattrocento Sans"/>
              <a:ea typeface="Quattrocento Sans"/>
              <a:cs typeface="Quattrocento Sans"/>
              <a:sym typeface="Quattrocento Sans"/>
            </a:endParaRPr>
          </a:p>
        </p:txBody>
      </p:sp>
      <p:sp>
        <p:nvSpPr>
          <p:cNvPr id="2224" name="Google Shape;2224;p170"/>
          <p:cNvSpPr txBox="1"/>
          <p:nvPr/>
        </p:nvSpPr>
        <p:spPr>
          <a:xfrm>
            <a:off x="8581343" y="4786228"/>
            <a:ext cx="296100" cy="1386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lang="en" sz="900">
                <a:solidFill>
                  <a:srgbClr val="326297"/>
                </a:solidFill>
                <a:latin typeface="Arial"/>
                <a:ea typeface="Arial"/>
                <a:cs typeface="Arial"/>
                <a:sym typeface="Arial"/>
              </a:rPr>
              <a:t>6</a:t>
            </a:r>
            <a:endParaRPr sz="1100"/>
          </a:p>
        </p:txBody>
      </p:sp>
      <p:sp>
        <p:nvSpPr>
          <p:cNvPr id="2225" name="Google Shape;2225;p170"/>
          <p:cNvSpPr txBox="1"/>
          <p:nvPr>
            <p:ph idx="12" type="sldNum"/>
          </p:nvPr>
        </p:nvSpPr>
        <p:spPr>
          <a:xfrm>
            <a:off x="4914900" y="3575449"/>
            <a:ext cx="1600200" cy="2055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2226" name="Google Shape;2226;p170" title="Chart"/>
          <p:cNvPicPr preferRelativeResize="0"/>
          <p:nvPr/>
        </p:nvPicPr>
        <p:blipFill>
          <a:blip r:embed="rId4">
            <a:alphaModFix/>
          </a:blip>
          <a:stretch>
            <a:fillRect/>
          </a:stretch>
        </p:blipFill>
        <p:spPr>
          <a:xfrm>
            <a:off x="1637527" y="901806"/>
            <a:ext cx="6021051" cy="34394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1" name="Shape 761"/>
        <p:cNvGrpSpPr/>
        <p:nvPr/>
      </p:nvGrpSpPr>
      <p:grpSpPr>
        <a:xfrm>
          <a:off x="0" y="0"/>
          <a:ext cx="0" cy="0"/>
          <a:chOff x="0" y="0"/>
          <a:chExt cx="0" cy="0"/>
        </a:xfrm>
      </p:grpSpPr>
      <p:sp>
        <p:nvSpPr>
          <p:cNvPr id="762" name="Google Shape;762;p45"/>
          <p:cNvSpPr txBox="1"/>
          <p:nvPr/>
        </p:nvSpPr>
        <p:spPr>
          <a:xfrm>
            <a:off x="8581343" y="4786228"/>
            <a:ext cx="296100" cy="1386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lang="en" sz="900">
                <a:solidFill>
                  <a:srgbClr val="326297"/>
                </a:solidFill>
                <a:latin typeface="Arial"/>
                <a:ea typeface="Arial"/>
                <a:cs typeface="Arial"/>
                <a:sym typeface="Arial"/>
              </a:rPr>
              <a:t>6</a:t>
            </a:r>
            <a:endParaRPr sz="1100"/>
          </a:p>
        </p:txBody>
      </p:sp>
      <p:sp>
        <p:nvSpPr>
          <p:cNvPr id="763" name="Google Shape;763;p45"/>
          <p:cNvSpPr txBox="1"/>
          <p:nvPr>
            <p:ph idx="12" type="sldNum"/>
          </p:nvPr>
        </p:nvSpPr>
        <p:spPr>
          <a:xfrm>
            <a:off x="4914900" y="3575449"/>
            <a:ext cx="1600200" cy="2055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764" name="Google Shape;764;p45"/>
          <p:cNvSpPr txBox="1"/>
          <p:nvPr>
            <p:ph idx="4294967295" type="title"/>
          </p:nvPr>
        </p:nvSpPr>
        <p:spPr>
          <a:xfrm>
            <a:off x="473825" y="0"/>
            <a:ext cx="7541700" cy="676500"/>
          </a:xfrm>
          <a:prstGeom prst="rect">
            <a:avLst/>
          </a:prstGeom>
          <a:noFill/>
          <a:ln>
            <a:noFill/>
          </a:ln>
        </p:spPr>
        <p:txBody>
          <a:bodyPr anchorCtr="0" anchor="b" bIns="34275" lIns="68575" spcFirstLastPara="1" rIns="68575" wrap="square" tIns="34275">
            <a:noAutofit/>
          </a:bodyPr>
          <a:lstStyle/>
          <a:p>
            <a:pPr indent="0" lvl="0" marL="0" rtl="0" algn="r">
              <a:lnSpc>
                <a:spcPct val="80000"/>
              </a:lnSpc>
              <a:spcBef>
                <a:spcPts val="0"/>
              </a:spcBef>
              <a:spcAft>
                <a:spcPts val="0"/>
              </a:spcAft>
              <a:buNone/>
            </a:pPr>
            <a:r>
              <a:rPr b="1" lang="en" sz="4100">
                <a:solidFill>
                  <a:srgbClr val="326297"/>
                </a:solidFill>
              </a:rPr>
              <a:t>Outline of CCAN (Continued)</a:t>
            </a:r>
            <a:endParaRPr b="1" sz="3600">
              <a:solidFill>
                <a:srgbClr val="326297"/>
              </a:solidFill>
            </a:endParaRPr>
          </a:p>
        </p:txBody>
      </p:sp>
      <p:sp>
        <p:nvSpPr>
          <p:cNvPr id="765" name="Google Shape;765;p45"/>
          <p:cNvSpPr txBox="1"/>
          <p:nvPr>
            <p:ph idx="12" type="sldNum"/>
          </p:nvPr>
        </p:nvSpPr>
        <p:spPr>
          <a:xfrm>
            <a:off x="6553200" y="4767265"/>
            <a:ext cx="21336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766" name="Google Shape;766;p45"/>
          <p:cNvSpPr txBox="1"/>
          <p:nvPr>
            <p:ph idx="4294967295" type="body"/>
          </p:nvPr>
        </p:nvSpPr>
        <p:spPr>
          <a:xfrm>
            <a:off x="1448700" y="825800"/>
            <a:ext cx="7695300" cy="4278300"/>
          </a:xfrm>
          <a:prstGeom prst="rect">
            <a:avLst/>
          </a:prstGeom>
          <a:noFill/>
          <a:ln>
            <a:noFill/>
          </a:ln>
        </p:spPr>
        <p:txBody>
          <a:bodyPr anchorCtr="0" anchor="t" bIns="34275" lIns="68575" spcFirstLastPara="1" rIns="68575" wrap="square" tIns="34275">
            <a:noAutofit/>
          </a:bodyPr>
          <a:lstStyle/>
          <a:p>
            <a:pPr indent="0" lvl="0" marL="0" rtl="0" algn="l">
              <a:spcBef>
                <a:spcPts val="400"/>
              </a:spcBef>
              <a:spcAft>
                <a:spcPts val="0"/>
              </a:spcAft>
              <a:buClr>
                <a:schemeClr val="lt1"/>
              </a:buClr>
              <a:buSzPts val="1800"/>
              <a:buFont typeface="Arial"/>
              <a:buNone/>
            </a:pPr>
            <a:r>
              <a:rPr b="1" lang="en" sz="1400">
                <a:latin typeface="Quattrocento Sans"/>
                <a:ea typeface="Quattrocento Sans"/>
                <a:cs typeface="Quattrocento Sans"/>
                <a:sym typeface="Quattrocento Sans"/>
              </a:rPr>
              <a:t>Implementation Strategies:</a:t>
            </a:r>
            <a:r>
              <a:rPr lang="en" sz="1400">
                <a:latin typeface="Quattrocento Sans"/>
                <a:ea typeface="Quattrocento Sans"/>
                <a:cs typeface="Quattrocento Sans"/>
                <a:sym typeface="Quattrocento Sans"/>
              </a:rPr>
              <a:t> How measures could move from vision to reality with specific entities, funding sources, and timelines defined.</a:t>
            </a:r>
            <a:endParaRPr sz="1400">
              <a:latin typeface="Quattrocento Sans"/>
              <a:ea typeface="Quattrocento Sans"/>
              <a:cs typeface="Quattrocento Sans"/>
              <a:sym typeface="Quattrocento Sans"/>
            </a:endParaRPr>
          </a:p>
          <a:p>
            <a:pPr indent="0" lvl="0" marL="0" rtl="0" algn="l">
              <a:spcBef>
                <a:spcPts val="400"/>
              </a:spcBef>
              <a:spcAft>
                <a:spcPts val="0"/>
              </a:spcAft>
              <a:buClr>
                <a:schemeClr val="lt1"/>
              </a:buClr>
              <a:buSzPts val="1800"/>
              <a:buFont typeface="Arial"/>
              <a:buNone/>
            </a:pPr>
            <a:r>
              <a:t/>
            </a:r>
            <a:endParaRPr sz="1400">
              <a:latin typeface="Quattrocento Sans"/>
              <a:ea typeface="Quattrocento Sans"/>
              <a:cs typeface="Quattrocento Sans"/>
              <a:sym typeface="Quattrocento Sans"/>
            </a:endParaRPr>
          </a:p>
          <a:p>
            <a:pPr indent="0" lvl="0" marL="0" rtl="0" algn="l">
              <a:spcBef>
                <a:spcPts val="400"/>
              </a:spcBef>
              <a:spcAft>
                <a:spcPts val="0"/>
              </a:spcAft>
              <a:buClr>
                <a:schemeClr val="lt1"/>
              </a:buClr>
              <a:buSzPts val="1800"/>
              <a:buFont typeface="Arial"/>
              <a:buNone/>
            </a:pPr>
            <a:r>
              <a:rPr b="1" lang="en" sz="1400">
                <a:latin typeface="Quattrocento Sans"/>
                <a:ea typeface="Quattrocento Sans"/>
                <a:cs typeface="Quattrocento Sans"/>
                <a:sym typeface="Quattrocento Sans"/>
              </a:rPr>
              <a:t>Benefits: </a:t>
            </a:r>
            <a:r>
              <a:rPr lang="en" sz="1400">
                <a:latin typeface="Quattrocento Sans"/>
                <a:ea typeface="Quattrocento Sans"/>
                <a:cs typeface="Quattrocento Sans"/>
                <a:sym typeface="Quattrocento Sans"/>
              </a:rPr>
              <a:t>An overview of impacts like cleaner air, cost savings, and job creation, including expected benefits for low income and at-risk communities. </a:t>
            </a:r>
            <a:endParaRPr sz="1400">
              <a:latin typeface="Quattrocento Sans"/>
              <a:ea typeface="Quattrocento Sans"/>
              <a:cs typeface="Quattrocento Sans"/>
              <a:sym typeface="Quattrocento Sans"/>
            </a:endParaRPr>
          </a:p>
          <a:p>
            <a:pPr indent="0" lvl="0" marL="0" rtl="0" algn="l">
              <a:spcBef>
                <a:spcPts val="400"/>
              </a:spcBef>
              <a:spcAft>
                <a:spcPts val="0"/>
              </a:spcAft>
              <a:buClr>
                <a:schemeClr val="lt1"/>
              </a:buClr>
              <a:buSzPts val="1800"/>
              <a:buFont typeface="Arial"/>
              <a:buNone/>
            </a:pPr>
            <a:r>
              <a:t/>
            </a:r>
            <a:endParaRPr sz="1400">
              <a:latin typeface="Quattrocento Sans"/>
              <a:ea typeface="Quattrocento Sans"/>
              <a:cs typeface="Quattrocento Sans"/>
              <a:sym typeface="Quattrocento Sans"/>
            </a:endParaRPr>
          </a:p>
          <a:p>
            <a:pPr indent="0" lvl="0" marL="0" rtl="0" algn="l">
              <a:spcBef>
                <a:spcPts val="400"/>
              </a:spcBef>
              <a:spcAft>
                <a:spcPts val="0"/>
              </a:spcAft>
              <a:buClr>
                <a:schemeClr val="lt1"/>
              </a:buClr>
              <a:buSzPts val="1800"/>
              <a:buFont typeface="Arial"/>
              <a:buNone/>
            </a:pPr>
            <a:r>
              <a:rPr b="1" lang="en" sz="1400">
                <a:latin typeface="Quattrocento Sans"/>
                <a:ea typeface="Quattrocento Sans"/>
                <a:cs typeface="Quattrocento Sans"/>
                <a:sym typeface="Quattrocento Sans"/>
              </a:rPr>
              <a:t>Workforce Planning: </a:t>
            </a:r>
            <a:r>
              <a:rPr lang="en" sz="1400">
                <a:latin typeface="Quattrocento Sans"/>
                <a:ea typeface="Quattrocento Sans"/>
                <a:cs typeface="Quattrocento Sans"/>
                <a:sym typeface="Quattrocento Sans"/>
              </a:rPr>
              <a:t>A look at the jobs and training needed to carry out the proposed measures. </a:t>
            </a:r>
            <a:endParaRPr sz="1400">
              <a:latin typeface="Quattrocento Sans"/>
              <a:ea typeface="Quattrocento Sans"/>
              <a:cs typeface="Quattrocento Sans"/>
              <a:sym typeface="Quattrocento Sans"/>
            </a:endParaRPr>
          </a:p>
          <a:p>
            <a:pPr indent="0" lvl="0" marL="0" rtl="0" algn="l">
              <a:spcBef>
                <a:spcPts val="400"/>
              </a:spcBef>
              <a:spcAft>
                <a:spcPts val="0"/>
              </a:spcAft>
              <a:buClr>
                <a:schemeClr val="lt1"/>
              </a:buClr>
              <a:buSzPts val="1800"/>
              <a:buFont typeface="Arial"/>
              <a:buNone/>
            </a:pPr>
            <a:r>
              <a:t/>
            </a:r>
            <a:endParaRPr b="1" sz="1400">
              <a:latin typeface="Quattrocento Sans"/>
              <a:ea typeface="Quattrocento Sans"/>
              <a:cs typeface="Quattrocento Sans"/>
              <a:sym typeface="Quattrocento Sans"/>
            </a:endParaRPr>
          </a:p>
          <a:p>
            <a:pPr indent="0" lvl="0" marL="0" rtl="0" algn="l">
              <a:spcBef>
                <a:spcPts val="400"/>
              </a:spcBef>
              <a:spcAft>
                <a:spcPts val="0"/>
              </a:spcAft>
              <a:buClr>
                <a:schemeClr val="lt1"/>
              </a:buClr>
              <a:buSzPts val="1800"/>
              <a:buFont typeface="Arial"/>
              <a:buNone/>
            </a:pPr>
            <a:r>
              <a:rPr b="1" lang="en" sz="1400">
                <a:latin typeface="Quattrocento Sans"/>
                <a:ea typeface="Quattrocento Sans"/>
                <a:cs typeface="Quattrocento Sans"/>
                <a:sym typeface="Quattrocento Sans"/>
              </a:rPr>
              <a:t>Glossary &amp; Appendix:</a:t>
            </a:r>
            <a:r>
              <a:rPr lang="en" sz="1400">
                <a:latin typeface="Quattrocento Sans"/>
                <a:ea typeface="Quattrocento Sans"/>
                <a:cs typeface="Quattrocento Sans"/>
                <a:sym typeface="Quattrocento Sans"/>
              </a:rPr>
              <a:t> More details and explained methodology explained.</a:t>
            </a:r>
            <a:endParaRPr b="1" sz="1400">
              <a:latin typeface="Quattrocento Sans"/>
              <a:ea typeface="Quattrocento Sans"/>
              <a:cs typeface="Quattrocento Sans"/>
              <a:sym typeface="Quattrocento Sans"/>
            </a:endParaRPr>
          </a:p>
          <a:p>
            <a:pPr indent="0" lvl="0" marL="0" rtl="0" algn="l">
              <a:spcBef>
                <a:spcPts val="400"/>
              </a:spcBef>
              <a:spcAft>
                <a:spcPts val="0"/>
              </a:spcAft>
              <a:buClr>
                <a:schemeClr val="lt1"/>
              </a:buClr>
              <a:buSzPts val="1800"/>
              <a:buNone/>
            </a:pPr>
            <a:r>
              <a:t/>
            </a:r>
            <a:endParaRPr sz="1400">
              <a:latin typeface="Quattrocento Sans"/>
              <a:ea typeface="Quattrocento Sans"/>
              <a:cs typeface="Quattrocento Sans"/>
              <a:sym typeface="Quattrocento Sans"/>
            </a:endParaRPr>
          </a:p>
          <a:p>
            <a:pPr indent="0" lvl="0" marL="0" rtl="0" algn="r">
              <a:spcBef>
                <a:spcPts val="400"/>
              </a:spcBef>
              <a:spcAft>
                <a:spcPts val="0"/>
              </a:spcAft>
              <a:buClr>
                <a:schemeClr val="lt1"/>
              </a:buClr>
              <a:buSzPts val="1800"/>
              <a:buNone/>
            </a:pPr>
            <a:r>
              <a:t/>
            </a:r>
            <a:endParaRPr sz="1400">
              <a:latin typeface="Quattrocento Sans"/>
              <a:ea typeface="Quattrocento Sans"/>
              <a:cs typeface="Quattrocento Sans"/>
              <a:sym typeface="Quattrocento Sans"/>
            </a:endParaRPr>
          </a:p>
        </p:txBody>
      </p:sp>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231" name="Shape 2231"/>
        <p:cNvGrpSpPr/>
        <p:nvPr/>
      </p:nvGrpSpPr>
      <p:grpSpPr>
        <a:xfrm>
          <a:off x="0" y="0"/>
          <a:ext cx="0" cy="0"/>
          <a:chOff x="0" y="0"/>
          <a:chExt cx="0" cy="0"/>
        </a:xfrm>
      </p:grpSpPr>
      <p:pic>
        <p:nvPicPr>
          <p:cNvPr id="2232" name="Google Shape;2232;p171" title="night crew_Adobe Stock.jpeg"/>
          <p:cNvPicPr preferRelativeResize="0"/>
          <p:nvPr/>
        </p:nvPicPr>
        <p:blipFill rotWithShape="1">
          <a:blip r:embed="rId3">
            <a:alphaModFix/>
          </a:blip>
          <a:srcRect b="0" l="41689" r="19504" t="0"/>
          <a:stretch/>
        </p:blipFill>
        <p:spPr>
          <a:xfrm>
            <a:off x="-42025" y="-335265"/>
            <a:ext cx="2994775" cy="4907274"/>
          </a:xfrm>
          <a:prstGeom prst="rect">
            <a:avLst/>
          </a:prstGeom>
          <a:noFill/>
          <a:ln>
            <a:noFill/>
          </a:ln>
        </p:spPr>
      </p:pic>
      <p:sp>
        <p:nvSpPr>
          <p:cNvPr id="2233" name="Google Shape;2233;p171"/>
          <p:cNvSpPr txBox="1"/>
          <p:nvPr>
            <p:ph type="ctrTitle"/>
          </p:nvPr>
        </p:nvSpPr>
        <p:spPr>
          <a:xfrm>
            <a:off x="3686175" y="499394"/>
            <a:ext cx="6411300" cy="592800"/>
          </a:xfrm>
          <a:prstGeom prst="rect">
            <a:avLst/>
          </a:prstGeom>
          <a:noFill/>
          <a:ln>
            <a:noFill/>
          </a:ln>
        </p:spPr>
        <p:txBody>
          <a:bodyPr anchorCtr="0" anchor="b" bIns="34275" lIns="68575" spcFirstLastPara="1" rIns="68575" wrap="square" tIns="34275">
            <a:noAutofit/>
          </a:bodyPr>
          <a:lstStyle/>
          <a:p>
            <a:pPr indent="0" lvl="0" marL="0" rtl="0" algn="l">
              <a:lnSpc>
                <a:spcPct val="111111"/>
              </a:lnSpc>
              <a:spcBef>
                <a:spcPts val="0"/>
              </a:spcBef>
              <a:spcAft>
                <a:spcPts val="0"/>
              </a:spcAft>
              <a:buNone/>
            </a:pPr>
            <a:r>
              <a:rPr b="1" lang="en" sz="4100">
                <a:solidFill>
                  <a:srgbClr val="326297"/>
                </a:solidFill>
              </a:rPr>
              <a:t>Industry</a:t>
            </a:r>
            <a:endParaRPr/>
          </a:p>
        </p:txBody>
      </p:sp>
      <p:sp>
        <p:nvSpPr>
          <p:cNvPr id="2234" name="Google Shape;2234;p171"/>
          <p:cNvSpPr txBox="1"/>
          <p:nvPr/>
        </p:nvSpPr>
        <p:spPr>
          <a:xfrm>
            <a:off x="3686175" y="1402049"/>
            <a:ext cx="4811100" cy="2976900"/>
          </a:xfrm>
          <a:prstGeom prst="rect">
            <a:avLst/>
          </a:prstGeom>
          <a:noFill/>
          <a:ln>
            <a:noFill/>
          </a:ln>
        </p:spPr>
        <p:txBody>
          <a:bodyPr anchorCtr="0" anchor="t" bIns="34275" lIns="68575" spcFirstLastPara="1" rIns="68575" wrap="square" tIns="34275">
            <a:spAutoFit/>
          </a:bodyPr>
          <a:lstStyle/>
          <a:p>
            <a:pPr indent="-254000" lvl="0" marL="342900" rtl="0" algn="l">
              <a:lnSpc>
                <a:spcPct val="115000"/>
              </a:lnSpc>
              <a:spcBef>
                <a:spcPts val="900"/>
              </a:spcBef>
              <a:spcAft>
                <a:spcPts val="0"/>
              </a:spcAft>
              <a:buClr>
                <a:srgbClr val="343434"/>
              </a:buClr>
              <a:buSzPts val="1400"/>
              <a:buFont typeface="Quattrocento Sans"/>
              <a:buChar char="●"/>
            </a:pPr>
            <a:r>
              <a:rPr lang="en">
                <a:solidFill>
                  <a:srgbClr val="343434"/>
                </a:solidFill>
                <a:latin typeface="Quattrocento Sans"/>
                <a:ea typeface="Quattrocento Sans"/>
                <a:cs typeface="Quattrocento Sans"/>
                <a:sym typeface="Quattrocento Sans"/>
              </a:rPr>
              <a:t>Maximization of industrial energy efficiency accelerated in the Low Carbon Scenario</a:t>
            </a:r>
            <a:endParaRPr>
              <a:solidFill>
                <a:srgbClr val="343434"/>
              </a:solidFill>
              <a:latin typeface="Quattrocento Sans"/>
              <a:ea typeface="Quattrocento Sans"/>
              <a:cs typeface="Quattrocento Sans"/>
              <a:sym typeface="Quattrocento Sans"/>
            </a:endParaRPr>
          </a:p>
          <a:p>
            <a:pPr indent="-254000" lvl="0" marL="342900" rtl="0" algn="l">
              <a:lnSpc>
                <a:spcPct val="115000"/>
              </a:lnSpc>
              <a:spcBef>
                <a:spcPts val="900"/>
              </a:spcBef>
              <a:spcAft>
                <a:spcPts val="0"/>
              </a:spcAft>
              <a:buClr>
                <a:srgbClr val="343434"/>
              </a:buClr>
              <a:buSzPts val="1400"/>
              <a:buFont typeface="Quattrocento Sans"/>
              <a:buChar char="●"/>
            </a:pPr>
            <a:r>
              <a:rPr lang="en">
                <a:solidFill>
                  <a:srgbClr val="343434"/>
                </a:solidFill>
                <a:latin typeface="Quattrocento Sans"/>
                <a:ea typeface="Quattrocento Sans"/>
                <a:cs typeface="Quattrocento Sans"/>
                <a:sym typeface="Quattrocento Sans"/>
              </a:rPr>
              <a:t>Accelerated energy efficiency and electrification in Low Carbon Scenario.</a:t>
            </a:r>
            <a:endParaRPr>
              <a:solidFill>
                <a:srgbClr val="343434"/>
              </a:solidFill>
              <a:latin typeface="Quattrocento Sans"/>
              <a:ea typeface="Quattrocento Sans"/>
              <a:cs typeface="Quattrocento Sans"/>
              <a:sym typeface="Quattrocento Sans"/>
            </a:endParaRPr>
          </a:p>
          <a:p>
            <a:pPr indent="-254000" lvl="0" marL="342900" rtl="0" algn="l">
              <a:lnSpc>
                <a:spcPct val="115000"/>
              </a:lnSpc>
              <a:spcBef>
                <a:spcPts val="900"/>
              </a:spcBef>
              <a:spcAft>
                <a:spcPts val="0"/>
              </a:spcAft>
              <a:buClr>
                <a:srgbClr val="343434"/>
              </a:buClr>
              <a:buSzPts val="1400"/>
              <a:buFont typeface="Quattrocento Sans"/>
              <a:buChar char="●"/>
            </a:pPr>
            <a:r>
              <a:rPr lang="en">
                <a:solidFill>
                  <a:srgbClr val="343434"/>
                </a:solidFill>
                <a:latin typeface="Quattrocento Sans"/>
                <a:ea typeface="Quattrocento Sans"/>
                <a:cs typeface="Quattrocento Sans"/>
                <a:sym typeface="Quattrocento Sans"/>
              </a:rPr>
              <a:t>Increased hydrogen use in Mixed Fuels and Community Driven Scenarios</a:t>
            </a:r>
            <a:endParaRPr>
              <a:solidFill>
                <a:srgbClr val="343434"/>
              </a:solidFill>
              <a:latin typeface="Quattrocento Sans"/>
              <a:ea typeface="Quattrocento Sans"/>
              <a:cs typeface="Quattrocento Sans"/>
              <a:sym typeface="Quattrocento Sans"/>
            </a:endParaRPr>
          </a:p>
          <a:p>
            <a:pPr indent="-234950" lvl="0" marL="342900" rtl="0" algn="l">
              <a:lnSpc>
                <a:spcPct val="115000"/>
              </a:lnSpc>
              <a:spcBef>
                <a:spcPts val="900"/>
              </a:spcBef>
              <a:spcAft>
                <a:spcPts val="0"/>
              </a:spcAft>
              <a:buClr>
                <a:srgbClr val="343434"/>
              </a:buClr>
              <a:buSzPts val="1100"/>
              <a:buFont typeface="Quattrocento Sans"/>
              <a:buChar char="●"/>
            </a:pPr>
            <a:r>
              <a:rPr lang="en">
                <a:solidFill>
                  <a:srgbClr val="343434"/>
                </a:solidFill>
                <a:latin typeface="Quattrocento Sans"/>
                <a:ea typeface="Quattrocento Sans"/>
                <a:cs typeface="Quattrocento Sans"/>
                <a:sym typeface="Quattrocento Sans"/>
              </a:rPr>
              <a:t>Community Driven Scenario accelerates electrification of industrial processes and on-site renewables</a:t>
            </a:r>
            <a:endParaRPr>
              <a:solidFill>
                <a:srgbClr val="343434"/>
              </a:solidFill>
              <a:latin typeface="Quattrocento Sans"/>
              <a:ea typeface="Quattrocento Sans"/>
              <a:cs typeface="Quattrocento Sans"/>
              <a:sym typeface="Quattrocento Sans"/>
            </a:endParaRPr>
          </a:p>
          <a:p>
            <a:pPr indent="-254000" lvl="0" marL="342900" rtl="0" algn="l">
              <a:lnSpc>
                <a:spcPct val="115000"/>
              </a:lnSpc>
              <a:spcBef>
                <a:spcPts val="900"/>
              </a:spcBef>
              <a:spcAft>
                <a:spcPts val="0"/>
              </a:spcAft>
              <a:buClr>
                <a:srgbClr val="343434"/>
              </a:buClr>
              <a:buSzPts val="1400"/>
              <a:buFont typeface="Quattrocento Sans"/>
              <a:buChar char="●"/>
            </a:pPr>
            <a:r>
              <a:rPr lang="en">
                <a:solidFill>
                  <a:srgbClr val="343434"/>
                </a:solidFill>
                <a:latin typeface="Quattrocento Sans"/>
                <a:ea typeface="Quattrocento Sans"/>
                <a:cs typeface="Quattrocento Sans"/>
                <a:sym typeface="Quattrocento Sans"/>
              </a:rPr>
              <a:t>All scenarios adopt carbon capture, utilization, and storage solutions on the same timeline</a:t>
            </a:r>
            <a:endParaRPr sz="1100"/>
          </a:p>
        </p:txBody>
      </p:sp>
      <p:sp>
        <p:nvSpPr>
          <p:cNvPr id="2235" name="Google Shape;2235;p171"/>
          <p:cNvSpPr txBox="1"/>
          <p:nvPr/>
        </p:nvSpPr>
        <p:spPr>
          <a:xfrm>
            <a:off x="3788400" y="1092183"/>
            <a:ext cx="2660700" cy="256500"/>
          </a:xfrm>
          <a:prstGeom prst="rect">
            <a:avLst/>
          </a:prstGeom>
          <a:noFill/>
          <a:ln>
            <a:noFill/>
          </a:ln>
        </p:spPr>
        <p:txBody>
          <a:bodyPr anchorCtr="0" anchor="t" bIns="0" lIns="0" spcFirstLastPara="1" rIns="0" wrap="square" tIns="0">
            <a:spAutoFit/>
          </a:bodyPr>
          <a:lstStyle/>
          <a:p>
            <a:pPr indent="0" lvl="0" marL="0" marR="0" rtl="0" algn="l">
              <a:lnSpc>
                <a:spcPct val="92592"/>
              </a:lnSpc>
              <a:spcBef>
                <a:spcPts val="0"/>
              </a:spcBef>
              <a:spcAft>
                <a:spcPts val="0"/>
              </a:spcAft>
              <a:buNone/>
            </a:pPr>
            <a:r>
              <a:rPr b="1" lang="en" sz="1800">
                <a:solidFill>
                  <a:srgbClr val="4DA4DF"/>
                </a:solidFill>
                <a:latin typeface="Quattrocento Sans"/>
                <a:ea typeface="Quattrocento Sans"/>
                <a:cs typeface="Quattrocento Sans"/>
                <a:sym typeface="Quattrocento Sans"/>
              </a:rPr>
              <a:t>Key </a:t>
            </a:r>
            <a:r>
              <a:rPr b="1" lang="en" sz="1800">
                <a:solidFill>
                  <a:srgbClr val="4DA4DF"/>
                </a:solidFill>
                <a:latin typeface="Quattrocento Sans"/>
                <a:ea typeface="Quattrocento Sans"/>
                <a:cs typeface="Quattrocento Sans"/>
                <a:sym typeface="Quattrocento Sans"/>
              </a:rPr>
              <a:t>Assumptions</a:t>
            </a:r>
            <a:endParaRPr b="1" sz="1800">
              <a:solidFill>
                <a:srgbClr val="4DA4DF"/>
              </a:solidFill>
              <a:latin typeface="Quattrocento Sans"/>
              <a:ea typeface="Quattrocento Sans"/>
              <a:cs typeface="Quattrocento Sans"/>
              <a:sym typeface="Quattrocento Sans"/>
            </a:endParaRPr>
          </a:p>
        </p:txBody>
      </p:sp>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240" name="Shape 2240"/>
        <p:cNvGrpSpPr/>
        <p:nvPr/>
      </p:nvGrpSpPr>
      <p:grpSpPr>
        <a:xfrm>
          <a:off x="0" y="0"/>
          <a:ext cx="0" cy="0"/>
          <a:chOff x="0" y="0"/>
          <a:chExt cx="0" cy="0"/>
        </a:xfrm>
      </p:grpSpPr>
      <p:sp>
        <p:nvSpPr>
          <p:cNvPr id="2241" name="Google Shape;2241;p172"/>
          <p:cNvSpPr txBox="1"/>
          <p:nvPr>
            <p:ph type="ctrTitle"/>
          </p:nvPr>
        </p:nvSpPr>
        <p:spPr>
          <a:xfrm>
            <a:off x="248200" y="1717886"/>
            <a:ext cx="6411300" cy="592800"/>
          </a:xfrm>
          <a:prstGeom prst="rect">
            <a:avLst/>
          </a:prstGeom>
          <a:noFill/>
          <a:ln>
            <a:noFill/>
          </a:ln>
        </p:spPr>
        <p:txBody>
          <a:bodyPr anchorCtr="0" anchor="b" bIns="34275" lIns="68575" spcFirstLastPara="1" rIns="68575" wrap="square" tIns="34275">
            <a:noAutofit/>
          </a:bodyPr>
          <a:lstStyle/>
          <a:p>
            <a:pPr indent="0" lvl="0" marL="0" rtl="0" algn="l">
              <a:lnSpc>
                <a:spcPct val="111111"/>
              </a:lnSpc>
              <a:spcBef>
                <a:spcPts val="0"/>
              </a:spcBef>
              <a:spcAft>
                <a:spcPts val="0"/>
              </a:spcAft>
              <a:buNone/>
            </a:pPr>
            <a:r>
              <a:rPr b="1" lang="en" sz="3600">
                <a:solidFill>
                  <a:srgbClr val="326297"/>
                </a:solidFill>
                <a:latin typeface="Quattrocento Sans"/>
                <a:ea typeface="Quattrocento Sans"/>
                <a:cs typeface="Quattrocento Sans"/>
                <a:sym typeface="Quattrocento Sans"/>
              </a:rPr>
              <a:t>Hydrogen</a:t>
            </a:r>
            <a:endParaRPr b="1" sz="3600">
              <a:latin typeface="Quattrocento Sans"/>
              <a:ea typeface="Quattrocento Sans"/>
              <a:cs typeface="Quattrocento Sans"/>
              <a:sym typeface="Quattrocento Sans"/>
            </a:endParaRPr>
          </a:p>
        </p:txBody>
      </p:sp>
      <p:sp>
        <p:nvSpPr>
          <p:cNvPr id="2242" name="Google Shape;2242;p172"/>
          <p:cNvSpPr txBox="1"/>
          <p:nvPr/>
        </p:nvSpPr>
        <p:spPr>
          <a:xfrm>
            <a:off x="248200" y="2373075"/>
            <a:ext cx="5291100" cy="1788000"/>
          </a:xfrm>
          <a:prstGeom prst="rect">
            <a:avLst/>
          </a:prstGeom>
          <a:noFill/>
          <a:ln>
            <a:noFill/>
          </a:ln>
        </p:spPr>
        <p:txBody>
          <a:bodyPr anchorCtr="0" anchor="t" bIns="34275" lIns="68575" spcFirstLastPara="1" rIns="68575" wrap="square" tIns="34275">
            <a:spAutoFit/>
          </a:bodyPr>
          <a:lstStyle/>
          <a:p>
            <a:pPr indent="-254000" lvl="0" marL="342900" rtl="0" algn="l">
              <a:lnSpc>
                <a:spcPct val="83333"/>
              </a:lnSpc>
              <a:spcBef>
                <a:spcPts val="900"/>
              </a:spcBef>
              <a:spcAft>
                <a:spcPts val="0"/>
              </a:spcAft>
              <a:buClr>
                <a:schemeClr val="dk1"/>
              </a:buClr>
              <a:buSzPts val="1400"/>
              <a:buFont typeface="Quattrocento Sans"/>
              <a:buChar char="●"/>
            </a:pPr>
            <a:r>
              <a:rPr lang="en">
                <a:solidFill>
                  <a:schemeClr val="dk1"/>
                </a:solidFill>
                <a:latin typeface="Quattrocento Sans"/>
                <a:ea typeface="Quattrocento Sans"/>
                <a:cs typeface="Quattrocento Sans"/>
                <a:sym typeface="Quattrocento Sans"/>
              </a:rPr>
              <a:t>Significant increases will be required to achieve decarbonization in the industrial sector</a:t>
            </a:r>
            <a:endParaRPr>
              <a:solidFill>
                <a:schemeClr val="dk1"/>
              </a:solidFill>
              <a:latin typeface="Quattrocento Sans"/>
              <a:ea typeface="Quattrocento Sans"/>
              <a:cs typeface="Quattrocento Sans"/>
              <a:sym typeface="Quattrocento Sans"/>
            </a:endParaRPr>
          </a:p>
          <a:p>
            <a:pPr indent="-254000" lvl="1" marL="685800" rtl="0" algn="l">
              <a:lnSpc>
                <a:spcPct val="83333"/>
              </a:lnSpc>
              <a:spcBef>
                <a:spcPts val="900"/>
              </a:spcBef>
              <a:spcAft>
                <a:spcPts val="0"/>
              </a:spcAft>
              <a:buClr>
                <a:schemeClr val="dk1"/>
              </a:buClr>
              <a:buSzPts val="1400"/>
              <a:buFont typeface="Quattrocento Sans"/>
              <a:buChar char="○"/>
            </a:pPr>
            <a:r>
              <a:rPr lang="en">
                <a:solidFill>
                  <a:schemeClr val="dk1"/>
                </a:solidFill>
                <a:latin typeface="Quattrocento Sans"/>
                <a:ea typeface="Quattrocento Sans"/>
                <a:cs typeface="Quattrocento Sans"/>
                <a:sym typeface="Quattrocento Sans"/>
              </a:rPr>
              <a:t>Low Carbon Scenario</a:t>
            </a:r>
            <a:r>
              <a:rPr lang="en">
                <a:solidFill>
                  <a:schemeClr val="dk1"/>
                </a:solidFill>
                <a:latin typeface="Quattrocento Sans"/>
                <a:ea typeface="Quattrocento Sans"/>
                <a:cs typeface="Quattrocento Sans"/>
                <a:sym typeface="Quattrocento Sans"/>
              </a:rPr>
              <a:t> - </a:t>
            </a:r>
            <a:r>
              <a:rPr lang="en">
                <a:solidFill>
                  <a:schemeClr val="dk1"/>
                </a:solidFill>
                <a:latin typeface="Quattrocento Sans"/>
                <a:ea typeface="Quattrocento Sans"/>
                <a:cs typeface="Quattrocento Sans"/>
                <a:sym typeface="Quattrocento Sans"/>
              </a:rPr>
              <a:t>20.58 MMBTU </a:t>
            </a:r>
            <a:endParaRPr>
              <a:solidFill>
                <a:schemeClr val="dk1"/>
              </a:solidFill>
              <a:latin typeface="Quattrocento Sans"/>
              <a:ea typeface="Quattrocento Sans"/>
              <a:cs typeface="Quattrocento Sans"/>
              <a:sym typeface="Quattrocento Sans"/>
            </a:endParaRPr>
          </a:p>
          <a:p>
            <a:pPr indent="-234950" lvl="1" marL="685800" rtl="0" algn="l">
              <a:lnSpc>
                <a:spcPct val="83333"/>
              </a:lnSpc>
              <a:spcBef>
                <a:spcPts val="900"/>
              </a:spcBef>
              <a:spcAft>
                <a:spcPts val="0"/>
              </a:spcAft>
              <a:buClr>
                <a:schemeClr val="dk1"/>
              </a:buClr>
              <a:buSzPts val="1100"/>
              <a:buFont typeface="Quattrocento Sans"/>
              <a:buChar char="○"/>
            </a:pPr>
            <a:r>
              <a:rPr lang="en">
                <a:solidFill>
                  <a:schemeClr val="dk1"/>
                </a:solidFill>
                <a:latin typeface="Quattrocento Sans"/>
                <a:ea typeface="Quattrocento Sans"/>
                <a:cs typeface="Quattrocento Sans"/>
                <a:sym typeface="Quattrocento Sans"/>
              </a:rPr>
              <a:t>Mixed Fuels Scenario - 26.44 MMBTU</a:t>
            </a:r>
            <a:endParaRPr>
              <a:solidFill>
                <a:schemeClr val="dk1"/>
              </a:solidFill>
              <a:latin typeface="Quattrocento Sans"/>
              <a:ea typeface="Quattrocento Sans"/>
              <a:cs typeface="Quattrocento Sans"/>
              <a:sym typeface="Quattrocento Sans"/>
            </a:endParaRPr>
          </a:p>
          <a:p>
            <a:pPr indent="-254000" lvl="1" marL="685800" rtl="0" algn="l">
              <a:lnSpc>
                <a:spcPct val="83333"/>
              </a:lnSpc>
              <a:spcBef>
                <a:spcPts val="900"/>
              </a:spcBef>
              <a:spcAft>
                <a:spcPts val="0"/>
              </a:spcAft>
              <a:buClr>
                <a:schemeClr val="dk1"/>
              </a:buClr>
              <a:buSzPts val="1400"/>
              <a:buFont typeface="Quattrocento Sans"/>
              <a:buChar char="○"/>
            </a:pPr>
            <a:r>
              <a:rPr lang="en">
                <a:solidFill>
                  <a:schemeClr val="dk1"/>
                </a:solidFill>
                <a:latin typeface="Quattrocento Sans"/>
                <a:ea typeface="Quattrocento Sans"/>
                <a:cs typeface="Quattrocento Sans"/>
                <a:sym typeface="Quattrocento Sans"/>
              </a:rPr>
              <a:t>Community Driven Scenario - 21.87 MMBTU</a:t>
            </a:r>
            <a:endParaRPr>
              <a:solidFill>
                <a:schemeClr val="dk1"/>
              </a:solidFill>
              <a:latin typeface="Quattrocento Sans"/>
              <a:ea typeface="Quattrocento Sans"/>
              <a:cs typeface="Quattrocento Sans"/>
              <a:sym typeface="Quattrocento Sans"/>
            </a:endParaRPr>
          </a:p>
          <a:p>
            <a:pPr indent="-234950" lvl="0" marL="342900" rtl="0" algn="l">
              <a:lnSpc>
                <a:spcPct val="83333"/>
              </a:lnSpc>
              <a:spcBef>
                <a:spcPts val="900"/>
              </a:spcBef>
              <a:spcAft>
                <a:spcPts val="0"/>
              </a:spcAft>
              <a:buClr>
                <a:schemeClr val="dk1"/>
              </a:buClr>
              <a:buSzPts val="1100"/>
              <a:buFont typeface="Quattrocento Sans"/>
              <a:buChar char="●"/>
            </a:pPr>
            <a:r>
              <a:rPr lang="en">
                <a:solidFill>
                  <a:schemeClr val="dk1"/>
                </a:solidFill>
                <a:latin typeface="Quattrocento Sans"/>
                <a:ea typeface="Quattrocento Sans"/>
                <a:cs typeface="Quattrocento Sans"/>
                <a:sym typeface="Quattrocento Sans"/>
              </a:rPr>
              <a:t>Nevada already has the largest hydrogen production plant in the world in North Las Vegas - Air Liquide/AirGas</a:t>
            </a:r>
            <a:endParaRPr>
              <a:solidFill>
                <a:schemeClr val="dk1"/>
              </a:solidFill>
              <a:latin typeface="Quattrocento Sans"/>
              <a:ea typeface="Quattrocento Sans"/>
              <a:cs typeface="Quattrocento Sans"/>
              <a:sym typeface="Quattrocento Sans"/>
            </a:endParaRPr>
          </a:p>
        </p:txBody>
      </p:sp>
      <p:pic>
        <p:nvPicPr>
          <p:cNvPr id="2243" name="Google Shape;2243;p172"/>
          <p:cNvPicPr preferRelativeResize="0"/>
          <p:nvPr/>
        </p:nvPicPr>
        <p:blipFill rotWithShape="1">
          <a:blip r:embed="rId3">
            <a:alphaModFix/>
          </a:blip>
          <a:srcRect b="0" l="30469" r="28888" t="0"/>
          <a:stretch/>
        </p:blipFill>
        <p:spPr>
          <a:xfrm>
            <a:off x="5840675" y="0"/>
            <a:ext cx="3303327" cy="5143500"/>
          </a:xfrm>
          <a:prstGeom prst="rect">
            <a:avLst/>
          </a:prstGeom>
          <a:noFill/>
          <a:ln>
            <a:noFill/>
          </a:ln>
        </p:spPr>
      </p:pic>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248" name="Shape 2248"/>
        <p:cNvGrpSpPr/>
        <p:nvPr/>
      </p:nvGrpSpPr>
      <p:grpSpPr>
        <a:xfrm>
          <a:off x="0" y="0"/>
          <a:ext cx="0" cy="0"/>
          <a:chOff x="0" y="0"/>
          <a:chExt cx="0" cy="0"/>
        </a:xfrm>
      </p:grpSpPr>
      <p:pic>
        <p:nvPicPr>
          <p:cNvPr id="2249" name="Google Shape;2249;p173"/>
          <p:cNvPicPr preferRelativeResize="0"/>
          <p:nvPr/>
        </p:nvPicPr>
        <p:blipFill rotWithShape="1">
          <a:blip r:embed="rId3">
            <a:alphaModFix/>
          </a:blip>
          <a:srcRect b="0" l="0" r="0" t="0"/>
          <a:stretch/>
        </p:blipFill>
        <p:spPr>
          <a:xfrm>
            <a:off x="-676303" y="1127446"/>
            <a:ext cx="5708400" cy="3805800"/>
          </a:xfrm>
          <a:prstGeom prst="rect">
            <a:avLst/>
          </a:prstGeom>
          <a:noFill/>
          <a:ln>
            <a:noFill/>
          </a:ln>
        </p:spPr>
      </p:pic>
      <p:sp>
        <p:nvSpPr>
          <p:cNvPr id="2250" name="Google Shape;2250;p173"/>
          <p:cNvSpPr txBox="1"/>
          <p:nvPr/>
        </p:nvSpPr>
        <p:spPr>
          <a:xfrm>
            <a:off x="-1" y="712465"/>
            <a:ext cx="9144000" cy="203100"/>
          </a:xfrm>
          <a:prstGeom prst="rect">
            <a:avLst/>
          </a:prstGeom>
          <a:noFill/>
          <a:ln>
            <a:noFill/>
          </a:ln>
        </p:spPr>
        <p:txBody>
          <a:bodyPr anchorCtr="0" anchor="t" bIns="0" lIns="0" spcFirstLastPara="1" rIns="0" wrap="square" tIns="0">
            <a:spAutoFit/>
          </a:bodyPr>
          <a:lstStyle/>
          <a:p>
            <a:pPr indent="0" lvl="0" marL="0" marR="0" rtl="0" algn="ctr">
              <a:lnSpc>
                <a:spcPct val="73333"/>
              </a:lnSpc>
              <a:spcBef>
                <a:spcPts val="0"/>
              </a:spcBef>
              <a:spcAft>
                <a:spcPts val="0"/>
              </a:spcAft>
              <a:buNone/>
            </a:pPr>
            <a:r>
              <a:rPr b="1" lang="en" sz="1800">
                <a:solidFill>
                  <a:srgbClr val="4DA4DF"/>
                </a:solidFill>
                <a:latin typeface="Quattrocento Sans"/>
                <a:ea typeface="Quattrocento Sans"/>
                <a:cs typeface="Quattrocento Sans"/>
                <a:sym typeface="Quattrocento Sans"/>
              </a:rPr>
              <a:t> Industrial building emissions by End Use</a:t>
            </a:r>
            <a:endParaRPr b="1" sz="1800">
              <a:solidFill>
                <a:srgbClr val="4DA4DF"/>
              </a:solidFill>
              <a:latin typeface="Quattrocento Sans"/>
              <a:ea typeface="Quattrocento Sans"/>
              <a:cs typeface="Quattrocento Sans"/>
              <a:sym typeface="Quattrocento Sans"/>
            </a:endParaRPr>
          </a:p>
        </p:txBody>
      </p:sp>
      <p:sp>
        <p:nvSpPr>
          <p:cNvPr id="2251" name="Google Shape;2251;p173"/>
          <p:cNvSpPr txBox="1"/>
          <p:nvPr/>
        </p:nvSpPr>
        <p:spPr>
          <a:xfrm>
            <a:off x="0" y="66923"/>
            <a:ext cx="9144000" cy="584400"/>
          </a:xfrm>
          <a:prstGeom prst="rect">
            <a:avLst/>
          </a:prstGeom>
          <a:noFill/>
          <a:ln>
            <a:noFill/>
          </a:ln>
        </p:spPr>
        <p:txBody>
          <a:bodyPr anchorCtr="0" anchor="t" bIns="0" lIns="0" spcFirstLastPara="1" rIns="0" wrap="square" tIns="0">
            <a:spAutoFit/>
          </a:bodyPr>
          <a:lstStyle/>
          <a:p>
            <a:pPr indent="0" lvl="0" marL="0" marR="0" rtl="0" algn="ctr">
              <a:lnSpc>
                <a:spcPct val="92592"/>
              </a:lnSpc>
              <a:spcBef>
                <a:spcPts val="0"/>
              </a:spcBef>
              <a:spcAft>
                <a:spcPts val="0"/>
              </a:spcAft>
              <a:buNone/>
            </a:pPr>
            <a:r>
              <a:rPr b="1" lang="en" sz="4100">
                <a:solidFill>
                  <a:srgbClr val="326297"/>
                </a:solidFill>
                <a:latin typeface="Quattrocento Sans"/>
                <a:ea typeface="Quattrocento Sans"/>
                <a:cs typeface="Quattrocento Sans"/>
                <a:sym typeface="Quattrocento Sans"/>
              </a:rPr>
              <a:t>Comparing Scenarios</a:t>
            </a:r>
            <a:endParaRPr b="1" sz="4100">
              <a:solidFill>
                <a:srgbClr val="326297"/>
              </a:solidFill>
              <a:latin typeface="Quattrocento Sans"/>
              <a:ea typeface="Quattrocento Sans"/>
              <a:cs typeface="Quattrocento Sans"/>
              <a:sym typeface="Quattrocento Sans"/>
            </a:endParaRPr>
          </a:p>
        </p:txBody>
      </p:sp>
      <p:sp>
        <p:nvSpPr>
          <p:cNvPr id="2252" name="Google Shape;2252;p173"/>
          <p:cNvSpPr txBox="1"/>
          <p:nvPr/>
        </p:nvSpPr>
        <p:spPr>
          <a:xfrm>
            <a:off x="8581343" y="4786228"/>
            <a:ext cx="296100" cy="1386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lang="en" sz="900">
                <a:solidFill>
                  <a:srgbClr val="326297"/>
                </a:solidFill>
                <a:latin typeface="Arial"/>
                <a:ea typeface="Arial"/>
                <a:cs typeface="Arial"/>
                <a:sym typeface="Arial"/>
              </a:rPr>
              <a:t>6</a:t>
            </a:r>
            <a:endParaRPr sz="1100"/>
          </a:p>
        </p:txBody>
      </p:sp>
      <p:sp>
        <p:nvSpPr>
          <p:cNvPr id="2253" name="Google Shape;2253;p173"/>
          <p:cNvSpPr txBox="1"/>
          <p:nvPr>
            <p:ph idx="12" type="sldNum"/>
          </p:nvPr>
        </p:nvSpPr>
        <p:spPr>
          <a:xfrm>
            <a:off x="4914900" y="3575449"/>
            <a:ext cx="1600200" cy="2055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2254" name="Google Shape;2254;p173"/>
          <p:cNvPicPr preferRelativeResize="0"/>
          <p:nvPr/>
        </p:nvPicPr>
        <p:blipFill rotWithShape="1">
          <a:blip r:embed="rId4">
            <a:alphaModFix/>
          </a:blip>
          <a:srcRect b="2165" l="1430" r="1904" t="8365"/>
          <a:stretch/>
        </p:blipFill>
        <p:spPr>
          <a:xfrm>
            <a:off x="1950341" y="860625"/>
            <a:ext cx="5243309" cy="3805801"/>
          </a:xfrm>
          <a:prstGeom prst="rect">
            <a:avLst/>
          </a:prstGeom>
          <a:noFill/>
          <a:ln>
            <a:noFill/>
          </a:ln>
        </p:spPr>
      </p:pic>
    </p:spTree>
  </p:cSld>
  <p:clrMapOvr>
    <a:masterClrMapping/>
  </p:clrMapOvr>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259" name="Shape 2259"/>
        <p:cNvGrpSpPr/>
        <p:nvPr/>
      </p:nvGrpSpPr>
      <p:grpSpPr>
        <a:xfrm>
          <a:off x="0" y="0"/>
          <a:ext cx="0" cy="0"/>
          <a:chOff x="0" y="0"/>
          <a:chExt cx="0" cy="0"/>
        </a:xfrm>
      </p:grpSpPr>
      <p:pic>
        <p:nvPicPr>
          <p:cNvPr id="2260" name="Google Shape;2260;p174" title="Recycled_by_consumers.jpg"/>
          <p:cNvPicPr preferRelativeResize="0"/>
          <p:nvPr/>
        </p:nvPicPr>
        <p:blipFill rotWithShape="1">
          <a:blip r:embed="rId3">
            <a:alphaModFix/>
          </a:blip>
          <a:srcRect b="0" l="33609" r="33609" t="0"/>
          <a:stretch/>
        </p:blipFill>
        <p:spPr>
          <a:xfrm>
            <a:off x="0" y="-293200"/>
            <a:ext cx="2994775" cy="4851175"/>
          </a:xfrm>
          <a:prstGeom prst="rect">
            <a:avLst/>
          </a:prstGeom>
          <a:noFill/>
          <a:ln>
            <a:noFill/>
          </a:ln>
        </p:spPr>
      </p:pic>
      <p:sp>
        <p:nvSpPr>
          <p:cNvPr id="2261" name="Google Shape;2261;p174"/>
          <p:cNvSpPr txBox="1"/>
          <p:nvPr>
            <p:ph type="ctrTitle"/>
          </p:nvPr>
        </p:nvSpPr>
        <p:spPr>
          <a:xfrm>
            <a:off x="3686175" y="901036"/>
            <a:ext cx="6411300" cy="592800"/>
          </a:xfrm>
          <a:prstGeom prst="rect">
            <a:avLst/>
          </a:prstGeom>
          <a:noFill/>
          <a:ln>
            <a:noFill/>
          </a:ln>
        </p:spPr>
        <p:txBody>
          <a:bodyPr anchorCtr="0" anchor="b" bIns="34275" lIns="68575" spcFirstLastPara="1" rIns="68575" wrap="square" tIns="34275">
            <a:noAutofit/>
          </a:bodyPr>
          <a:lstStyle/>
          <a:p>
            <a:pPr indent="0" lvl="0" marL="0" rtl="0" algn="l">
              <a:lnSpc>
                <a:spcPct val="111111"/>
              </a:lnSpc>
              <a:spcBef>
                <a:spcPts val="0"/>
              </a:spcBef>
              <a:spcAft>
                <a:spcPts val="0"/>
              </a:spcAft>
              <a:buNone/>
            </a:pPr>
            <a:r>
              <a:rPr b="1" lang="en" sz="4100">
                <a:solidFill>
                  <a:srgbClr val="326297"/>
                </a:solidFill>
              </a:rPr>
              <a:t>Waste</a:t>
            </a:r>
            <a:endParaRPr/>
          </a:p>
        </p:txBody>
      </p:sp>
      <p:sp>
        <p:nvSpPr>
          <p:cNvPr id="2262" name="Google Shape;2262;p174"/>
          <p:cNvSpPr txBox="1"/>
          <p:nvPr/>
        </p:nvSpPr>
        <p:spPr>
          <a:xfrm>
            <a:off x="3686175" y="1746339"/>
            <a:ext cx="4811100" cy="1506900"/>
          </a:xfrm>
          <a:prstGeom prst="rect">
            <a:avLst/>
          </a:prstGeom>
          <a:noFill/>
          <a:ln>
            <a:noFill/>
          </a:ln>
        </p:spPr>
        <p:txBody>
          <a:bodyPr anchorCtr="0" anchor="t" bIns="34275" lIns="68575" spcFirstLastPara="1" rIns="68575" wrap="square" tIns="34275">
            <a:spAutoFit/>
          </a:bodyPr>
          <a:lstStyle/>
          <a:p>
            <a:pPr indent="-254000" lvl="0" marL="342900" rtl="0" algn="l">
              <a:lnSpc>
                <a:spcPct val="115000"/>
              </a:lnSpc>
              <a:spcBef>
                <a:spcPts val="900"/>
              </a:spcBef>
              <a:spcAft>
                <a:spcPts val="0"/>
              </a:spcAft>
              <a:buClr>
                <a:srgbClr val="343434"/>
              </a:buClr>
              <a:buSzPts val="1400"/>
              <a:buFont typeface="Quattrocento Sans"/>
              <a:buChar char="●"/>
            </a:pPr>
            <a:r>
              <a:rPr lang="en">
                <a:solidFill>
                  <a:srgbClr val="343434"/>
                </a:solidFill>
                <a:latin typeface="Quattrocento Sans"/>
                <a:ea typeface="Quattrocento Sans"/>
                <a:cs typeface="Quattrocento Sans"/>
                <a:sym typeface="Quattrocento Sans"/>
              </a:rPr>
              <a:t>Mixed Fuels Scenario has the most landfill gas capture </a:t>
            </a:r>
            <a:endParaRPr>
              <a:solidFill>
                <a:srgbClr val="343434"/>
              </a:solidFill>
              <a:latin typeface="Quattrocento Sans"/>
              <a:ea typeface="Quattrocento Sans"/>
              <a:cs typeface="Quattrocento Sans"/>
              <a:sym typeface="Quattrocento Sans"/>
            </a:endParaRPr>
          </a:p>
          <a:p>
            <a:pPr indent="-234950" lvl="0" marL="342900" rtl="0" algn="l">
              <a:lnSpc>
                <a:spcPct val="115000"/>
              </a:lnSpc>
              <a:spcBef>
                <a:spcPts val="900"/>
              </a:spcBef>
              <a:spcAft>
                <a:spcPts val="0"/>
              </a:spcAft>
              <a:buClr>
                <a:srgbClr val="343434"/>
              </a:buClr>
              <a:buSzPts val="1100"/>
              <a:buFont typeface="Quattrocento Sans"/>
              <a:buChar char="●"/>
            </a:pPr>
            <a:r>
              <a:rPr lang="en">
                <a:solidFill>
                  <a:srgbClr val="343434"/>
                </a:solidFill>
                <a:latin typeface="Quattrocento Sans"/>
                <a:ea typeface="Quattrocento Sans"/>
                <a:cs typeface="Quattrocento Sans"/>
                <a:sym typeface="Quattrocento Sans"/>
              </a:rPr>
              <a:t>Community Driven Scenario makes landfill gas capture accessible to larger population centres</a:t>
            </a:r>
            <a:endParaRPr>
              <a:solidFill>
                <a:srgbClr val="343434"/>
              </a:solidFill>
              <a:latin typeface="Quattrocento Sans"/>
              <a:ea typeface="Quattrocento Sans"/>
              <a:cs typeface="Quattrocento Sans"/>
              <a:sym typeface="Quattrocento Sans"/>
            </a:endParaRPr>
          </a:p>
          <a:p>
            <a:pPr indent="-254000" lvl="0" marL="342900" rtl="0" algn="l">
              <a:lnSpc>
                <a:spcPct val="115000"/>
              </a:lnSpc>
              <a:spcBef>
                <a:spcPts val="900"/>
              </a:spcBef>
              <a:spcAft>
                <a:spcPts val="0"/>
              </a:spcAft>
              <a:buClr>
                <a:srgbClr val="343434"/>
              </a:buClr>
              <a:buSzPts val="1400"/>
              <a:buFont typeface="Quattrocento Sans"/>
              <a:buChar char="●"/>
            </a:pPr>
            <a:r>
              <a:rPr lang="en">
                <a:solidFill>
                  <a:srgbClr val="343434"/>
                </a:solidFill>
                <a:latin typeface="Quattrocento Sans"/>
                <a:ea typeface="Quattrocento Sans"/>
                <a:cs typeface="Quattrocento Sans"/>
                <a:sym typeface="Quattrocento Sans"/>
              </a:rPr>
              <a:t>Higher rates of recycling and composting achieved in Low Carbon &amp; Community Driven Scenarios</a:t>
            </a:r>
            <a:endParaRPr sz="1100"/>
          </a:p>
        </p:txBody>
      </p:sp>
      <p:sp>
        <p:nvSpPr>
          <p:cNvPr id="2263" name="Google Shape;2263;p174"/>
          <p:cNvSpPr txBox="1"/>
          <p:nvPr/>
        </p:nvSpPr>
        <p:spPr>
          <a:xfrm>
            <a:off x="3788400" y="1399550"/>
            <a:ext cx="5063700" cy="256500"/>
          </a:xfrm>
          <a:prstGeom prst="rect">
            <a:avLst/>
          </a:prstGeom>
          <a:noFill/>
          <a:ln>
            <a:noFill/>
          </a:ln>
        </p:spPr>
        <p:txBody>
          <a:bodyPr anchorCtr="0" anchor="t" bIns="0" lIns="0" spcFirstLastPara="1" rIns="0" wrap="square" tIns="0">
            <a:spAutoFit/>
          </a:bodyPr>
          <a:lstStyle/>
          <a:p>
            <a:pPr indent="0" lvl="0" marL="0" marR="0" rtl="0" algn="l">
              <a:lnSpc>
                <a:spcPct val="92592"/>
              </a:lnSpc>
              <a:spcBef>
                <a:spcPts val="0"/>
              </a:spcBef>
              <a:spcAft>
                <a:spcPts val="0"/>
              </a:spcAft>
              <a:buNone/>
            </a:pPr>
            <a:r>
              <a:rPr b="1" lang="en" sz="1800">
                <a:solidFill>
                  <a:srgbClr val="4DA4DF"/>
                </a:solidFill>
                <a:latin typeface="Quattrocento Sans"/>
                <a:ea typeface="Quattrocento Sans"/>
                <a:cs typeface="Quattrocento Sans"/>
                <a:sym typeface="Quattrocento Sans"/>
              </a:rPr>
              <a:t>Key </a:t>
            </a:r>
            <a:r>
              <a:rPr b="1" lang="en" sz="1800">
                <a:solidFill>
                  <a:srgbClr val="4DA4DF"/>
                </a:solidFill>
                <a:latin typeface="Quattrocento Sans"/>
                <a:ea typeface="Quattrocento Sans"/>
                <a:cs typeface="Quattrocento Sans"/>
                <a:sym typeface="Quattrocento Sans"/>
              </a:rPr>
              <a:t>Assumptions</a:t>
            </a:r>
            <a:endParaRPr b="1" sz="1800">
              <a:solidFill>
                <a:srgbClr val="4DA4DF"/>
              </a:solidFill>
              <a:latin typeface="Quattrocento Sans"/>
              <a:ea typeface="Quattrocento Sans"/>
              <a:cs typeface="Quattrocento Sans"/>
              <a:sym typeface="Quattrocento Sans"/>
            </a:endParaRPr>
          </a:p>
        </p:txBody>
      </p:sp>
    </p:spTree>
  </p:cSld>
  <p:clrMapOvr>
    <a:masterClrMapping/>
  </p:clrMapOvr>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268" name="Shape 2268"/>
        <p:cNvGrpSpPr/>
        <p:nvPr/>
      </p:nvGrpSpPr>
      <p:grpSpPr>
        <a:xfrm>
          <a:off x="0" y="0"/>
          <a:ext cx="0" cy="0"/>
          <a:chOff x="0" y="0"/>
          <a:chExt cx="0" cy="0"/>
        </a:xfrm>
      </p:grpSpPr>
      <p:pic>
        <p:nvPicPr>
          <p:cNvPr id="2269" name="Google Shape;2269;p175"/>
          <p:cNvPicPr preferRelativeResize="0"/>
          <p:nvPr/>
        </p:nvPicPr>
        <p:blipFill rotWithShape="1">
          <a:blip r:embed="rId3">
            <a:alphaModFix/>
          </a:blip>
          <a:srcRect b="0" l="0" r="0" t="0"/>
          <a:stretch/>
        </p:blipFill>
        <p:spPr>
          <a:xfrm>
            <a:off x="-676303" y="1127446"/>
            <a:ext cx="5708400" cy="3805800"/>
          </a:xfrm>
          <a:prstGeom prst="rect">
            <a:avLst/>
          </a:prstGeom>
          <a:noFill/>
          <a:ln>
            <a:noFill/>
          </a:ln>
        </p:spPr>
      </p:pic>
      <p:sp>
        <p:nvSpPr>
          <p:cNvPr id="2270" name="Google Shape;2270;p175"/>
          <p:cNvSpPr txBox="1"/>
          <p:nvPr/>
        </p:nvSpPr>
        <p:spPr>
          <a:xfrm>
            <a:off x="107849" y="3432325"/>
            <a:ext cx="2442300" cy="203100"/>
          </a:xfrm>
          <a:prstGeom prst="rect">
            <a:avLst/>
          </a:prstGeom>
          <a:noFill/>
          <a:ln>
            <a:noFill/>
          </a:ln>
        </p:spPr>
        <p:txBody>
          <a:bodyPr anchorCtr="0" anchor="t" bIns="0" lIns="0" spcFirstLastPara="1" rIns="0" wrap="square" tIns="0">
            <a:spAutoFit/>
          </a:bodyPr>
          <a:lstStyle/>
          <a:p>
            <a:pPr indent="0" lvl="0" marL="0" marR="0" rtl="0" algn="ctr">
              <a:lnSpc>
                <a:spcPct val="73333"/>
              </a:lnSpc>
              <a:spcBef>
                <a:spcPts val="0"/>
              </a:spcBef>
              <a:spcAft>
                <a:spcPts val="0"/>
              </a:spcAft>
              <a:buNone/>
            </a:pPr>
            <a:r>
              <a:rPr b="1" lang="en" sz="1800">
                <a:solidFill>
                  <a:srgbClr val="4DA4DF"/>
                </a:solidFill>
                <a:latin typeface="Quattrocento Sans"/>
                <a:ea typeface="Quattrocento Sans"/>
                <a:cs typeface="Quattrocento Sans"/>
                <a:sym typeface="Quattrocento Sans"/>
              </a:rPr>
              <a:t>Waste Emissions</a:t>
            </a:r>
            <a:endParaRPr b="1" sz="1800">
              <a:solidFill>
                <a:srgbClr val="4DA4DF"/>
              </a:solidFill>
              <a:latin typeface="Quattrocento Sans"/>
              <a:ea typeface="Quattrocento Sans"/>
              <a:cs typeface="Quattrocento Sans"/>
              <a:sym typeface="Quattrocento Sans"/>
            </a:endParaRPr>
          </a:p>
        </p:txBody>
      </p:sp>
      <p:sp>
        <p:nvSpPr>
          <p:cNvPr id="2271" name="Google Shape;2271;p175"/>
          <p:cNvSpPr txBox="1"/>
          <p:nvPr/>
        </p:nvSpPr>
        <p:spPr>
          <a:xfrm>
            <a:off x="0" y="2302075"/>
            <a:ext cx="2658000" cy="1026300"/>
          </a:xfrm>
          <a:prstGeom prst="rect">
            <a:avLst/>
          </a:prstGeom>
          <a:noFill/>
          <a:ln>
            <a:noFill/>
          </a:ln>
        </p:spPr>
        <p:txBody>
          <a:bodyPr anchorCtr="0" anchor="t" bIns="0" lIns="0" spcFirstLastPara="1" rIns="0" wrap="square" tIns="0">
            <a:spAutoFit/>
          </a:bodyPr>
          <a:lstStyle/>
          <a:p>
            <a:pPr indent="0" lvl="0" marL="0" marR="0" rtl="0" algn="ctr">
              <a:lnSpc>
                <a:spcPct val="92592"/>
              </a:lnSpc>
              <a:spcBef>
                <a:spcPts val="0"/>
              </a:spcBef>
              <a:spcAft>
                <a:spcPts val="0"/>
              </a:spcAft>
              <a:buNone/>
            </a:pPr>
            <a:r>
              <a:rPr b="1" lang="en" sz="3600">
                <a:solidFill>
                  <a:srgbClr val="326297"/>
                </a:solidFill>
                <a:latin typeface="Quattrocento Sans"/>
                <a:ea typeface="Quattrocento Sans"/>
                <a:cs typeface="Quattrocento Sans"/>
                <a:sym typeface="Quattrocento Sans"/>
              </a:rPr>
              <a:t>Comparing </a:t>
            </a:r>
            <a:r>
              <a:rPr b="1" lang="en" sz="3600">
                <a:solidFill>
                  <a:srgbClr val="326297"/>
                </a:solidFill>
                <a:latin typeface="Quattrocento Sans"/>
                <a:ea typeface="Quattrocento Sans"/>
                <a:cs typeface="Quattrocento Sans"/>
                <a:sym typeface="Quattrocento Sans"/>
              </a:rPr>
              <a:t>Scenarios</a:t>
            </a:r>
            <a:endParaRPr b="1" sz="3600">
              <a:solidFill>
                <a:srgbClr val="326297"/>
              </a:solidFill>
              <a:latin typeface="Quattrocento Sans"/>
              <a:ea typeface="Quattrocento Sans"/>
              <a:cs typeface="Quattrocento Sans"/>
              <a:sym typeface="Quattrocento Sans"/>
            </a:endParaRPr>
          </a:p>
        </p:txBody>
      </p:sp>
      <p:sp>
        <p:nvSpPr>
          <p:cNvPr id="2272" name="Google Shape;2272;p175"/>
          <p:cNvSpPr txBox="1"/>
          <p:nvPr/>
        </p:nvSpPr>
        <p:spPr>
          <a:xfrm>
            <a:off x="8581343" y="4786228"/>
            <a:ext cx="296100" cy="1386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lang="en" sz="900">
                <a:solidFill>
                  <a:srgbClr val="326297"/>
                </a:solidFill>
                <a:latin typeface="Arial"/>
                <a:ea typeface="Arial"/>
                <a:cs typeface="Arial"/>
                <a:sym typeface="Arial"/>
              </a:rPr>
              <a:t>6</a:t>
            </a:r>
            <a:endParaRPr sz="1100"/>
          </a:p>
        </p:txBody>
      </p:sp>
      <p:sp>
        <p:nvSpPr>
          <p:cNvPr id="2273" name="Google Shape;2273;p175"/>
          <p:cNvSpPr txBox="1"/>
          <p:nvPr>
            <p:ph idx="12" type="sldNum"/>
          </p:nvPr>
        </p:nvSpPr>
        <p:spPr>
          <a:xfrm>
            <a:off x="4914900" y="3575449"/>
            <a:ext cx="1600200" cy="2055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2274" name="Google Shape;2274;p175"/>
          <p:cNvPicPr preferRelativeResize="0"/>
          <p:nvPr/>
        </p:nvPicPr>
        <p:blipFill rotWithShape="1">
          <a:blip r:embed="rId4">
            <a:alphaModFix/>
          </a:blip>
          <a:srcRect b="20568" l="8260" r="22731" t="13359"/>
          <a:stretch/>
        </p:blipFill>
        <p:spPr>
          <a:xfrm>
            <a:off x="2686050" y="717600"/>
            <a:ext cx="6057900" cy="3438525"/>
          </a:xfrm>
          <a:prstGeom prst="rect">
            <a:avLst/>
          </a:prstGeom>
          <a:noFill/>
          <a:ln>
            <a:noFill/>
          </a:ln>
        </p:spPr>
      </p:pic>
    </p:spTree>
  </p:cSld>
  <p:clrMapOvr>
    <a:masterClrMapping/>
  </p:clrMapOvr>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279" name="Shape 2279"/>
        <p:cNvGrpSpPr/>
        <p:nvPr/>
      </p:nvGrpSpPr>
      <p:grpSpPr>
        <a:xfrm>
          <a:off x="0" y="0"/>
          <a:ext cx="0" cy="0"/>
          <a:chOff x="0" y="0"/>
          <a:chExt cx="0" cy="0"/>
        </a:xfrm>
      </p:grpSpPr>
      <p:sp>
        <p:nvSpPr>
          <p:cNvPr id="2280" name="Google Shape;2280;p176"/>
          <p:cNvSpPr txBox="1"/>
          <p:nvPr>
            <p:ph type="ctrTitle"/>
          </p:nvPr>
        </p:nvSpPr>
        <p:spPr>
          <a:xfrm>
            <a:off x="3686175" y="901036"/>
            <a:ext cx="6411300" cy="592800"/>
          </a:xfrm>
          <a:prstGeom prst="rect">
            <a:avLst/>
          </a:prstGeom>
          <a:noFill/>
          <a:ln>
            <a:noFill/>
          </a:ln>
        </p:spPr>
        <p:txBody>
          <a:bodyPr anchorCtr="0" anchor="b" bIns="34275" lIns="68575" spcFirstLastPara="1" rIns="68575" wrap="square" tIns="34275">
            <a:noAutofit/>
          </a:bodyPr>
          <a:lstStyle/>
          <a:p>
            <a:pPr indent="0" lvl="0" marL="0" rtl="0" algn="l">
              <a:lnSpc>
                <a:spcPct val="111111"/>
              </a:lnSpc>
              <a:spcBef>
                <a:spcPts val="0"/>
              </a:spcBef>
              <a:spcAft>
                <a:spcPts val="0"/>
              </a:spcAft>
              <a:buNone/>
            </a:pPr>
            <a:r>
              <a:rPr b="1" lang="en" sz="4100">
                <a:solidFill>
                  <a:srgbClr val="326297"/>
                </a:solidFill>
              </a:rPr>
              <a:t>Agriculture </a:t>
            </a:r>
            <a:endParaRPr/>
          </a:p>
        </p:txBody>
      </p:sp>
      <p:sp>
        <p:nvSpPr>
          <p:cNvPr id="2281" name="Google Shape;2281;p176"/>
          <p:cNvSpPr txBox="1"/>
          <p:nvPr/>
        </p:nvSpPr>
        <p:spPr>
          <a:xfrm>
            <a:off x="3686175" y="1996631"/>
            <a:ext cx="4811100" cy="1316100"/>
          </a:xfrm>
          <a:prstGeom prst="rect">
            <a:avLst/>
          </a:prstGeom>
          <a:noFill/>
          <a:ln>
            <a:noFill/>
          </a:ln>
        </p:spPr>
        <p:txBody>
          <a:bodyPr anchorCtr="0" anchor="t" bIns="34275" lIns="68575" spcFirstLastPara="1" rIns="68575" wrap="square" tIns="34275">
            <a:spAutoFit/>
          </a:bodyPr>
          <a:lstStyle/>
          <a:p>
            <a:pPr indent="-304800" lvl="0" marL="457200" rtl="0" algn="l">
              <a:lnSpc>
                <a:spcPct val="115000"/>
              </a:lnSpc>
              <a:spcBef>
                <a:spcPts val="900"/>
              </a:spcBef>
              <a:spcAft>
                <a:spcPts val="0"/>
              </a:spcAft>
              <a:buSzPts val="1200"/>
              <a:buFont typeface="Quattrocento Sans"/>
              <a:buChar char="●"/>
            </a:pPr>
            <a:r>
              <a:rPr lang="en" sz="1200">
                <a:latin typeface="Quattrocento Sans"/>
                <a:ea typeface="Quattrocento Sans"/>
                <a:cs typeface="Quattrocento Sans"/>
                <a:sym typeface="Quattrocento Sans"/>
              </a:rPr>
              <a:t>Agricultural lands are converted from conventional tillage to no-till and cover crop practices with the highest percentage being in the Low Carbon and Community Driven Scenarios</a:t>
            </a:r>
            <a:endParaRPr sz="1200">
              <a:latin typeface="Quattrocento Sans"/>
              <a:ea typeface="Quattrocento Sans"/>
              <a:cs typeface="Quattrocento Sans"/>
              <a:sym typeface="Quattrocento Sans"/>
            </a:endParaRPr>
          </a:p>
          <a:p>
            <a:pPr indent="-304800" lvl="0" marL="457200" rtl="0" algn="l">
              <a:lnSpc>
                <a:spcPct val="115000"/>
              </a:lnSpc>
              <a:spcBef>
                <a:spcPts val="0"/>
              </a:spcBef>
              <a:spcAft>
                <a:spcPts val="0"/>
              </a:spcAft>
              <a:buSzPts val="1200"/>
              <a:buFont typeface="Quattrocento Sans"/>
              <a:buChar char="●"/>
            </a:pPr>
            <a:r>
              <a:rPr lang="en" sz="1200">
                <a:latin typeface="Quattrocento Sans"/>
                <a:ea typeface="Quattrocento Sans"/>
                <a:cs typeface="Quattrocento Sans"/>
                <a:sym typeface="Quattrocento Sans"/>
              </a:rPr>
              <a:t>Grazing management is improved on rangelands </a:t>
            </a:r>
            <a:r>
              <a:rPr lang="en" sz="1200">
                <a:solidFill>
                  <a:schemeClr val="dk1"/>
                </a:solidFill>
                <a:latin typeface="Quattrocento Sans"/>
                <a:ea typeface="Quattrocento Sans"/>
                <a:cs typeface="Quattrocento Sans"/>
                <a:sym typeface="Quattrocento Sans"/>
              </a:rPr>
              <a:t>with the highest percentage being in the Low Carbon and Community Driven Scenarios</a:t>
            </a:r>
            <a:endParaRPr sz="1200">
              <a:latin typeface="Quattrocento Sans"/>
              <a:ea typeface="Quattrocento Sans"/>
              <a:cs typeface="Quattrocento Sans"/>
              <a:sym typeface="Quattrocento Sans"/>
            </a:endParaRPr>
          </a:p>
        </p:txBody>
      </p:sp>
      <p:sp>
        <p:nvSpPr>
          <p:cNvPr id="2282" name="Google Shape;2282;p176"/>
          <p:cNvSpPr txBox="1"/>
          <p:nvPr/>
        </p:nvSpPr>
        <p:spPr>
          <a:xfrm>
            <a:off x="3788400" y="1493831"/>
            <a:ext cx="5063700" cy="256500"/>
          </a:xfrm>
          <a:prstGeom prst="rect">
            <a:avLst/>
          </a:prstGeom>
          <a:noFill/>
          <a:ln>
            <a:noFill/>
          </a:ln>
        </p:spPr>
        <p:txBody>
          <a:bodyPr anchorCtr="0" anchor="t" bIns="0" lIns="0" spcFirstLastPara="1" rIns="0" wrap="square" tIns="0">
            <a:spAutoFit/>
          </a:bodyPr>
          <a:lstStyle/>
          <a:p>
            <a:pPr indent="0" lvl="0" marL="0" marR="0" rtl="0" algn="l">
              <a:lnSpc>
                <a:spcPct val="92592"/>
              </a:lnSpc>
              <a:spcBef>
                <a:spcPts val="0"/>
              </a:spcBef>
              <a:spcAft>
                <a:spcPts val="0"/>
              </a:spcAft>
              <a:buNone/>
            </a:pPr>
            <a:r>
              <a:rPr b="1" lang="en" sz="1800">
                <a:solidFill>
                  <a:srgbClr val="4DA4DF"/>
                </a:solidFill>
                <a:latin typeface="Quattrocento Sans"/>
                <a:ea typeface="Quattrocento Sans"/>
                <a:cs typeface="Quattrocento Sans"/>
                <a:sym typeface="Quattrocento Sans"/>
              </a:rPr>
              <a:t>Key</a:t>
            </a:r>
            <a:r>
              <a:rPr b="1" lang="en" sz="1800">
                <a:solidFill>
                  <a:srgbClr val="4DA4DF"/>
                </a:solidFill>
                <a:latin typeface="Quattrocento Sans"/>
                <a:ea typeface="Quattrocento Sans"/>
                <a:cs typeface="Quattrocento Sans"/>
                <a:sym typeface="Quattrocento Sans"/>
              </a:rPr>
              <a:t> Assumptions</a:t>
            </a:r>
            <a:r>
              <a:rPr b="1" lang="en" sz="1800">
                <a:solidFill>
                  <a:srgbClr val="4DA4DF"/>
                </a:solidFill>
                <a:latin typeface="Quattrocento Sans"/>
                <a:ea typeface="Quattrocento Sans"/>
                <a:cs typeface="Quattrocento Sans"/>
                <a:sym typeface="Quattrocento Sans"/>
              </a:rPr>
              <a:t> </a:t>
            </a:r>
            <a:endParaRPr b="1" sz="1800">
              <a:solidFill>
                <a:srgbClr val="4DA4DF"/>
              </a:solidFill>
              <a:latin typeface="Quattrocento Sans"/>
              <a:ea typeface="Quattrocento Sans"/>
              <a:cs typeface="Quattrocento Sans"/>
              <a:sym typeface="Quattrocento Sans"/>
            </a:endParaRPr>
          </a:p>
        </p:txBody>
      </p:sp>
      <p:pic>
        <p:nvPicPr>
          <p:cNvPr id="2283" name="Google Shape;2283;p176" title="Rafter Ranch_4_Nevada State Parks Flickr..jpg"/>
          <p:cNvPicPr preferRelativeResize="0"/>
          <p:nvPr/>
        </p:nvPicPr>
        <p:blipFill rotWithShape="1">
          <a:blip r:embed="rId3">
            <a:alphaModFix/>
          </a:blip>
          <a:srcRect b="4309" l="55516" r="13068" t="6824"/>
          <a:stretch/>
        </p:blipFill>
        <p:spPr>
          <a:xfrm>
            <a:off x="0" y="0"/>
            <a:ext cx="2994775" cy="457047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1" name="Shape 771"/>
        <p:cNvGrpSpPr/>
        <p:nvPr/>
      </p:nvGrpSpPr>
      <p:grpSpPr>
        <a:xfrm>
          <a:off x="0" y="0"/>
          <a:ext cx="0" cy="0"/>
          <a:chOff x="0" y="0"/>
          <a:chExt cx="0" cy="0"/>
        </a:xfrm>
      </p:grpSpPr>
      <p:sp>
        <p:nvSpPr>
          <p:cNvPr id="772" name="Google Shape;772;p46"/>
          <p:cNvSpPr txBox="1"/>
          <p:nvPr>
            <p:ph type="ctrTitle"/>
          </p:nvPr>
        </p:nvSpPr>
        <p:spPr>
          <a:xfrm>
            <a:off x="685800" y="1969296"/>
            <a:ext cx="7772400" cy="1102500"/>
          </a:xfrm>
          <a:prstGeom prst="rect">
            <a:avLst/>
          </a:prstGeom>
          <a:noFill/>
          <a:ln>
            <a:noFill/>
          </a:ln>
        </p:spPr>
        <p:txBody>
          <a:bodyPr anchorCtr="0" anchor="b" bIns="34275" lIns="68575" spcFirstLastPara="1" rIns="68575" wrap="square" tIns="34275">
            <a:noAutofit/>
          </a:bodyPr>
          <a:lstStyle/>
          <a:p>
            <a:pPr indent="0" lvl="0" marL="0" rtl="0" algn="ctr">
              <a:spcBef>
                <a:spcPts val="0"/>
              </a:spcBef>
              <a:spcAft>
                <a:spcPts val="0"/>
              </a:spcAft>
              <a:buNone/>
            </a:pPr>
            <a:r>
              <a:rPr b="1" lang="en" sz="4100">
                <a:solidFill>
                  <a:schemeClr val="lt1"/>
                </a:solidFill>
                <a:latin typeface="Quattrocento Sans"/>
                <a:ea typeface="Quattrocento Sans"/>
                <a:cs typeface="Quattrocento Sans"/>
                <a:sym typeface="Quattrocento Sans"/>
              </a:rPr>
              <a:t>Public Comment Feedback</a:t>
            </a:r>
            <a:endParaRPr/>
          </a:p>
        </p:txBody>
      </p:sp>
      <p:sp>
        <p:nvSpPr>
          <p:cNvPr id="773" name="Google Shape;773;p46"/>
          <p:cNvSpPr txBox="1"/>
          <p:nvPr/>
        </p:nvSpPr>
        <p:spPr>
          <a:xfrm>
            <a:off x="6368731" y="1156938"/>
            <a:ext cx="3145200" cy="1617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600">
                <a:solidFill>
                  <a:srgbClr val="FFFFFF"/>
                </a:solidFill>
                <a:latin typeface="Calibri"/>
                <a:ea typeface="Calibri"/>
                <a:cs typeface="Calibri"/>
                <a:sym typeface="Calibri"/>
              </a:rPr>
              <a:t>Photo taken and owned by NDCNR, permission granted to NDEP</a:t>
            </a:r>
            <a:endParaRPr sz="600">
              <a:solidFill>
                <a:schemeClr val="dk1"/>
              </a:solidFill>
              <a:latin typeface="Calibri"/>
              <a:ea typeface="Calibri"/>
              <a:cs typeface="Calibri"/>
              <a:sym typeface="Calibri"/>
            </a:endParaRPr>
          </a:p>
        </p:txBody>
      </p:sp>
      <p:pic>
        <p:nvPicPr>
          <p:cNvPr descr="A landscape with trees and a body of water in the background" id="774" name="Google Shape;774;p46"/>
          <p:cNvPicPr preferRelativeResize="0"/>
          <p:nvPr/>
        </p:nvPicPr>
        <p:blipFill rotWithShape="1">
          <a:blip r:embed="rId3">
            <a:alphaModFix/>
          </a:blip>
          <a:srcRect b="40721" l="0" r="0" t="32080"/>
          <a:stretch/>
        </p:blipFill>
        <p:spPr>
          <a:xfrm>
            <a:off x="3274" y="0"/>
            <a:ext cx="9140728" cy="2063931"/>
          </a:xfrm>
          <a:prstGeom prst="rect">
            <a:avLst/>
          </a:prstGeom>
          <a:noFill/>
          <a:ln>
            <a:noFill/>
          </a:ln>
        </p:spPr>
      </p:pic>
      <p:sp>
        <p:nvSpPr>
          <p:cNvPr id="775" name="Google Shape;775;p46"/>
          <p:cNvSpPr txBox="1"/>
          <p:nvPr>
            <p:ph idx="12" type="sldNum"/>
          </p:nvPr>
        </p:nvSpPr>
        <p:spPr>
          <a:xfrm>
            <a:off x="6553200" y="4767265"/>
            <a:ext cx="21336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0" name="Shape 780"/>
        <p:cNvGrpSpPr/>
        <p:nvPr/>
      </p:nvGrpSpPr>
      <p:grpSpPr>
        <a:xfrm>
          <a:off x="0" y="0"/>
          <a:ext cx="0" cy="0"/>
          <a:chOff x="0" y="0"/>
          <a:chExt cx="0" cy="0"/>
        </a:xfrm>
      </p:grpSpPr>
      <p:pic>
        <p:nvPicPr>
          <p:cNvPr id="781" name="Google Shape;781;p47"/>
          <p:cNvPicPr preferRelativeResize="0"/>
          <p:nvPr/>
        </p:nvPicPr>
        <p:blipFill rotWithShape="1">
          <a:blip r:embed="rId3">
            <a:alphaModFix/>
          </a:blip>
          <a:srcRect b="0" l="0" r="0" t="0"/>
          <a:stretch/>
        </p:blipFill>
        <p:spPr>
          <a:xfrm>
            <a:off x="-676303" y="1127446"/>
            <a:ext cx="5708400" cy="3805800"/>
          </a:xfrm>
          <a:prstGeom prst="rect">
            <a:avLst/>
          </a:prstGeom>
          <a:noFill/>
          <a:ln>
            <a:noFill/>
          </a:ln>
        </p:spPr>
      </p:pic>
      <p:sp>
        <p:nvSpPr>
          <p:cNvPr id="782" name="Google Shape;782;p47"/>
          <p:cNvSpPr txBox="1"/>
          <p:nvPr/>
        </p:nvSpPr>
        <p:spPr>
          <a:xfrm>
            <a:off x="8581343" y="4786228"/>
            <a:ext cx="296100" cy="1386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lang="en" sz="900">
                <a:solidFill>
                  <a:srgbClr val="326297"/>
                </a:solidFill>
                <a:latin typeface="Arial"/>
                <a:ea typeface="Arial"/>
                <a:cs typeface="Arial"/>
                <a:sym typeface="Arial"/>
              </a:rPr>
              <a:t>6</a:t>
            </a:r>
            <a:endParaRPr sz="1100"/>
          </a:p>
        </p:txBody>
      </p:sp>
      <p:sp>
        <p:nvSpPr>
          <p:cNvPr id="783" name="Google Shape;783;p47"/>
          <p:cNvSpPr txBox="1"/>
          <p:nvPr>
            <p:ph idx="12" type="sldNum"/>
          </p:nvPr>
        </p:nvSpPr>
        <p:spPr>
          <a:xfrm>
            <a:off x="4914900" y="3575449"/>
            <a:ext cx="1600200" cy="2055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784" name="Google Shape;784;p47"/>
          <p:cNvSpPr txBox="1"/>
          <p:nvPr>
            <p:ph idx="4294967295" type="title"/>
          </p:nvPr>
        </p:nvSpPr>
        <p:spPr>
          <a:xfrm>
            <a:off x="-272325" y="1426885"/>
            <a:ext cx="4725000" cy="792000"/>
          </a:xfrm>
          <a:prstGeom prst="rect">
            <a:avLst/>
          </a:prstGeom>
          <a:noFill/>
          <a:ln>
            <a:noFill/>
          </a:ln>
        </p:spPr>
        <p:txBody>
          <a:bodyPr anchorCtr="0" anchor="b" bIns="34275" lIns="68575" spcFirstLastPara="1" rIns="68575" wrap="square" tIns="34275">
            <a:noAutofit/>
          </a:bodyPr>
          <a:lstStyle/>
          <a:p>
            <a:pPr indent="0" lvl="0" marL="0" rtl="0" algn="r">
              <a:lnSpc>
                <a:spcPct val="80000"/>
              </a:lnSpc>
              <a:spcBef>
                <a:spcPts val="0"/>
              </a:spcBef>
              <a:spcAft>
                <a:spcPts val="0"/>
              </a:spcAft>
              <a:buNone/>
            </a:pPr>
            <a:r>
              <a:rPr b="1" lang="en" sz="4100">
                <a:solidFill>
                  <a:srgbClr val="326297"/>
                </a:solidFill>
              </a:rPr>
              <a:t>What Happened</a:t>
            </a:r>
            <a:endParaRPr b="1" sz="4100">
              <a:solidFill>
                <a:srgbClr val="326297"/>
              </a:solidFill>
            </a:endParaRPr>
          </a:p>
        </p:txBody>
      </p:sp>
      <p:sp>
        <p:nvSpPr>
          <p:cNvPr id="785" name="Google Shape;785;p47"/>
          <p:cNvSpPr txBox="1"/>
          <p:nvPr>
            <p:ph idx="4294967295" type="body"/>
          </p:nvPr>
        </p:nvSpPr>
        <p:spPr>
          <a:xfrm>
            <a:off x="195775" y="2218885"/>
            <a:ext cx="4320300" cy="1728300"/>
          </a:xfrm>
          <a:prstGeom prst="rect">
            <a:avLst/>
          </a:prstGeom>
          <a:noFill/>
          <a:ln>
            <a:noFill/>
          </a:ln>
        </p:spPr>
        <p:txBody>
          <a:bodyPr anchorCtr="0" anchor="t" bIns="34275" lIns="68575" spcFirstLastPara="1" rIns="68575" wrap="square" tIns="34275">
            <a:noAutofit/>
          </a:bodyPr>
          <a:lstStyle/>
          <a:p>
            <a:pPr indent="0" lvl="0" marL="0" rtl="0" algn="r">
              <a:spcBef>
                <a:spcPts val="400"/>
              </a:spcBef>
              <a:spcAft>
                <a:spcPts val="0"/>
              </a:spcAft>
              <a:buClr>
                <a:schemeClr val="lt1"/>
              </a:buClr>
              <a:buSzPts val="1800"/>
              <a:buNone/>
            </a:pPr>
            <a:r>
              <a:rPr lang="en" sz="1800">
                <a:solidFill>
                  <a:srgbClr val="326297"/>
                </a:solidFill>
                <a:latin typeface="Quattrocento Sans"/>
                <a:ea typeface="Quattrocento Sans"/>
                <a:cs typeface="Quattrocento Sans"/>
                <a:sym typeface="Quattrocento Sans"/>
              </a:rPr>
              <a:t>Engagement Activities for </a:t>
            </a:r>
            <a:endParaRPr sz="1800">
              <a:solidFill>
                <a:srgbClr val="326297"/>
              </a:solidFill>
              <a:latin typeface="Quattrocento Sans"/>
              <a:ea typeface="Quattrocento Sans"/>
              <a:cs typeface="Quattrocento Sans"/>
              <a:sym typeface="Quattrocento Sans"/>
            </a:endParaRPr>
          </a:p>
          <a:p>
            <a:pPr indent="0" lvl="0" marL="0" rtl="0" algn="r">
              <a:spcBef>
                <a:spcPts val="400"/>
              </a:spcBef>
              <a:spcAft>
                <a:spcPts val="0"/>
              </a:spcAft>
              <a:buClr>
                <a:schemeClr val="lt1"/>
              </a:buClr>
              <a:buSzPts val="1800"/>
              <a:buNone/>
            </a:pPr>
            <a:r>
              <a:rPr lang="en" sz="1800">
                <a:solidFill>
                  <a:srgbClr val="326297"/>
                </a:solidFill>
                <a:latin typeface="Quattrocento Sans"/>
                <a:ea typeface="Quattrocento Sans"/>
                <a:cs typeface="Quattrocento Sans"/>
                <a:sym typeface="Quattrocento Sans"/>
              </a:rPr>
              <a:t>the Draft CCAN</a:t>
            </a:r>
            <a:endParaRPr sz="1800">
              <a:solidFill>
                <a:srgbClr val="326297"/>
              </a:solidFill>
              <a:latin typeface="Quattrocento Sans"/>
              <a:ea typeface="Quattrocento Sans"/>
              <a:cs typeface="Quattrocento Sans"/>
              <a:sym typeface="Quattrocento Sans"/>
            </a:endParaRPr>
          </a:p>
          <a:p>
            <a:pPr indent="0" lvl="0" marL="0" rtl="0" algn="r">
              <a:spcBef>
                <a:spcPts val="400"/>
              </a:spcBef>
              <a:spcAft>
                <a:spcPts val="0"/>
              </a:spcAft>
              <a:buClr>
                <a:schemeClr val="lt1"/>
              </a:buClr>
              <a:buSzPts val="1800"/>
              <a:buNone/>
            </a:pPr>
            <a:r>
              <a:rPr lang="en" sz="1800">
                <a:solidFill>
                  <a:srgbClr val="326297"/>
                </a:solidFill>
                <a:latin typeface="Quattrocento Sans"/>
                <a:ea typeface="Quattrocento Sans"/>
                <a:cs typeface="Quattrocento Sans"/>
                <a:sym typeface="Quattrocento Sans"/>
              </a:rPr>
              <a:t>September - October 2025</a:t>
            </a:r>
            <a:endParaRPr sz="1800">
              <a:solidFill>
                <a:srgbClr val="326297"/>
              </a:solidFill>
              <a:latin typeface="Quattrocento Sans"/>
              <a:ea typeface="Quattrocento Sans"/>
              <a:cs typeface="Quattrocento Sans"/>
              <a:sym typeface="Quattrocento Sans"/>
            </a:endParaRPr>
          </a:p>
          <a:p>
            <a:pPr indent="0" lvl="0" marL="0" rtl="0" algn="r">
              <a:spcBef>
                <a:spcPts val="400"/>
              </a:spcBef>
              <a:spcAft>
                <a:spcPts val="0"/>
              </a:spcAft>
              <a:buClr>
                <a:schemeClr val="lt1"/>
              </a:buClr>
              <a:buSzPts val="1800"/>
              <a:buNone/>
            </a:pPr>
            <a:r>
              <a:t/>
            </a:r>
            <a:endParaRPr sz="1800">
              <a:solidFill>
                <a:srgbClr val="326297"/>
              </a:solidFill>
              <a:latin typeface="Quattrocento Sans"/>
              <a:ea typeface="Quattrocento Sans"/>
              <a:cs typeface="Quattrocento Sans"/>
              <a:sym typeface="Quattrocento Sans"/>
            </a:endParaRPr>
          </a:p>
        </p:txBody>
      </p:sp>
      <p:sp>
        <p:nvSpPr>
          <p:cNvPr id="786" name="Google Shape;786;p47"/>
          <p:cNvSpPr txBox="1"/>
          <p:nvPr>
            <p:ph idx="12" type="sldNum"/>
          </p:nvPr>
        </p:nvSpPr>
        <p:spPr>
          <a:xfrm>
            <a:off x="6553200" y="4767265"/>
            <a:ext cx="21336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787" name="Google Shape;787;p47"/>
          <p:cNvSpPr txBox="1"/>
          <p:nvPr/>
        </p:nvSpPr>
        <p:spPr>
          <a:xfrm>
            <a:off x="4516075" y="1857789"/>
            <a:ext cx="4627800" cy="1445400"/>
          </a:xfrm>
          <a:prstGeom prst="rect">
            <a:avLst/>
          </a:prstGeom>
          <a:noFill/>
          <a:ln>
            <a:noFill/>
          </a:ln>
        </p:spPr>
        <p:txBody>
          <a:bodyPr anchorCtr="0" anchor="t" bIns="34275" lIns="68575" spcFirstLastPara="1" rIns="68575" wrap="square" tIns="34275">
            <a:spAutoFit/>
          </a:bodyPr>
          <a:lstStyle/>
          <a:p>
            <a:pPr indent="-317500" lvl="0" marL="457200" rtl="0" algn="l">
              <a:lnSpc>
                <a:spcPct val="120000"/>
              </a:lnSpc>
              <a:spcBef>
                <a:spcPts val="600"/>
              </a:spcBef>
              <a:spcAft>
                <a:spcPts val="0"/>
              </a:spcAft>
              <a:buClr>
                <a:schemeClr val="dk1"/>
              </a:buClr>
              <a:buSzPts val="1400"/>
              <a:buFont typeface="Quattrocento Sans"/>
              <a:buChar char="●"/>
            </a:pPr>
            <a:r>
              <a:rPr lang="en">
                <a:solidFill>
                  <a:schemeClr val="dk1"/>
                </a:solidFill>
                <a:latin typeface="Quattrocento Sans"/>
                <a:ea typeface="Quattrocento Sans"/>
                <a:cs typeface="Quattrocento Sans"/>
                <a:sym typeface="Quattrocento Sans"/>
              </a:rPr>
              <a:t>Two online workshops </a:t>
            </a:r>
            <a:endParaRPr>
              <a:solidFill>
                <a:schemeClr val="dk1"/>
              </a:solidFill>
              <a:latin typeface="Quattrocento Sans"/>
              <a:ea typeface="Quattrocento Sans"/>
              <a:cs typeface="Quattrocento Sans"/>
              <a:sym typeface="Quattrocento Sans"/>
            </a:endParaRPr>
          </a:p>
          <a:p>
            <a:pPr indent="-317500" lvl="0" marL="457200" rtl="0" algn="l">
              <a:lnSpc>
                <a:spcPct val="120000"/>
              </a:lnSpc>
              <a:spcBef>
                <a:spcPts val="1000"/>
              </a:spcBef>
              <a:spcAft>
                <a:spcPts val="0"/>
              </a:spcAft>
              <a:buClr>
                <a:schemeClr val="dk1"/>
              </a:buClr>
              <a:buSzPts val="1400"/>
              <a:buFont typeface="Quattrocento Sans"/>
              <a:buChar char="●"/>
            </a:pPr>
            <a:r>
              <a:rPr lang="en">
                <a:solidFill>
                  <a:schemeClr val="dk1"/>
                </a:solidFill>
                <a:latin typeface="Quattrocento Sans"/>
                <a:ea typeface="Quattrocento Sans"/>
                <a:cs typeface="Quattrocento Sans"/>
                <a:sym typeface="Quattrocento Sans"/>
              </a:rPr>
              <a:t>One hybrid workshop in Reno </a:t>
            </a:r>
            <a:endParaRPr>
              <a:solidFill>
                <a:schemeClr val="dk1"/>
              </a:solidFill>
              <a:latin typeface="Quattrocento Sans"/>
              <a:ea typeface="Quattrocento Sans"/>
              <a:cs typeface="Quattrocento Sans"/>
              <a:sym typeface="Quattrocento Sans"/>
            </a:endParaRPr>
          </a:p>
          <a:p>
            <a:pPr indent="-317500" lvl="0" marL="457200" rtl="0" algn="l">
              <a:lnSpc>
                <a:spcPct val="120000"/>
              </a:lnSpc>
              <a:spcBef>
                <a:spcPts val="1000"/>
              </a:spcBef>
              <a:spcAft>
                <a:spcPts val="0"/>
              </a:spcAft>
              <a:buClr>
                <a:schemeClr val="dk1"/>
              </a:buClr>
              <a:buSzPts val="1400"/>
              <a:buFont typeface="Quattrocento Sans"/>
              <a:buChar char="●"/>
            </a:pPr>
            <a:r>
              <a:rPr lang="en">
                <a:solidFill>
                  <a:schemeClr val="dk1"/>
                </a:solidFill>
                <a:latin typeface="Quattrocento Sans"/>
                <a:ea typeface="Quattrocento Sans"/>
                <a:cs typeface="Quattrocento Sans"/>
                <a:sym typeface="Quattrocento Sans"/>
              </a:rPr>
              <a:t>One presentation with the Nevada Climate Forum</a:t>
            </a:r>
            <a:endParaRPr>
              <a:solidFill>
                <a:schemeClr val="dk1"/>
              </a:solidFill>
              <a:latin typeface="Quattrocento Sans"/>
              <a:ea typeface="Quattrocento Sans"/>
              <a:cs typeface="Quattrocento Sans"/>
              <a:sym typeface="Quattrocento Sans"/>
            </a:endParaRPr>
          </a:p>
          <a:p>
            <a:pPr indent="-317500" lvl="0" marL="457200" rtl="0" algn="l">
              <a:lnSpc>
                <a:spcPct val="120000"/>
              </a:lnSpc>
              <a:spcBef>
                <a:spcPts val="1000"/>
              </a:spcBef>
              <a:spcAft>
                <a:spcPts val="1000"/>
              </a:spcAft>
              <a:buClr>
                <a:schemeClr val="dk1"/>
              </a:buClr>
              <a:buSzPts val="1400"/>
              <a:buFont typeface="Quattrocento Sans"/>
              <a:buChar char="●"/>
            </a:pPr>
            <a:r>
              <a:rPr lang="en">
                <a:solidFill>
                  <a:schemeClr val="dk1"/>
                </a:solidFill>
                <a:latin typeface="Quattrocento Sans"/>
                <a:ea typeface="Quattrocento Sans"/>
                <a:cs typeface="Quattrocento Sans"/>
                <a:sym typeface="Quattrocento Sans"/>
              </a:rPr>
              <a:t>Open comment period Sept </a:t>
            </a:r>
            <a:r>
              <a:rPr lang="en">
                <a:solidFill>
                  <a:schemeClr val="dk1"/>
                </a:solidFill>
                <a:latin typeface="Quattrocento Sans"/>
                <a:ea typeface="Quattrocento Sans"/>
                <a:cs typeface="Quattrocento Sans"/>
                <a:sym typeface="Quattrocento Sans"/>
              </a:rPr>
              <a:t>8</a:t>
            </a:r>
            <a:r>
              <a:rPr lang="en">
                <a:solidFill>
                  <a:schemeClr val="dk1"/>
                </a:solidFill>
                <a:latin typeface="Quattrocento Sans"/>
                <a:ea typeface="Quattrocento Sans"/>
                <a:cs typeface="Quattrocento Sans"/>
                <a:sym typeface="Quattrocento Sans"/>
              </a:rPr>
              <a:t> - Oct 10, 2025</a:t>
            </a:r>
            <a:endParaRPr>
              <a:solidFill>
                <a:schemeClr val="dk1"/>
              </a:solidFill>
              <a:latin typeface="Quattrocento Sans"/>
              <a:ea typeface="Quattrocento Sans"/>
              <a:cs typeface="Quattrocento Sans"/>
              <a:sym typeface="Quattrocento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2" name="Shape 792"/>
        <p:cNvGrpSpPr/>
        <p:nvPr/>
      </p:nvGrpSpPr>
      <p:grpSpPr>
        <a:xfrm>
          <a:off x="0" y="0"/>
          <a:ext cx="0" cy="0"/>
          <a:chOff x="0" y="0"/>
          <a:chExt cx="0" cy="0"/>
        </a:xfrm>
      </p:grpSpPr>
      <p:pic>
        <p:nvPicPr>
          <p:cNvPr id="793" name="Google Shape;793;p48"/>
          <p:cNvPicPr preferRelativeResize="0"/>
          <p:nvPr/>
        </p:nvPicPr>
        <p:blipFill rotWithShape="1">
          <a:blip r:embed="rId3">
            <a:alphaModFix/>
          </a:blip>
          <a:srcRect b="0" l="0" r="0" t="0"/>
          <a:stretch/>
        </p:blipFill>
        <p:spPr>
          <a:xfrm>
            <a:off x="-676303" y="1127446"/>
            <a:ext cx="5708400" cy="3805800"/>
          </a:xfrm>
          <a:prstGeom prst="rect">
            <a:avLst/>
          </a:prstGeom>
          <a:noFill/>
          <a:ln>
            <a:noFill/>
          </a:ln>
        </p:spPr>
      </p:pic>
      <p:sp>
        <p:nvSpPr>
          <p:cNvPr id="794" name="Google Shape;794;p48"/>
          <p:cNvSpPr txBox="1"/>
          <p:nvPr/>
        </p:nvSpPr>
        <p:spPr>
          <a:xfrm>
            <a:off x="8581343" y="4786228"/>
            <a:ext cx="296100" cy="1386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lang="en" sz="900">
                <a:solidFill>
                  <a:srgbClr val="326297"/>
                </a:solidFill>
                <a:latin typeface="Arial"/>
                <a:ea typeface="Arial"/>
                <a:cs typeface="Arial"/>
                <a:sym typeface="Arial"/>
              </a:rPr>
              <a:t>6</a:t>
            </a:r>
            <a:endParaRPr sz="1100"/>
          </a:p>
        </p:txBody>
      </p:sp>
      <p:sp>
        <p:nvSpPr>
          <p:cNvPr id="795" name="Google Shape;795;p48"/>
          <p:cNvSpPr txBox="1"/>
          <p:nvPr>
            <p:ph idx="12" type="sldNum"/>
          </p:nvPr>
        </p:nvSpPr>
        <p:spPr>
          <a:xfrm>
            <a:off x="4914900" y="3575449"/>
            <a:ext cx="1600200" cy="2055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796" name="Google Shape;796;p48"/>
          <p:cNvSpPr txBox="1"/>
          <p:nvPr>
            <p:ph idx="4294967295" type="title"/>
          </p:nvPr>
        </p:nvSpPr>
        <p:spPr>
          <a:xfrm>
            <a:off x="-272325" y="1905350"/>
            <a:ext cx="4725000" cy="792000"/>
          </a:xfrm>
          <a:prstGeom prst="rect">
            <a:avLst/>
          </a:prstGeom>
          <a:noFill/>
          <a:ln>
            <a:noFill/>
          </a:ln>
        </p:spPr>
        <p:txBody>
          <a:bodyPr anchorCtr="0" anchor="b" bIns="34275" lIns="68575" spcFirstLastPara="1" rIns="68575" wrap="square" tIns="34275">
            <a:noAutofit/>
          </a:bodyPr>
          <a:lstStyle/>
          <a:p>
            <a:pPr indent="0" lvl="0" marL="0" rtl="0" algn="r">
              <a:lnSpc>
                <a:spcPct val="80000"/>
              </a:lnSpc>
              <a:spcBef>
                <a:spcPts val="0"/>
              </a:spcBef>
              <a:spcAft>
                <a:spcPts val="0"/>
              </a:spcAft>
              <a:buNone/>
            </a:pPr>
            <a:r>
              <a:rPr b="1" lang="en" sz="4100">
                <a:solidFill>
                  <a:srgbClr val="326297"/>
                </a:solidFill>
              </a:rPr>
              <a:t>How </a:t>
            </a:r>
            <a:r>
              <a:rPr b="1" lang="en" sz="4100">
                <a:solidFill>
                  <a:srgbClr val="326297"/>
                </a:solidFill>
              </a:rPr>
              <a:t>Was</a:t>
            </a:r>
            <a:r>
              <a:rPr b="1" lang="en" sz="4100">
                <a:solidFill>
                  <a:srgbClr val="326297"/>
                </a:solidFill>
              </a:rPr>
              <a:t> </a:t>
            </a:r>
            <a:endParaRPr b="1" sz="4100">
              <a:solidFill>
                <a:srgbClr val="326297"/>
              </a:solidFill>
            </a:endParaRPr>
          </a:p>
          <a:p>
            <a:pPr indent="0" lvl="0" marL="0" rtl="0" algn="r">
              <a:lnSpc>
                <a:spcPct val="80000"/>
              </a:lnSpc>
              <a:spcBef>
                <a:spcPts val="0"/>
              </a:spcBef>
              <a:spcAft>
                <a:spcPts val="0"/>
              </a:spcAft>
              <a:buNone/>
            </a:pPr>
            <a:r>
              <a:rPr b="1" lang="en" sz="4100">
                <a:solidFill>
                  <a:srgbClr val="326297"/>
                </a:solidFill>
              </a:rPr>
              <a:t>Feedback Incorporated?</a:t>
            </a:r>
            <a:endParaRPr b="1" sz="4100">
              <a:solidFill>
                <a:srgbClr val="326297"/>
              </a:solidFill>
            </a:endParaRPr>
          </a:p>
        </p:txBody>
      </p:sp>
      <p:sp>
        <p:nvSpPr>
          <p:cNvPr id="797" name="Google Shape;797;p48"/>
          <p:cNvSpPr txBox="1"/>
          <p:nvPr>
            <p:ph idx="4294967295" type="body"/>
          </p:nvPr>
        </p:nvSpPr>
        <p:spPr>
          <a:xfrm>
            <a:off x="195775" y="2697350"/>
            <a:ext cx="4320300" cy="1728300"/>
          </a:xfrm>
          <a:prstGeom prst="rect">
            <a:avLst/>
          </a:prstGeom>
          <a:noFill/>
          <a:ln>
            <a:noFill/>
          </a:ln>
        </p:spPr>
        <p:txBody>
          <a:bodyPr anchorCtr="0" anchor="t" bIns="34275" lIns="68575" spcFirstLastPara="1" rIns="68575" wrap="square" tIns="34275">
            <a:noAutofit/>
          </a:bodyPr>
          <a:lstStyle/>
          <a:p>
            <a:pPr indent="0" lvl="0" marL="0" rtl="0" algn="r">
              <a:spcBef>
                <a:spcPts val="400"/>
              </a:spcBef>
              <a:spcAft>
                <a:spcPts val="0"/>
              </a:spcAft>
              <a:buClr>
                <a:schemeClr val="lt1"/>
              </a:buClr>
              <a:buSzPts val="1800"/>
              <a:buNone/>
            </a:pPr>
            <a:r>
              <a:rPr lang="en" sz="1800">
                <a:solidFill>
                  <a:srgbClr val="326297"/>
                </a:solidFill>
                <a:latin typeface="Quattrocento Sans"/>
                <a:ea typeface="Quattrocento Sans"/>
                <a:cs typeface="Quattrocento Sans"/>
                <a:sym typeface="Quattrocento Sans"/>
              </a:rPr>
              <a:t>Engagement Activities for </a:t>
            </a:r>
            <a:endParaRPr sz="1800">
              <a:solidFill>
                <a:srgbClr val="326297"/>
              </a:solidFill>
              <a:latin typeface="Quattrocento Sans"/>
              <a:ea typeface="Quattrocento Sans"/>
              <a:cs typeface="Quattrocento Sans"/>
              <a:sym typeface="Quattrocento Sans"/>
            </a:endParaRPr>
          </a:p>
          <a:p>
            <a:pPr indent="0" lvl="0" marL="0" rtl="0" algn="r">
              <a:spcBef>
                <a:spcPts val="400"/>
              </a:spcBef>
              <a:spcAft>
                <a:spcPts val="0"/>
              </a:spcAft>
              <a:buClr>
                <a:schemeClr val="lt1"/>
              </a:buClr>
              <a:buSzPts val="1800"/>
              <a:buNone/>
            </a:pPr>
            <a:r>
              <a:rPr lang="en" sz="1800">
                <a:solidFill>
                  <a:srgbClr val="326297"/>
                </a:solidFill>
                <a:latin typeface="Quattrocento Sans"/>
                <a:ea typeface="Quattrocento Sans"/>
                <a:cs typeface="Quattrocento Sans"/>
                <a:sym typeface="Quattrocento Sans"/>
              </a:rPr>
              <a:t>the Draft CCAN</a:t>
            </a:r>
            <a:endParaRPr sz="1800">
              <a:solidFill>
                <a:srgbClr val="326297"/>
              </a:solidFill>
              <a:latin typeface="Quattrocento Sans"/>
              <a:ea typeface="Quattrocento Sans"/>
              <a:cs typeface="Quattrocento Sans"/>
              <a:sym typeface="Quattrocento Sans"/>
            </a:endParaRPr>
          </a:p>
          <a:p>
            <a:pPr indent="0" lvl="0" marL="0" rtl="0" algn="r">
              <a:spcBef>
                <a:spcPts val="400"/>
              </a:spcBef>
              <a:spcAft>
                <a:spcPts val="0"/>
              </a:spcAft>
              <a:buClr>
                <a:schemeClr val="lt1"/>
              </a:buClr>
              <a:buSzPts val="1800"/>
              <a:buNone/>
            </a:pPr>
            <a:r>
              <a:t/>
            </a:r>
            <a:endParaRPr sz="1800">
              <a:solidFill>
                <a:srgbClr val="326297"/>
              </a:solidFill>
              <a:latin typeface="Quattrocento Sans"/>
              <a:ea typeface="Quattrocento Sans"/>
              <a:cs typeface="Quattrocento Sans"/>
              <a:sym typeface="Quattrocento Sans"/>
            </a:endParaRPr>
          </a:p>
        </p:txBody>
      </p:sp>
      <p:sp>
        <p:nvSpPr>
          <p:cNvPr id="798" name="Google Shape;798;p48"/>
          <p:cNvSpPr txBox="1"/>
          <p:nvPr>
            <p:ph idx="12" type="sldNum"/>
          </p:nvPr>
        </p:nvSpPr>
        <p:spPr>
          <a:xfrm>
            <a:off x="6553200" y="4767265"/>
            <a:ext cx="21336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799" name="Google Shape;799;p48"/>
          <p:cNvSpPr txBox="1"/>
          <p:nvPr/>
        </p:nvSpPr>
        <p:spPr>
          <a:xfrm>
            <a:off x="4516075" y="1216211"/>
            <a:ext cx="4627800" cy="2669100"/>
          </a:xfrm>
          <a:prstGeom prst="rect">
            <a:avLst/>
          </a:prstGeom>
          <a:noFill/>
          <a:ln>
            <a:noFill/>
          </a:ln>
        </p:spPr>
        <p:txBody>
          <a:bodyPr anchorCtr="0" anchor="t" bIns="34275" lIns="68575" spcFirstLastPara="1" rIns="68575" wrap="square" tIns="34275">
            <a:spAutoFit/>
          </a:bodyPr>
          <a:lstStyle/>
          <a:p>
            <a:pPr indent="-298450" lvl="0" marL="457200" rtl="0" algn="l">
              <a:lnSpc>
                <a:spcPct val="115000"/>
              </a:lnSpc>
              <a:spcBef>
                <a:spcPts val="1200"/>
              </a:spcBef>
              <a:spcAft>
                <a:spcPts val="0"/>
              </a:spcAft>
              <a:buClr>
                <a:schemeClr val="dk1"/>
              </a:buClr>
              <a:buSzPts val="1100"/>
              <a:buChar char="●"/>
            </a:pPr>
            <a:r>
              <a:rPr lang="en">
                <a:solidFill>
                  <a:schemeClr val="dk1"/>
                </a:solidFill>
                <a:latin typeface="Quattrocento Sans"/>
                <a:ea typeface="Quattrocento Sans"/>
                <a:cs typeface="Quattrocento Sans"/>
                <a:sym typeface="Quattrocento Sans"/>
              </a:rPr>
              <a:t>Comments were collected via an online submission form, email, and during meetings and consultations.</a:t>
            </a:r>
            <a:br>
              <a:rPr lang="en">
                <a:solidFill>
                  <a:schemeClr val="dk1"/>
                </a:solidFill>
                <a:latin typeface="Quattrocento Sans"/>
                <a:ea typeface="Quattrocento Sans"/>
                <a:cs typeface="Quattrocento Sans"/>
                <a:sym typeface="Quattrocento Sans"/>
              </a:rPr>
            </a:br>
            <a:endParaRPr>
              <a:solidFill>
                <a:schemeClr val="dk1"/>
              </a:solidFill>
              <a:latin typeface="Quattrocento Sans"/>
              <a:ea typeface="Quattrocento Sans"/>
              <a:cs typeface="Quattrocento Sans"/>
              <a:sym typeface="Quattrocento Sans"/>
            </a:endParaRPr>
          </a:p>
          <a:p>
            <a:pPr indent="-298450" lvl="0" marL="457200" rtl="0" algn="l">
              <a:lnSpc>
                <a:spcPct val="115000"/>
              </a:lnSpc>
              <a:spcBef>
                <a:spcPts val="0"/>
              </a:spcBef>
              <a:spcAft>
                <a:spcPts val="0"/>
              </a:spcAft>
              <a:buClr>
                <a:schemeClr val="dk1"/>
              </a:buClr>
              <a:buSzPts val="1100"/>
              <a:buChar char="●"/>
            </a:pPr>
            <a:r>
              <a:rPr lang="en">
                <a:solidFill>
                  <a:schemeClr val="dk1"/>
                </a:solidFill>
                <a:latin typeface="Quattrocento Sans"/>
                <a:ea typeface="Quattrocento Sans"/>
                <a:cs typeface="Quattrocento Sans"/>
                <a:sym typeface="Quattrocento Sans"/>
              </a:rPr>
              <a:t>All input was reviewed and synthesized by the project team.</a:t>
            </a:r>
            <a:br>
              <a:rPr lang="en">
                <a:solidFill>
                  <a:schemeClr val="dk1"/>
                </a:solidFill>
                <a:latin typeface="Quattrocento Sans"/>
                <a:ea typeface="Quattrocento Sans"/>
                <a:cs typeface="Quattrocento Sans"/>
                <a:sym typeface="Quattrocento Sans"/>
              </a:rPr>
            </a:br>
            <a:endParaRPr>
              <a:solidFill>
                <a:schemeClr val="dk1"/>
              </a:solidFill>
              <a:latin typeface="Quattrocento Sans"/>
              <a:ea typeface="Quattrocento Sans"/>
              <a:cs typeface="Quattrocento Sans"/>
              <a:sym typeface="Quattrocento Sans"/>
            </a:endParaRPr>
          </a:p>
          <a:p>
            <a:pPr indent="-298450" lvl="0" marL="457200" rtl="0" algn="l">
              <a:lnSpc>
                <a:spcPct val="115000"/>
              </a:lnSpc>
              <a:spcBef>
                <a:spcPts val="0"/>
              </a:spcBef>
              <a:spcAft>
                <a:spcPts val="0"/>
              </a:spcAft>
              <a:buClr>
                <a:schemeClr val="dk1"/>
              </a:buClr>
              <a:buSzPts val="1100"/>
              <a:buChar char="●"/>
            </a:pPr>
            <a:r>
              <a:rPr lang="en">
                <a:solidFill>
                  <a:schemeClr val="dk1"/>
                </a:solidFill>
                <a:latin typeface="Quattrocento Sans"/>
                <a:ea typeface="Quattrocento Sans"/>
                <a:cs typeface="Quattrocento Sans"/>
                <a:sym typeface="Quattrocento Sans"/>
              </a:rPr>
              <a:t>Comments were incorporated into the report, with revisions made in the relevant sections to reflect community priorities and strengthen the plan. </a:t>
            </a:r>
            <a:endParaRPr>
              <a:solidFill>
                <a:schemeClr val="dk1"/>
              </a:solidFill>
              <a:latin typeface="Quattrocento Sans"/>
              <a:ea typeface="Quattrocento Sans"/>
              <a:cs typeface="Quattrocento Sans"/>
              <a:sym typeface="Quattrocento Sans"/>
            </a:endParaRPr>
          </a:p>
          <a:p>
            <a:pPr indent="0" lvl="0" marL="0" rtl="0" algn="l">
              <a:lnSpc>
                <a:spcPct val="120000"/>
              </a:lnSpc>
              <a:spcBef>
                <a:spcPts val="1200"/>
              </a:spcBef>
              <a:spcAft>
                <a:spcPts val="1000"/>
              </a:spcAft>
              <a:buNone/>
            </a:pPr>
            <a:r>
              <a:t/>
            </a:r>
            <a:endParaRPr>
              <a:solidFill>
                <a:schemeClr val="dk1"/>
              </a:solidFill>
              <a:latin typeface="Quattrocento Sans"/>
              <a:ea typeface="Quattrocento Sans"/>
              <a:cs typeface="Quattrocento Sans"/>
              <a:sym typeface="Quattrocento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4" name="Shape 804"/>
        <p:cNvGrpSpPr/>
        <p:nvPr/>
      </p:nvGrpSpPr>
      <p:grpSpPr>
        <a:xfrm>
          <a:off x="0" y="0"/>
          <a:ext cx="0" cy="0"/>
          <a:chOff x="0" y="0"/>
          <a:chExt cx="0" cy="0"/>
        </a:xfrm>
      </p:grpSpPr>
      <p:sp>
        <p:nvSpPr>
          <p:cNvPr id="805" name="Google Shape;805;p49"/>
          <p:cNvSpPr txBox="1"/>
          <p:nvPr/>
        </p:nvSpPr>
        <p:spPr>
          <a:xfrm>
            <a:off x="8581343" y="4786228"/>
            <a:ext cx="296100" cy="1386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lang="en" sz="900">
                <a:solidFill>
                  <a:srgbClr val="326297"/>
                </a:solidFill>
                <a:latin typeface="Arial"/>
                <a:ea typeface="Arial"/>
                <a:cs typeface="Arial"/>
                <a:sym typeface="Arial"/>
              </a:rPr>
              <a:t>6</a:t>
            </a:r>
            <a:endParaRPr sz="1100"/>
          </a:p>
        </p:txBody>
      </p:sp>
      <p:sp>
        <p:nvSpPr>
          <p:cNvPr id="806" name="Google Shape;806;p49"/>
          <p:cNvSpPr txBox="1"/>
          <p:nvPr>
            <p:ph idx="12" type="sldNum"/>
          </p:nvPr>
        </p:nvSpPr>
        <p:spPr>
          <a:xfrm>
            <a:off x="4914900" y="3575449"/>
            <a:ext cx="1600200" cy="2055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807" name="Google Shape;807;p49"/>
          <p:cNvSpPr txBox="1"/>
          <p:nvPr>
            <p:ph idx="4294967295" type="title"/>
          </p:nvPr>
        </p:nvSpPr>
        <p:spPr>
          <a:xfrm>
            <a:off x="-1412900" y="1905350"/>
            <a:ext cx="4725000" cy="792000"/>
          </a:xfrm>
          <a:prstGeom prst="rect">
            <a:avLst/>
          </a:prstGeom>
          <a:noFill/>
          <a:ln>
            <a:noFill/>
          </a:ln>
        </p:spPr>
        <p:txBody>
          <a:bodyPr anchorCtr="0" anchor="b" bIns="34275" lIns="68575" spcFirstLastPara="1" rIns="68575" wrap="square" tIns="34275">
            <a:noAutofit/>
          </a:bodyPr>
          <a:lstStyle/>
          <a:p>
            <a:pPr indent="0" lvl="0" marL="0" rtl="0" algn="r">
              <a:lnSpc>
                <a:spcPct val="115000"/>
              </a:lnSpc>
              <a:spcBef>
                <a:spcPts val="0"/>
              </a:spcBef>
              <a:spcAft>
                <a:spcPts val="0"/>
              </a:spcAft>
              <a:buNone/>
            </a:pPr>
            <a:r>
              <a:rPr b="1" lang="en" sz="4100">
                <a:solidFill>
                  <a:srgbClr val="326297"/>
                </a:solidFill>
              </a:rPr>
              <a:t>Key </a:t>
            </a:r>
            <a:endParaRPr b="1" sz="4100">
              <a:solidFill>
                <a:srgbClr val="326297"/>
              </a:solidFill>
            </a:endParaRPr>
          </a:p>
          <a:p>
            <a:pPr indent="0" lvl="0" marL="0" rtl="0" algn="r">
              <a:lnSpc>
                <a:spcPct val="115000"/>
              </a:lnSpc>
              <a:spcBef>
                <a:spcPts val="100"/>
              </a:spcBef>
              <a:spcAft>
                <a:spcPts val="100"/>
              </a:spcAft>
              <a:buNone/>
            </a:pPr>
            <a:r>
              <a:rPr b="1" lang="en" sz="4100">
                <a:solidFill>
                  <a:srgbClr val="326297"/>
                </a:solidFill>
              </a:rPr>
              <a:t>Feedback</a:t>
            </a:r>
            <a:endParaRPr b="1" sz="4100">
              <a:solidFill>
                <a:srgbClr val="326297"/>
              </a:solidFill>
            </a:endParaRPr>
          </a:p>
        </p:txBody>
      </p:sp>
      <p:sp>
        <p:nvSpPr>
          <p:cNvPr id="808" name="Google Shape;808;p49"/>
          <p:cNvSpPr txBox="1"/>
          <p:nvPr>
            <p:ph idx="12" type="sldNum"/>
          </p:nvPr>
        </p:nvSpPr>
        <p:spPr>
          <a:xfrm>
            <a:off x="6553200" y="4767265"/>
            <a:ext cx="21336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809" name="Google Shape;809;p49"/>
          <p:cNvSpPr txBox="1"/>
          <p:nvPr/>
        </p:nvSpPr>
        <p:spPr>
          <a:xfrm>
            <a:off x="3312100" y="695941"/>
            <a:ext cx="5486400" cy="3514200"/>
          </a:xfrm>
          <a:prstGeom prst="rect">
            <a:avLst/>
          </a:prstGeom>
          <a:noFill/>
          <a:ln>
            <a:noFill/>
          </a:ln>
        </p:spPr>
        <p:txBody>
          <a:bodyPr anchorCtr="0" anchor="t" bIns="34275" lIns="68575" spcFirstLastPara="1" rIns="68575" wrap="square" tIns="34275">
            <a:spAutoFit/>
          </a:bodyPr>
          <a:lstStyle/>
          <a:p>
            <a:pPr indent="-317500" lvl="0" marL="285750" rtl="0" algn="l">
              <a:lnSpc>
                <a:spcPct val="120000"/>
              </a:lnSpc>
              <a:spcBef>
                <a:spcPts val="0"/>
              </a:spcBef>
              <a:spcAft>
                <a:spcPts val="0"/>
              </a:spcAft>
              <a:buClr>
                <a:schemeClr val="dk1"/>
              </a:buClr>
              <a:buSzPts val="1400"/>
              <a:buFont typeface="Quattrocento Sans"/>
              <a:buChar char="●"/>
            </a:pPr>
            <a:r>
              <a:rPr b="1" lang="en">
                <a:solidFill>
                  <a:schemeClr val="dk1"/>
                </a:solidFill>
                <a:latin typeface="Quattrocento Sans"/>
                <a:ea typeface="Quattrocento Sans"/>
                <a:cs typeface="Quattrocento Sans"/>
                <a:sym typeface="Quattrocento Sans"/>
              </a:rPr>
              <a:t>Air Pollution and Public Health </a:t>
            </a:r>
            <a:endParaRPr b="1">
              <a:solidFill>
                <a:schemeClr val="dk1"/>
              </a:solidFill>
              <a:latin typeface="Quattrocento Sans"/>
              <a:ea typeface="Quattrocento Sans"/>
              <a:cs typeface="Quattrocento Sans"/>
              <a:sym typeface="Quattrocento Sans"/>
            </a:endParaRPr>
          </a:p>
          <a:p>
            <a:pPr indent="-260350" lvl="1" marL="571500" rtl="0" algn="l">
              <a:lnSpc>
                <a:spcPct val="120000"/>
              </a:lnSpc>
              <a:spcBef>
                <a:spcPts val="600"/>
              </a:spcBef>
              <a:spcAft>
                <a:spcPts val="0"/>
              </a:spcAft>
              <a:buClr>
                <a:schemeClr val="dk1"/>
              </a:buClr>
              <a:buSzPts val="1400"/>
              <a:buFont typeface="Quattrocento Sans"/>
              <a:buChar char="○"/>
            </a:pPr>
            <a:r>
              <a:rPr lang="en">
                <a:solidFill>
                  <a:schemeClr val="dk1"/>
                </a:solidFill>
                <a:latin typeface="Quattrocento Sans"/>
                <a:ea typeface="Quattrocento Sans"/>
                <a:cs typeface="Quattrocento Sans"/>
                <a:sym typeface="Quattrocento Sans"/>
              </a:rPr>
              <a:t>Concern about respiratory and cardiovascular impacts, with emphasis on risks for children, seniors, and low-income residents.</a:t>
            </a:r>
            <a:endParaRPr>
              <a:solidFill>
                <a:schemeClr val="dk1"/>
              </a:solidFill>
              <a:latin typeface="Quattrocento Sans"/>
              <a:ea typeface="Quattrocento Sans"/>
              <a:cs typeface="Quattrocento Sans"/>
              <a:sym typeface="Quattrocento Sans"/>
            </a:endParaRPr>
          </a:p>
          <a:p>
            <a:pPr indent="-317500" lvl="0" marL="285750" rtl="0" algn="l">
              <a:lnSpc>
                <a:spcPct val="120000"/>
              </a:lnSpc>
              <a:spcBef>
                <a:spcPts val="600"/>
              </a:spcBef>
              <a:spcAft>
                <a:spcPts val="0"/>
              </a:spcAft>
              <a:buClr>
                <a:schemeClr val="dk1"/>
              </a:buClr>
              <a:buSzPts val="1400"/>
              <a:buFont typeface="Quattrocento Sans"/>
              <a:buChar char="●"/>
            </a:pPr>
            <a:r>
              <a:rPr b="1" lang="en">
                <a:solidFill>
                  <a:schemeClr val="dk1"/>
                </a:solidFill>
                <a:latin typeface="Quattrocento Sans"/>
                <a:ea typeface="Quattrocento Sans"/>
                <a:cs typeface="Quattrocento Sans"/>
                <a:sym typeface="Quattrocento Sans"/>
              </a:rPr>
              <a:t>Transportation and Mobility </a:t>
            </a:r>
            <a:endParaRPr b="1">
              <a:solidFill>
                <a:schemeClr val="dk1"/>
              </a:solidFill>
              <a:latin typeface="Quattrocento Sans"/>
              <a:ea typeface="Quattrocento Sans"/>
              <a:cs typeface="Quattrocento Sans"/>
              <a:sym typeface="Quattrocento Sans"/>
            </a:endParaRPr>
          </a:p>
          <a:p>
            <a:pPr indent="-260350" lvl="1" marL="571500" rtl="0" algn="l">
              <a:lnSpc>
                <a:spcPct val="120000"/>
              </a:lnSpc>
              <a:spcBef>
                <a:spcPts val="600"/>
              </a:spcBef>
              <a:spcAft>
                <a:spcPts val="0"/>
              </a:spcAft>
              <a:buClr>
                <a:schemeClr val="dk1"/>
              </a:buClr>
              <a:buSzPts val="1400"/>
              <a:buFont typeface="Quattrocento Sans"/>
              <a:buChar char="○"/>
            </a:pPr>
            <a:r>
              <a:rPr lang="en">
                <a:solidFill>
                  <a:schemeClr val="dk1"/>
                </a:solidFill>
                <a:latin typeface="Quattrocento Sans"/>
                <a:ea typeface="Quattrocento Sans"/>
                <a:cs typeface="Quattrocento Sans"/>
                <a:sym typeface="Quattrocento Sans"/>
              </a:rPr>
              <a:t>Support for expanding transit, walking, and biking options, and for shifting public and heavy-duty fleets to zero-emission vehicles.</a:t>
            </a:r>
            <a:endParaRPr sz="900">
              <a:solidFill>
                <a:schemeClr val="dk1"/>
              </a:solidFill>
              <a:latin typeface="Quattrocento Sans"/>
              <a:ea typeface="Quattrocento Sans"/>
              <a:cs typeface="Quattrocento Sans"/>
              <a:sym typeface="Quattrocento Sans"/>
            </a:endParaRPr>
          </a:p>
          <a:p>
            <a:pPr indent="-317500" lvl="0" marL="285750" rtl="0" algn="l">
              <a:lnSpc>
                <a:spcPct val="120000"/>
              </a:lnSpc>
              <a:spcBef>
                <a:spcPts val="600"/>
              </a:spcBef>
              <a:spcAft>
                <a:spcPts val="0"/>
              </a:spcAft>
              <a:buClr>
                <a:schemeClr val="dk1"/>
              </a:buClr>
              <a:buSzPts val="1400"/>
              <a:buFont typeface="Quattrocento Sans"/>
              <a:buChar char="●"/>
            </a:pPr>
            <a:r>
              <a:rPr b="1" lang="en">
                <a:solidFill>
                  <a:schemeClr val="dk1"/>
                </a:solidFill>
                <a:latin typeface="Quattrocento Sans"/>
                <a:ea typeface="Quattrocento Sans"/>
                <a:cs typeface="Quattrocento Sans"/>
                <a:sym typeface="Quattrocento Sans"/>
              </a:rPr>
              <a:t>Clean Energy and Priority Communities </a:t>
            </a:r>
            <a:endParaRPr b="1">
              <a:solidFill>
                <a:schemeClr val="dk1"/>
              </a:solidFill>
              <a:latin typeface="Quattrocento Sans"/>
              <a:ea typeface="Quattrocento Sans"/>
              <a:cs typeface="Quattrocento Sans"/>
              <a:sym typeface="Quattrocento Sans"/>
            </a:endParaRPr>
          </a:p>
          <a:p>
            <a:pPr indent="-317500" lvl="1" marL="914400" rtl="0" algn="l">
              <a:lnSpc>
                <a:spcPct val="120000"/>
              </a:lnSpc>
              <a:spcBef>
                <a:spcPts val="600"/>
              </a:spcBef>
              <a:spcAft>
                <a:spcPts val="600"/>
              </a:spcAft>
              <a:buClr>
                <a:schemeClr val="dk1"/>
              </a:buClr>
              <a:buSzPts val="1400"/>
              <a:buFont typeface="Quattrocento Sans"/>
              <a:buChar char="○"/>
            </a:pPr>
            <a:r>
              <a:rPr lang="en">
                <a:solidFill>
                  <a:schemeClr val="dk1"/>
                </a:solidFill>
                <a:latin typeface="Quattrocento Sans"/>
                <a:ea typeface="Quattrocento Sans"/>
                <a:cs typeface="Quattrocento Sans"/>
                <a:sym typeface="Quattrocento Sans"/>
              </a:rPr>
              <a:t>Support for expanding transit, walking, and biking options, and for shifting public and heavy-duty fleets to zero-emission vehicles.</a:t>
            </a:r>
            <a:endParaRPr>
              <a:solidFill>
                <a:schemeClr val="dk1"/>
              </a:solidFill>
              <a:latin typeface="Quattrocento Sans"/>
              <a:ea typeface="Quattrocento Sans"/>
              <a:cs typeface="Quattrocento Sans"/>
              <a:sym typeface="Quattrocento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4" name="Shape 814"/>
        <p:cNvGrpSpPr/>
        <p:nvPr/>
      </p:nvGrpSpPr>
      <p:grpSpPr>
        <a:xfrm>
          <a:off x="0" y="0"/>
          <a:ext cx="0" cy="0"/>
          <a:chOff x="0" y="0"/>
          <a:chExt cx="0" cy="0"/>
        </a:xfrm>
      </p:grpSpPr>
      <p:pic>
        <p:nvPicPr>
          <p:cNvPr id="815" name="Google Shape;815;p50"/>
          <p:cNvPicPr preferRelativeResize="0"/>
          <p:nvPr/>
        </p:nvPicPr>
        <p:blipFill rotWithShape="1">
          <a:blip r:embed="rId3">
            <a:alphaModFix/>
          </a:blip>
          <a:srcRect b="0" l="0" r="0" t="0"/>
          <a:stretch/>
        </p:blipFill>
        <p:spPr>
          <a:xfrm>
            <a:off x="-676303" y="1127446"/>
            <a:ext cx="5708400" cy="3805800"/>
          </a:xfrm>
          <a:prstGeom prst="rect">
            <a:avLst/>
          </a:prstGeom>
          <a:noFill/>
          <a:ln>
            <a:noFill/>
          </a:ln>
        </p:spPr>
      </p:pic>
      <p:sp>
        <p:nvSpPr>
          <p:cNvPr id="816" name="Google Shape;816;p50"/>
          <p:cNvSpPr txBox="1"/>
          <p:nvPr/>
        </p:nvSpPr>
        <p:spPr>
          <a:xfrm>
            <a:off x="8581343" y="4786228"/>
            <a:ext cx="296100" cy="1386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lang="en" sz="900">
                <a:solidFill>
                  <a:srgbClr val="326297"/>
                </a:solidFill>
                <a:latin typeface="Arial"/>
                <a:ea typeface="Arial"/>
                <a:cs typeface="Arial"/>
                <a:sym typeface="Arial"/>
              </a:rPr>
              <a:t>6</a:t>
            </a:r>
            <a:endParaRPr sz="1100"/>
          </a:p>
        </p:txBody>
      </p:sp>
      <p:sp>
        <p:nvSpPr>
          <p:cNvPr id="817" name="Google Shape;817;p50"/>
          <p:cNvSpPr txBox="1"/>
          <p:nvPr>
            <p:ph idx="12" type="sldNum"/>
          </p:nvPr>
        </p:nvSpPr>
        <p:spPr>
          <a:xfrm>
            <a:off x="4914900" y="3575449"/>
            <a:ext cx="1600200" cy="2055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818" name="Google Shape;818;p50"/>
          <p:cNvSpPr txBox="1"/>
          <p:nvPr>
            <p:ph idx="4294967295" type="title"/>
          </p:nvPr>
        </p:nvSpPr>
        <p:spPr>
          <a:xfrm>
            <a:off x="-1763850" y="1905350"/>
            <a:ext cx="4725000" cy="792000"/>
          </a:xfrm>
          <a:prstGeom prst="rect">
            <a:avLst/>
          </a:prstGeom>
          <a:noFill/>
          <a:ln>
            <a:noFill/>
          </a:ln>
        </p:spPr>
        <p:txBody>
          <a:bodyPr anchorCtr="0" anchor="b" bIns="34275" lIns="68575" spcFirstLastPara="1" rIns="68575" wrap="square" tIns="34275">
            <a:noAutofit/>
          </a:bodyPr>
          <a:lstStyle/>
          <a:p>
            <a:pPr indent="0" lvl="0" marL="0" rtl="0" algn="r">
              <a:lnSpc>
                <a:spcPct val="115000"/>
              </a:lnSpc>
              <a:spcBef>
                <a:spcPts val="0"/>
              </a:spcBef>
              <a:spcAft>
                <a:spcPts val="0"/>
              </a:spcAft>
              <a:buNone/>
            </a:pPr>
            <a:r>
              <a:rPr b="1" lang="en" sz="4100">
                <a:solidFill>
                  <a:srgbClr val="326297"/>
                </a:solidFill>
              </a:rPr>
              <a:t>Key </a:t>
            </a:r>
            <a:endParaRPr b="1" sz="4100">
              <a:solidFill>
                <a:srgbClr val="326297"/>
              </a:solidFill>
            </a:endParaRPr>
          </a:p>
          <a:p>
            <a:pPr indent="0" lvl="0" marL="0" rtl="0" algn="r">
              <a:lnSpc>
                <a:spcPct val="115000"/>
              </a:lnSpc>
              <a:spcBef>
                <a:spcPts val="100"/>
              </a:spcBef>
              <a:spcAft>
                <a:spcPts val="100"/>
              </a:spcAft>
              <a:buNone/>
            </a:pPr>
            <a:r>
              <a:rPr b="1" lang="en" sz="4100">
                <a:solidFill>
                  <a:srgbClr val="326297"/>
                </a:solidFill>
              </a:rPr>
              <a:t>Feedback</a:t>
            </a:r>
            <a:endParaRPr b="1" sz="4100">
              <a:solidFill>
                <a:srgbClr val="326297"/>
              </a:solidFill>
            </a:endParaRPr>
          </a:p>
        </p:txBody>
      </p:sp>
      <p:sp>
        <p:nvSpPr>
          <p:cNvPr id="819" name="Google Shape;819;p50"/>
          <p:cNvSpPr txBox="1"/>
          <p:nvPr>
            <p:ph idx="12" type="sldNum"/>
          </p:nvPr>
        </p:nvSpPr>
        <p:spPr>
          <a:xfrm>
            <a:off x="6553200" y="4767265"/>
            <a:ext cx="21336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820" name="Google Shape;820;p50"/>
          <p:cNvSpPr txBox="1"/>
          <p:nvPr/>
        </p:nvSpPr>
        <p:spPr>
          <a:xfrm>
            <a:off x="3187534" y="909973"/>
            <a:ext cx="5944200" cy="3125100"/>
          </a:xfrm>
          <a:prstGeom prst="rect">
            <a:avLst/>
          </a:prstGeom>
          <a:noFill/>
          <a:ln>
            <a:noFill/>
          </a:ln>
        </p:spPr>
        <p:txBody>
          <a:bodyPr anchorCtr="0" anchor="t" bIns="34275" lIns="68575" spcFirstLastPara="1" rIns="68575" wrap="square" tIns="34275">
            <a:spAutoFit/>
          </a:bodyPr>
          <a:lstStyle/>
          <a:p>
            <a:pPr indent="-317500" lvl="0" marL="285750" rtl="0" algn="l">
              <a:lnSpc>
                <a:spcPct val="120000"/>
              </a:lnSpc>
              <a:spcBef>
                <a:spcPts val="600"/>
              </a:spcBef>
              <a:spcAft>
                <a:spcPts val="0"/>
              </a:spcAft>
              <a:buClr>
                <a:schemeClr val="dk1"/>
              </a:buClr>
              <a:buSzPts val="1400"/>
              <a:buFont typeface="Quattrocento Sans"/>
              <a:buChar char="●"/>
            </a:pPr>
            <a:r>
              <a:rPr b="1" lang="en">
                <a:solidFill>
                  <a:schemeClr val="dk1"/>
                </a:solidFill>
                <a:latin typeface="Quattrocento Sans"/>
                <a:ea typeface="Quattrocento Sans"/>
                <a:cs typeface="Quattrocento Sans"/>
                <a:sym typeface="Quattrocento Sans"/>
              </a:rPr>
              <a:t>Community Empowerment</a:t>
            </a:r>
            <a:endParaRPr b="1">
              <a:solidFill>
                <a:schemeClr val="dk1"/>
              </a:solidFill>
              <a:latin typeface="Quattrocento Sans"/>
              <a:ea typeface="Quattrocento Sans"/>
              <a:cs typeface="Quattrocento Sans"/>
              <a:sym typeface="Quattrocento Sans"/>
            </a:endParaRPr>
          </a:p>
          <a:p>
            <a:pPr indent="-317500" lvl="1" marL="628650" rtl="0" algn="l">
              <a:lnSpc>
                <a:spcPct val="120000"/>
              </a:lnSpc>
              <a:spcBef>
                <a:spcPts val="0"/>
              </a:spcBef>
              <a:spcAft>
                <a:spcPts val="0"/>
              </a:spcAft>
              <a:buClr>
                <a:schemeClr val="dk1"/>
              </a:buClr>
              <a:buSzPts val="1400"/>
              <a:buFont typeface="Quattrocento Sans"/>
              <a:buChar char="○"/>
            </a:pPr>
            <a:r>
              <a:rPr lang="en">
                <a:solidFill>
                  <a:schemeClr val="dk1"/>
                </a:solidFill>
                <a:latin typeface="Quattrocento Sans"/>
                <a:ea typeface="Quattrocento Sans"/>
                <a:cs typeface="Quattrocento Sans"/>
                <a:sym typeface="Quattrocento Sans"/>
              </a:rPr>
              <a:t>Support for using equity metrics and conducting targeted outreach, including rural and bilingual education on solar and financing programs.</a:t>
            </a:r>
            <a:endParaRPr>
              <a:solidFill>
                <a:schemeClr val="dk1"/>
              </a:solidFill>
              <a:latin typeface="Quattrocento Sans"/>
              <a:ea typeface="Quattrocento Sans"/>
              <a:cs typeface="Quattrocento Sans"/>
              <a:sym typeface="Quattrocento Sans"/>
            </a:endParaRPr>
          </a:p>
          <a:p>
            <a:pPr indent="-317500" lvl="0" marL="285750" rtl="0" algn="l">
              <a:lnSpc>
                <a:spcPct val="120000"/>
              </a:lnSpc>
              <a:spcBef>
                <a:spcPts val="1000"/>
              </a:spcBef>
              <a:spcAft>
                <a:spcPts val="0"/>
              </a:spcAft>
              <a:buClr>
                <a:schemeClr val="dk1"/>
              </a:buClr>
              <a:buSzPts val="1400"/>
              <a:buFont typeface="Quattrocento Sans"/>
              <a:buChar char="●"/>
            </a:pPr>
            <a:r>
              <a:rPr b="1" lang="en">
                <a:solidFill>
                  <a:schemeClr val="dk1"/>
                </a:solidFill>
                <a:latin typeface="Quattrocento Sans"/>
                <a:ea typeface="Quattrocento Sans"/>
                <a:cs typeface="Quattrocento Sans"/>
                <a:sym typeface="Quattrocento Sans"/>
              </a:rPr>
              <a:t>Tree Canopy Coverage and Heat Resilience</a:t>
            </a:r>
            <a:endParaRPr b="1">
              <a:solidFill>
                <a:schemeClr val="dk1"/>
              </a:solidFill>
              <a:latin typeface="Quattrocento Sans"/>
              <a:ea typeface="Quattrocento Sans"/>
              <a:cs typeface="Quattrocento Sans"/>
              <a:sym typeface="Quattrocento Sans"/>
            </a:endParaRPr>
          </a:p>
          <a:p>
            <a:pPr indent="-317500" lvl="1" marL="628650" rtl="0" algn="l">
              <a:lnSpc>
                <a:spcPct val="120000"/>
              </a:lnSpc>
              <a:spcBef>
                <a:spcPts val="1000"/>
              </a:spcBef>
              <a:spcAft>
                <a:spcPts val="0"/>
              </a:spcAft>
              <a:buClr>
                <a:schemeClr val="dk1"/>
              </a:buClr>
              <a:buSzPts val="1400"/>
              <a:buFont typeface="Quattrocento Sans"/>
              <a:buChar char="○"/>
            </a:pPr>
            <a:r>
              <a:rPr lang="en">
                <a:solidFill>
                  <a:schemeClr val="dk1"/>
                </a:solidFill>
                <a:latin typeface="Quattrocento Sans"/>
                <a:ea typeface="Quattrocento Sans"/>
                <a:cs typeface="Quattrocento Sans"/>
                <a:sym typeface="Quattrocento Sans"/>
              </a:rPr>
              <a:t>Interest in expanding tree canopy in heat-exposed areas and choosing species adapted to desert conditions.</a:t>
            </a:r>
            <a:endParaRPr>
              <a:solidFill>
                <a:schemeClr val="dk1"/>
              </a:solidFill>
              <a:latin typeface="Quattrocento Sans"/>
              <a:ea typeface="Quattrocento Sans"/>
              <a:cs typeface="Quattrocento Sans"/>
              <a:sym typeface="Quattrocento Sans"/>
            </a:endParaRPr>
          </a:p>
          <a:p>
            <a:pPr indent="-317500" lvl="0" marL="285750" rtl="0" algn="l">
              <a:lnSpc>
                <a:spcPct val="120000"/>
              </a:lnSpc>
              <a:spcBef>
                <a:spcPts val="1000"/>
              </a:spcBef>
              <a:spcAft>
                <a:spcPts val="0"/>
              </a:spcAft>
              <a:buClr>
                <a:schemeClr val="dk1"/>
              </a:buClr>
              <a:buSzPts val="1400"/>
              <a:buFont typeface="Quattrocento Sans"/>
              <a:buChar char="●"/>
            </a:pPr>
            <a:r>
              <a:rPr b="1" lang="en">
                <a:solidFill>
                  <a:schemeClr val="dk1"/>
                </a:solidFill>
                <a:latin typeface="Quattrocento Sans"/>
                <a:ea typeface="Quattrocento Sans"/>
                <a:cs typeface="Quattrocento Sans"/>
                <a:sym typeface="Quattrocento Sans"/>
              </a:rPr>
              <a:t>Waste, Healthcare, and Ancillary Sectors</a:t>
            </a:r>
            <a:endParaRPr b="1">
              <a:solidFill>
                <a:schemeClr val="dk1"/>
              </a:solidFill>
              <a:latin typeface="Quattrocento Sans"/>
              <a:ea typeface="Quattrocento Sans"/>
              <a:cs typeface="Quattrocento Sans"/>
              <a:sym typeface="Quattrocento Sans"/>
            </a:endParaRPr>
          </a:p>
          <a:p>
            <a:pPr indent="-317500" lvl="1" marL="628650" rtl="0" algn="l">
              <a:lnSpc>
                <a:spcPct val="120000"/>
              </a:lnSpc>
              <a:spcBef>
                <a:spcPts val="1000"/>
              </a:spcBef>
              <a:spcAft>
                <a:spcPts val="1000"/>
              </a:spcAft>
              <a:buClr>
                <a:schemeClr val="dk1"/>
              </a:buClr>
              <a:buSzPts val="1400"/>
              <a:buFont typeface="Quattrocento Sans"/>
              <a:buChar char="○"/>
            </a:pPr>
            <a:r>
              <a:rPr lang="en">
                <a:solidFill>
                  <a:schemeClr val="dk1"/>
                </a:solidFill>
                <a:latin typeface="Quattrocento Sans"/>
                <a:ea typeface="Quattrocento Sans"/>
                <a:cs typeface="Quattrocento Sans"/>
                <a:sym typeface="Quattrocento Sans"/>
              </a:rPr>
              <a:t>Encouragement to increase recycling, diversion, and reuse in healthcare and other high-waste sectors.</a:t>
            </a:r>
            <a:endParaRPr>
              <a:solidFill>
                <a:schemeClr val="dk1"/>
              </a:solidFill>
              <a:latin typeface="Quattrocento Sans"/>
              <a:ea typeface="Quattrocento Sans"/>
              <a:cs typeface="Quattrocento Sans"/>
              <a:sym typeface="Quattrocento Sa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sp>
        <p:nvSpPr>
          <p:cNvPr id="575" name="Google Shape;575;p33"/>
          <p:cNvSpPr txBox="1"/>
          <p:nvPr>
            <p:ph type="ctrTitle"/>
          </p:nvPr>
        </p:nvSpPr>
        <p:spPr>
          <a:xfrm>
            <a:off x="685800" y="1969296"/>
            <a:ext cx="7772400" cy="1102500"/>
          </a:xfrm>
          <a:prstGeom prst="rect">
            <a:avLst/>
          </a:prstGeom>
          <a:noFill/>
          <a:ln>
            <a:noFill/>
          </a:ln>
        </p:spPr>
        <p:txBody>
          <a:bodyPr anchorCtr="0" anchor="b" bIns="34275" lIns="68575" spcFirstLastPara="1" rIns="68575" wrap="square" tIns="34275">
            <a:noAutofit/>
          </a:bodyPr>
          <a:lstStyle/>
          <a:p>
            <a:pPr indent="0" lvl="0" marL="0" rtl="0" algn="ctr">
              <a:spcBef>
                <a:spcPts val="0"/>
              </a:spcBef>
              <a:spcAft>
                <a:spcPts val="0"/>
              </a:spcAft>
              <a:buNone/>
            </a:pPr>
            <a:r>
              <a:rPr b="1" lang="en" sz="4100">
                <a:solidFill>
                  <a:schemeClr val="lt1"/>
                </a:solidFill>
                <a:latin typeface="Quattrocento Sans"/>
                <a:ea typeface="Quattrocento Sans"/>
                <a:cs typeface="Quattrocento Sans"/>
                <a:sym typeface="Quattrocento Sans"/>
              </a:rPr>
              <a:t>Welcome</a:t>
            </a:r>
            <a:endParaRPr/>
          </a:p>
        </p:txBody>
      </p:sp>
      <p:pic>
        <p:nvPicPr>
          <p:cNvPr descr="A landscape with trees and a body of water in the background" id="576" name="Google Shape;576;p33"/>
          <p:cNvPicPr preferRelativeResize="0"/>
          <p:nvPr/>
        </p:nvPicPr>
        <p:blipFill rotWithShape="1">
          <a:blip r:embed="rId3">
            <a:alphaModFix/>
          </a:blip>
          <a:srcRect b="40721" l="0" r="0" t="32080"/>
          <a:stretch/>
        </p:blipFill>
        <p:spPr>
          <a:xfrm>
            <a:off x="3274" y="0"/>
            <a:ext cx="9140728" cy="2063931"/>
          </a:xfrm>
          <a:prstGeom prst="rect">
            <a:avLst/>
          </a:prstGeom>
          <a:noFill/>
          <a:ln>
            <a:noFill/>
          </a:ln>
        </p:spPr>
      </p:pic>
      <p:sp>
        <p:nvSpPr>
          <p:cNvPr id="577" name="Google Shape;577;p33"/>
          <p:cNvSpPr txBox="1"/>
          <p:nvPr>
            <p:ph idx="12" type="sldNum"/>
          </p:nvPr>
        </p:nvSpPr>
        <p:spPr>
          <a:xfrm>
            <a:off x="6553200" y="4767265"/>
            <a:ext cx="21336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pic>
        <p:nvPicPr>
          <p:cNvPr id="578" name="Google Shape;578;p33" title="Rafter Ranch_4_Nevada State Parks Flickr..jpg"/>
          <p:cNvPicPr preferRelativeResize="0"/>
          <p:nvPr/>
        </p:nvPicPr>
        <p:blipFill rotWithShape="1">
          <a:blip r:embed="rId4">
            <a:alphaModFix/>
          </a:blip>
          <a:srcRect b="16118" l="0" r="0" t="42176"/>
          <a:stretch/>
        </p:blipFill>
        <p:spPr>
          <a:xfrm>
            <a:off x="0" y="0"/>
            <a:ext cx="9164052" cy="21776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5" name="Shape 825"/>
        <p:cNvGrpSpPr/>
        <p:nvPr/>
      </p:nvGrpSpPr>
      <p:grpSpPr>
        <a:xfrm>
          <a:off x="0" y="0"/>
          <a:ext cx="0" cy="0"/>
          <a:chOff x="0" y="0"/>
          <a:chExt cx="0" cy="0"/>
        </a:xfrm>
      </p:grpSpPr>
      <p:pic>
        <p:nvPicPr>
          <p:cNvPr id="826" name="Google Shape;826;p51"/>
          <p:cNvPicPr preferRelativeResize="0"/>
          <p:nvPr/>
        </p:nvPicPr>
        <p:blipFill rotWithShape="1">
          <a:blip r:embed="rId3">
            <a:alphaModFix/>
          </a:blip>
          <a:srcRect b="0" l="0" r="0" t="0"/>
          <a:stretch/>
        </p:blipFill>
        <p:spPr>
          <a:xfrm>
            <a:off x="-676303" y="1127446"/>
            <a:ext cx="5708400" cy="3805800"/>
          </a:xfrm>
          <a:prstGeom prst="rect">
            <a:avLst/>
          </a:prstGeom>
          <a:noFill/>
          <a:ln>
            <a:noFill/>
          </a:ln>
        </p:spPr>
      </p:pic>
      <p:sp>
        <p:nvSpPr>
          <p:cNvPr id="827" name="Google Shape;827;p51"/>
          <p:cNvSpPr txBox="1"/>
          <p:nvPr/>
        </p:nvSpPr>
        <p:spPr>
          <a:xfrm>
            <a:off x="8581343" y="4786228"/>
            <a:ext cx="296100" cy="1386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lang="en" sz="900">
                <a:solidFill>
                  <a:srgbClr val="326297"/>
                </a:solidFill>
                <a:latin typeface="Arial"/>
                <a:ea typeface="Arial"/>
                <a:cs typeface="Arial"/>
                <a:sym typeface="Arial"/>
              </a:rPr>
              <a:t>6</a:t>
            </a:r>
            <a:endParaRPr sz="1100"/>
          </a:p>
        </p:txBody>
      </p:sp>
      <p:sp>
        <p:nvSpPr>
          <p:cNvPr id="828" name="Google Shape;828;p51"/>
          <p:cNvSpPr txBox="1"/>
          <p:nvPr>
            <p:ph idx="12" type="sldNum"/>
          </p:nvPr>
        </p:nvSpPr>
        <p:spPr>
          <a:xfrm>
            <a:off x="4914900" y="3575449"/>
            <a:ext cx="1600200" cy="2055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829" name="Google Shape;829;p51"/>
          <p:cNvSpPr txBox="1"/>
          <p:nvPr>
            <p:ph idx="4294967295" type="title"/>
          </p:nvPr>
        </p:nvSpPr>
        <p:spPr>
          <a:xfrm>
            <a:off x="-1763850" y="1905350"/>
            <a:ext cx="4725000" cy="792000"/>
          </a:xfrm>
          <a:prstGeom prst="rect">
            <a:avLst/>
          </a:prstGeom>
          <a:noFill/>
          <a:ln>
            <a:noFill/>
          </a:ln>
        </p:spPr>
        <p:txBody>
          <a:bodyPr anchorCtr="0" anchor="b" bIns="34275" lIns="68575" spcFirstLastPara="1" rIns="68575" wrap="square" tIns="34275">
            <a:noAutofit/>
          </a:bodyPr>
          <a:lstStyle/>
          <a:p>
            <a:pPr indent="0" lvl="0" marL="0" rtl="0" algn="r">
              <a:lnSpc>
                <a:spcPct val="115000"/>
              </a:lnSpc>
              <a:spcBef>
                <a:spcPts val="0"/>
              </a:spcBef>
              <a:spcAft>
                <a:spcPts val="0"/>
              </a:spcAft>
              <a:buNone/>
            </a:pPr>
            <a:r>
              <a:rPr b="1" lang="en" sz="4100">
                <a:solidFill>
                  <a:srgbClr val="326297"/>
                </a:solidFill>
              </a:rPr>
              <a:t>Key </a:t>
            </a:r>
            <a:endParaRPr b="1" sz="4100">
              <a:solidFill>
                <a:srgbClr val="326297"/>
              </a:solidFill>
            </a:endParaRPr>
          </a:p>
          <a:p>
            <a:pPr indent="0" lvl="0" marL="0" rtl="0" algn="r">
              <a:lnSpc>
                <a:spcPct val="115000"/>
              </a:lnSpc>
              <a:spcBef>
                <a:spcPts val="100"/>
              </a:spcBef>
              <a:spcAft>
                <a:spcPts val="100"/>
              </a:spcAft>
              <a:buNone/>
            </a:pPr>
            <a:r>
              <a:rPr b="1" lang="en" sz="4100">
                <a:solidFill>
                  <a:srgbClr val="326297"/>
                </a:solidFill>
              </a:rPr>
              <a:t>Feedback</a:t>
            </a:r>
            <a:endParaRPr b="1" sz="4100">
              <a:solidFill>
                <a:srgbClr val="326297"/>
              </a:solidFill>
            </a:endParaRPr>
          </a:p>
        </p:txBody>
      </p:sp>
      <p:sp>
        <p:nvSpPr>
          <p:cNvPr id="830" name="Google Shape;830;p51"/>
          <p:cNvSpPr txBox="1"/>
          <p:nvPr>
            <p:ph idx="12" type="sldNum"/>
          </p:nvPr>
        </p:nvSpPr>
        <p:spPr>
          <a:xfrm>
            <a:off x="6553200" y="4767265"/>
            <a:ext cx="21336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831" name="Google Shape;831;p51"/>
          <p:cNvSpPr txBox="1"/>
          <p:nvPr/>
        </p:nvSpPr>
        <p:spPr>
          <a:xfrm>
            <a:off x="3036116" y="899474"/>
            <a:ext cx="6051300" cy="2822700"/>
          </a:xfrm>
          <a:prstGeom prst="rect">
            <a:avLst/>
          </a:prstGeom>
          <a:noFill/>
          <a:ln>
            <a:noFill/>
          </a:ln>
        </p:spPr>
        <p:txBody>
          <a:bodyPr anchorCtr="0" anchor="t" bIns="34275" lIns="68575" spcFirstLastPara="1" rIns="68575" wrap="square" tIns="34275">
            <a:spAutoFit/>
          </a:bodyPr>
          <a:lstStyle/>
          <a:p>
            <a:pPr indent="-317500" lvl="0" marL="285750" rtl="0" algn="l">
              <a:lnSpc>
                <a:spcPct val="120000"/>
              </a:lnSpc>
              <a:spcBef>
                <a:spcPts val="600"/>
              </a:spcBef>
              <a:spcAft>
                <a:spcPts val="0"/>
              </a:spcAft>
              <a:buClr>
                <a:schemeClr val="dk1"/>
              </a:buClr>
              <a:buSzPts val="1400"/>
              <a:buFont typeface="Quattrocento Sans"/>
              <a:buChar char="●"/>
            </a:pPr>
            <a:r>
              <a:rPr b="1" lang="en">
                <a:solidFill>
                  <a:schemeClr val="dk1"/>
                </a:solidFill>
                <a:latin typeface="Quattrocento Sans"/>
                <a:ea typeface="Quattrocento Sans"/>
                <a:cs typeface="Quattrocento Sans"/>
                <a:sym typeface="Quattrocento Sans"/>
              </a:rPr>
              <a:t>Impact of Data Centers</a:t>
            </a:r>
            <a:endParaRPr b="1">
              <a:solidFill>
                <a:schemeClr val="dk1"/>
              </a:solidFill>
              <a:latin typeface="Quattrocento Sans"/>
              <a:ea typeface="Quattrocento Sans"/>
              <a:cs typeface="Quattrocento Sans"/>
              <a:sym typeface="Quattrocento Sans"/>
            </a:endParaRPr>
          </a:p>
          <a:p>
            <a:pPr indent="-317500" lvl="1" marL="628650" rtl="0" algn="l">
              <a:lnSpc>
                <a:spcPct val="120000"/>
              </a:lnSpc>
              <a:spcBef>
                <a:spcPts val="0"/>
              </a:spcBef>
              <a:spcAft>
                <a:spcPts val="0"/>
              </a:spcAft>
              <a:buClr>
                <a:schemeClr val="dk1"/>
              </a:buClr>
              <a:buSzPts val="1400"/>
              <a:buFont typeface="Quattrocento Sans"/>
              <a:buChar char="○"/>
            </a:pPr>
            <a:r>
              <a:rPr lang="en">
                <a:solidFill>
                  <a:schemeClr val="dk1"/>
                </a:solidFill>
                <a:latin typeface="Quattrocento Sans"/>
                <a:ea typeface="Quattrocento Sans"/>
                <a:cs typeface="Quattrocento Sans"/>
                <a:sym typeface="Quattrocento Sans"/>
              </a:rPr>
              <a:t>Concern about rising energy demand and emissions from Nevada’s expanding data-center sector.</a:t>
            </a:r>
            <a:endParaRPr>
              <a:solidFill>
                <a:schemeClr val="dk1"/>
              </a:solidFill>
              <a:latin typeface="Quattrocento Sans"/>
              <a:ea typeface="Quattrocento Sans"/>
              <a:cs typeface="Quattrocento Sans"/>
              <a:sym typeface="Quattrocento Sans"/>
            </a:endParaRPr>
          </a:p>
          <a:p>
            <a:pPr indent="-317500" lvl="0" marL="285750" rtl="0" algn="l">
              <a:lnSpc>
                <a:spcPct val="120000"/>
              </a:lnSpc>
              <a:spcBef>
                <a:spcPts val="1000"/>
              </a:spcBef>
              <a:spcAft>
                <a:spcPts val="0"/>
              </a:spcAft>
              <a:buClr>
                <a:schemeClr val="dk1"/>
              </a:buClr>
              <a:buSzPts val="1400"/>
              <a:buFont typeface="Quattrocento Sans"/>
              <a:buChar char="●"/>
            </a:pPr>
            <a:r>
              <a:rPr b="1" lang="en">
                <a:solidFill>
                  <a:schemeClr val="dk1"/>
                </a:solidFill>
                <a:latin typeface="Quattrocento Sans"/>
                <a:ea typeface="Quattrocento Sans"/>
                <a:cs typeface="Quattrocento Sans"/>
                <a:sym typeface="Quattrocento Sans"/>
              </a:rPr>
              <a:t>Innovation and Technology Pathways</a:t>
            </a:r>
            <a:endParaRPr b="1">
              <a:solidFill>
                <a:schemeClr val="dk1"/>
              </a:solidFill>
              <a:latin typeface="Quattrocento Sans"/>
              <a:ea typeface="Quattrocento Sans"/>
              <a:cs typeface="Quattrocento Sans"/>
              <a:sym typeface="Quattrocento Sans"/>
            </a:endParaRPr>
          </a:p>
          <a:p>
            <a:pPr indent="-317500" lvl="1" marL="914400" rtl="0" algn="l">
              <a:lnSpc>
                <a:spcPct val="120000"/>
              </a:lnSpc>
              <a:spcBef>
                <a:spcPts val="1000"/>
              </a:spcBef>
              <a:spcAft>
                <a:spcPts val="0"/>
              </a:spcAft>
              <a:buClr>
                <a:schemeClr val="dk1"/>
              </a:buClr>
              <a:buSzPts val="1400"/>
              <a:buFont typeface="Quattrocento Sans"/>
              <a:buChar char="○"/>
            </a:pPr>
            <a:r>
              <a:rPr lang="en">
                <a:solidFill>
                  <a:schemeClr val="dk1"/>
                </a:solidFill>
                <a:latin typeface="Quattrocento Sans"/>
                <a:ea typeface="Quattrocento Sans"/>
                <a:cs typeface="Quattrocento Sans"/>
                <a:sym typeface="Quattrocento Sans"/>
              </a:rPr>
              <a:t>Interest in solar innovation (rooftop, agrovoltaics, ecovoltaics), battery storage, and emerging geothermal and hydrogen options.</a:t>
            </a:r>
            <a:endParaRPr>
              <a:solidFill>
                <a:schemeClr val="dk1"/>
              </a:solidFill>
              <a:latin typeface="Quattrocento Sans"/>
              <a:ea typeface="Quattrocento Sans"/>
              <a:cs typeface="Quattrocento Sans"/>
              <a:sym typeface="Quattrocento Sans"/>
            </a:endParaRPr>
          </a:p>
          <a:p>
            <a:pPr indent="-317500" lvl="0" marL="285750" rtl="0" algn="l">
              <a:lnSpc>
                <a:spcPct val="120000"/>
              </a:lnSpc>
              <a:spcBef>
                <a:spcPts val="1000"/>
              </a:spcBef>
              <a:spcAft>
                <a:spcPts val="0"/>
              </a:spcAft>
              <a:buClr>
                <a:schemeClr val="dk1"/>
              </a:buClr>
              <a:buSzPts val="1400"/>
              <a:buFont typeface="Quattrocento Sans"/>
              <a:buChar char="●"/>
            </a:pPr>
            <a:r>
              <a:rPr b="1" lang="en">
                <a:solidFill>
                  <a:schemeClr val="dk1"/>
                </a:solidFill>
                <a:latin typeface="Quattrocento Sans"/>
                <a:ea typeface="Quattrocento Sans"/>
                <a:cs typeface="Quattrocento Sans"/>
                <a:sym typeface="Quattrocento Sans"/>
              </a:rPr>
              <a:t>Implementation, Communication, and Governance</a:t>
            </a:r>
            <a:endParaRPr b="1">
              <a:solidFill>
                <a:schemeClr val="dk1"/>
              </a:solidFill>
              <a:latin typeface="Quattrocento Sans"/>
              <a:ea typeface="Quattrocento Sans"/>
              <a:cs typeface="Quattrocento Sans"/>
              <a:sym typeface="Quattrocento Sans"/>
            </a:endParaRPr>
          </a:p>
          <a:p>
            <a:pPr indent="-298450" lvl="1" marL="914400" rtl="0" algn="l">
              <a:lnSpc>
                <a:spcPct val="115000"/>
              </a:lnSpc>
              <a:spcBef>
                <a:spcPts val="1000"/>
              </a:spcBef>
              <a:spcAft>
                <a:spcPts val="0"/>
              </a:spcAft>
              <a:buClr>
                <a:schemeClr val="dk1"/>
              </a:buClr>
              <a:buSzPts val="1100"/>
              <a:buChar char="○"/>
            </a:pPr>
            <a:r>
              <a:rPr lang="en" sz="1300">
                <a:solidFill>
                  <a:schemeClr val="dk1"/>
                </a:solidFill>
                <a:latin typeface="Quattrocento Sans"/>
                <a:ea typeface="Quattrocento Sans"/>
                <a:cs typeface="Quattrocento Sans"/>
                <a:sym typeface="Quattrocento Sans"/>
              </a:rPr>
              <a:t>Requests for clear responsibilities, next steps, and ongoing, transparent communication after the plan is completed.</a:t>
            </a:r>
            <a:endParaRPr sz="1300">
              <a:solidFill>
                <a:schemeClr val="dk1"/>
              </a:solidFill>
              <a:latin typeface="Quattrocento Sans"/>
              <a:ea typeface="Quattrocento Sans"/>
              <a:cs typeface="Quattrocento Sans"/>
              <a:sym typeface="Quattrocento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6" name="Shape 836"/>
        <p:cNvGrpSpPr/>
        <p:nvPr/>
      </p:nvGrpSpPr>
      <p:grpSpPr>
        <a:xfrm>
          <a:off x="0" y="0"/>
          <a:ext cx="0" cy="0"/>
          <a:chOff x="0" y="0"/>
          <a:chExt cx="0" cy="0"/>
        </a:xfrm>
      </p:grpSpPr>
      <p:pic>
        <p:nvPicPr>
          <p:cNvPr id="837" name="Google Shape;837;p52"/>
          <p:cNvPicPr preferRelativeResize="0"/>
          <p:nvPr/>
        </p:nvPicPr>
        <p:blipFill rotWithShape="1">
          <a:blip r:embed="rId3">
            <a:alphaModFix/>
          </a:blip>
          <a:srcRect b="0" l="0" r="0" t="0"/>
          <a:stretch/>
        </p:blipFill>
        <p:spPr>
          <a:xfrm>
            <a:off x="-676303" y="1127446"/>
            <a:ext cx="5708400" cy="3805800"/>
          </a:xfrm>
          <a:prstGeom prst="rect">
            <a:avLst/>
          </a:prstGeom>
          <a:noFill/>
          <a:ln>
            <a:noFill/>
          </a:ln>
        </p:spPr>
      </p:pic>
      <p:sp>
        <p:nvSpPr>
          <p:cNvPr id="838" name="Google Shape;838;p52"/>
          <p:cNvSpPr txBox="1"/>
          <p:nvPr/>
        </p:nvSpPr>
        <p:spPr>
          <a:xfrm>
            <a:off x="8581343" y="4786228"/>
            <a:ext cx="296100" cy="1386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lang="en" sz="900">
                <a:solidFill>
                  <a:srgbClr val="326297"/>
                </a:solidFill>
                <a:latin typeface="Arial"/>
                <a:ea typeface="Arial"/>
                <a:cs typeface="Arial"/>
                <a:sym typeface="Arial"/>
              </a:rPr>
              <a:t>6</a:t>
            </a:r>
            <a:endParaRPr sz="1100"/>
          </a:p>
        </p:txBody>
      </p:sp>
      <p:sp>
        <p:nvSpPr>
          <p:cNvPr id="839" name="Google Shape;839;p52"/>
          <p:cNvSpPr txBox="1"/>
          <p:nvPr>
            <p:ph idx="12" type="sldNum"/>
          </p:nvPr>
        </p:nvSpPr>
        <p:spPr>
          <a:xfrm>
            <a:off x="4914900" y="3575449"/>
            <a:ext cx="1600200" cy="2055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840" name="Google Shape;840;p52"/>
          <p:cNvSpPr txBox="1"/>
          <p:nvPr>
            <p:ph idx="4294967295" type="title"/>
          </p:nvPr>
        </p:nvSpPr>
        <p:spPr>
          <a:xfrm>
            <a:off x="589375" y="1916224"/>
            <a:ext cx="2371800" cy="792000"/>
          </a:xfrm>
          <a:prstGeom prst="rect">
            <a:avLst/>
          </a:prstGeom>
          <a:noFill/>
          <a:ln>
            <a:noFill/>
          </a:ln>
        </p:spPr>
        <p:txBody>
          <a:bodyPr anchorCtr="0" anchor="b" bIns="34275" lIns="68575" spcFirstLastPara="1" rIns="68575" wrap="square" tIns="34275">
            <a:noAutofit/>
          </a:bodyPr>
          <a:lstStyle/>
          <a:p>
            <a:pPr indent="0" lvl="0" marL="0" rtl="0" algn="r">
              <a:lnSpc>
                <a:spcPct val="115000"/>
              </a:lnSpc>
              <a:spcBef>
                <a:spcPts val="0"/>
              </a:spcBef>
              <a:spcAft>
                <a:spcPts val="0"/>
              </a:spcAft>
              <a:buNone/>
            </a:pPr>
            <a:r>
              <a:rPr b="1" lang="en" sz="4100">
                <a:solidFill>
                  <a:srgbClr val="326297"/>
                </a:solidFill>
              </a:rPr>
              <a:t>Key </a:t>
            </a:r>
            <a:endParaRPr b="1" sz="4100">
              <a:solidFill>
                <a:srgbClr val="326297"/>
              </a:solidFill>
            </a:endParaRPr>
          </a:p>
          <a:p>
            <a:pPr indent="0" lvl="0" marL="0" rtl="0" algn="r">
              <a:lnSpc>
                <a:spcPct val="115000"/>
              </a:lnSpc>
              <a:spcBef>
                <a:spcPts val="100"/>
              </a:spcBef>
              <a:spcAft>
                <a:spcPts val="100"/>
              </a:spcAft>
              <a:buNone/>
            </a:pPr>
            <a:r>
              <a:rPr b="1" lang="en" sz="4100">
                <a:solidFill>
                  <a:srgbClr val="326297"/>
                </a:solidFill>
              </a:rPr>
              <a:t>Feedback</a:t>
            </a:r>
            <a:endParaRPr b="1" sz="4100">
              <a:solidFill>
                <a:srgbClr val="326297"/>
              </a:solidFill>
            </a:endParaRPr>
          </a:p>
        </p:txBody>
      </p:sp>
      <p:sp>
        <p:nvSpPr>
          <p:cNvPr id="841" name="Google Shape;841;p52"/>
          <p:cNvSpPr txBox="1"/>
          <p:nvPr>
            <p:ph idx="12" type="sldNum"/>
          </p:nvPr>
        </p:nvSpPr>
        <p:spPr>
          <a:xfrm>
            <a:off x="6553200" y="4767265"/>
            <a:ext cx="21336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842" name="Google Shape;842;p52"/>
          <p:cNvSpPr txBox="1"/>
          <p:nvPr/>
        </p:nvSpPr>
        <p:spPr>
          <a:xfrm>
            <a:off x="3092675" y="995064"/>
            <a:ext cx="5944200" cy="2827500"/>
          </a:xfrm>
          <a:prstGeom prst="rect">
            <a:avLst/>
          </a:prstGeom>
          <a:noFill/>
          <a:ln>
            <a:noFill/>
          </a:ln>
        </p:spPr>
        <p:txBody>
          <a:bodyPr anchorCtr="0" anchor="t" bIns="34275" lIns="68575" spcFirstLastPara="1" rIns="68575" wrap="square" tIns="34275">
            <a:spAutoFit/>
          </a:bodyPr>
          <a:lstStyle/>
          <a:p>
            <a:pPr indent="0" lvl="0" marL="0" rtl="0" algn="l">
              <a:lnSpc>
                <a:spcPct val="120000"/>
              </a:lnSpc>
              <a:spcBef>
                <a:spcPts val="600"/>
              </a:spcBef>
              <a:spcAft>
                <a:spcPts val="0"/>
              </a:spcAft>
              <a:buNone/>
            </a:pPr>
            <a:r>
              <a:rPr lang="en" sz="1800">
                <a:solidFill>
                  <a:schemeClr val="dk1"/>
                </a:solidFill>
                <a:latin typeface="Quattrocento Sans"/>
                <a:ea typeface="Quattrocento Sans"/>
                <a:cs typeface="Quattrocento Sans"/>
                <a:sym typeface="Quattrocento Sans"/>
              </a:rPr>
              <a:t>Overall, participants expressed strong support for the CCAN process, recognizing its technical depth and practical focus while emphasizing that policies should advance </a:t>
            </a:r>
            <a:r>
              <a:rPr b="1" lang="en" sz="1800">
                <a:solidFill>
                  <a:schemeClr val="dk1"/>
                </a:solidFill>
                <a:latin typeface="Quattrocento Sans"/>
                <a:ea typeface="Quattrocento Sans"/>
                <a:cs typeface="Quattrocento Sans"/>
                <a:sym typeface="Quattrocento Sans"/>
              </a:rPr>
              <a:t>health, accessibility, </a:t>
            </a:r>
            <a:r>
              <a:rPr lang="en" sz="1800">
                <a:solidFill>
                  <a:schemeClr val="dk1"/>
                </a:solidFill>
                <a:latin typeface="Quattrocento Sans"/>
                <a:ea typeface="Quattrocento Sans"/>
                <a:cs typeface="Quattrocento Sans"/>
                <a:sym typeface="Quattrocento Sans"/>
              </a:rPr>
              <a:t>and </a:t>
            </a:r>
            <a:r>
              <a:rPr b="1" lang="en" sz="1800">
                <a:solidFill>
                  <a:schemeClr val="dk1"/>
                </a:solidFill>
                <a:latin typeface="Quattrocento Sans"/>
                <a:ea typeface="Quattrocento Sans"/>
                <a:cs typeface="Quattrocento Sans"/>
                <a:sym typeface="Quattrocento Sans"/>
              </a:rPr>
              <a:t>affordability</a:t>
            </a:r>
            <a:r>
              <a:rPr lang="en" sz="1800">
                <a:solidFill>
                  <a:schemeClr val="dk1"/>
                </a:solidFill>
                <a:latin typeface="Quattrocento Sans"/>
                <a:ea typeface="Quattrocento Sans"/>
                <a:cs typeface="Quattrocento Sans"/>
                <a:sym typeface="Quattrocento Sans"/>
              </a:rPr>
              <a:t>. </a:t>
            </a:r>
            <a:endParaRPr sz="1800">
              <a:solidFill>
                <a:schemeClr val="dk1"/>
              </a:solidFill>
              <a:latin typeface="Quattrocento Sans"/>
              <a:ea typeface="Quattrocento Sans"/>
              <a:cs typeface="Quattrocento Sans"/>
              <a:sym typeface="Quattrocento Sans"/>
            </a:endParaRPr>
          </a:p>
          <a:p>
            <a:pPr indent="0" lvl="0" marL="0" rtl="0" algn="l">
              <a:lnSpc>
                <a:spcPct val="120000"/>
              </a:lnSpc>
              <a:spcBef>
                <a:spcPts val="600"/>
              </a:spcBef>
              <a:spcAft>
                <a:spcPts val="0"/>
              </a:spcAft>
              <a:buNone/>
            </a:pPr>
            <a:r>
              <a:t/>
            </a:r>
            <a:endParaRPr sz="1800">
              <a:solidFill>
                <a:schemeClr val="dk1"/>
              </a:solidFill>
              <a:latin typeface="Quattrocento Sans"/>
              <a:ea typeface="Quattrocento Sans"/>
              <a:cs typeface="Quattrocento Sans"/>
              <a:sym typeface="Quattrocento Sans"/>
            </a:endParaRPr>
          </a:p>
          <a:p>
            <a:pPr indent="0" lvl="0" marL="0" rtl="0" algn="l">
              <a:lnSpc>
                <a:spcPct val="120000"/>
              </a:lnSpc>
              <a:spcBef>
                <a:spcPts val="600"/>
              </a:spcBef>
              <a:spcAft>
                <a:spcPts val="0"/>
              </a:spcAft>
              <a:buNone/>
            </a:pPr>
            <a:r>
              <a:rPr lang="en" sz="1800">
                <a:solidFill>
                  <a:schemeClr val="dk1"/>
                </a:solidFill>
                <a:latin typeface="Quattrocento Sans"/>
                <a:ea typeface="Quattrocento Sans"/>
                <a:cs typeface="Quattrocento Sans"/>
                <a:sym typeface="Quattrocento Sans"/>
              </a:rPr>
              <a:t>They underscored the importance of achieving measurable </a:t>
            </a:r>
            <a:r>
              <a:rPr b="1" lang="en" sz="1800">
                <a:solidFill>
                  <a:schemeClr val="dk1"/>
                </a:solidFill>
                <a:latin typeface="Quattrocento Sans"/>
                <a:ea typeface="Quattrocento Sans"/>
                <a:cs typeface="Quattrocento Sans"/>
                <a:sym typeface="Quattrocento Sans"/>
              </a:rPr>
              <a:t>health benefits</a:t>
            </a:r>
            <a:r>
              <a:rPr lang="en" sz="1800">
                <a:solidFill>
                  <a:schemeClr val="dk1"/>
                </a:solidFill>
                <a:latin typeface="Quattrocento Sans"/>
                <a:ea typeface="Quattrocento Sans"/>
                <a:cs typeface="Quattrocento Sans"/>
                <a:sym typeface="Quattrocento Sans"/>
              </a:rPr>
              <a:t> and </a:t>
            </a:r>
            <a:r>
              <a:rPr b="1" lang="en" sz="1800">
                <a:solidFill>
                  <a:schemeClr val="dk1"/>
                </a:solidFill>
                <a:latin typeface="Quattrocento Sans"/>
                <a:ea typeface="Quattrocento Sans"/>
                <a:cs typeface="Quattrocento Sans"/>
                <a:sym typeface="Quattrocento Sans"/>
              </a:rPr>
              <a:t>long-term cost savings</a:t>
            </a:r>
            <a:r>
              <a:rPr lang="en" sz="1800">
                <a:solidFill>
                  <a:schemeClr val="dk1"/>
                </a:solidFill>
                <a:latin typeface="Quattrocento Sans"/>
                <a:ea typeface="Quattrocento Sans"/>
                <a:cs typeface="Quattrocento Sans"/>
                <a:sym typeface="Quattrocento Sans"/>
              </a:rPr>
              <a:t>, particularly for communities most in need.</a:t>
            </a:r>
            <a:endParaRPr sz="1800">
              <a:solidFill>
                <a:schemeClr val="dk1"/>
              </a:solidFill>
              <a:latin typeface="Quattrocento Sans"/>
              <a:ea typeface="Quattrocento Sans"/>
              <a:cs typeface="Quattrocento Sans"/>
              <a:sym typeface="Quattrocento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7" name="Shape 847"/>
        <p:cNvGrpSpPr/>
        <p:nvPr/>
      </p:nvGrpSpPr>
      <p:grpSpPr>
        <a:xfrm>
          <a:off x="0" y="0"/>
          <a:ext cx="0" cy="0"/>
          <a:chOff x="0" y="0"/>
          <a:chExt cx="0" cy="0"/>
        </a:xfrm>
      </p:grpSpPr>
      <p:pic>
        <p:nvPicPr>
          <p:cNvPr descr="Nellis Air Force Base Commemorates Opening Of Solar Array (Provided by Getty Images)" id="848" name="Google Shape;848;p53"/>
          <p:cNvPicPr preferRelativeResize="0"/>
          <p:nvPr/>
        </p:nvPicPr>
        <p:blipFill rotWithShape="1">
          <a:blip r:embed="rId3">
            <a:alphaModFix/>
          </a:blip>
          <a:srcRect b="0" l="0" r="0" t="5935"/>
          <a:stretch/>
        </p:blipFill>
        <p:spPr>
          <a:xfrm>
            <a:off x="0" y="0"/>
            <a:ext cx="3164549" cy="4580250"/>
          </a:xfrm>
          <a:prstGeom prst="rect">
            <a:avLst/>
          </a:prstGeom>
          <a:noFill/>
          <a:ln>
            <a:noFill/>
          </a:ln>
        </p:spPr>
      </p:pic>
      <p:sp>
        <p:nvSpPr>
          <p:cNvPr id="849" name="Google Shape;849;p53"/>
          <p:cNvSpPr txBox="1"/>
          <p:nvPr>
            <p:ph type="ctrTitle"/>
          </p:nvPr>
        </p:nvSpPr>
        <p:spPr>
          <a:xfrm>
            <a:off x="4074294" y="944432"/>
            <a:ext cx="3443400" cy="1179600"/>
          </a:xfrm>
          <a:prstGeom prst="rect">
            <a:avLst/>
          </a:prstGeom>
          <a:noFill/>
          <a:ln>
            <a:noFill/>
          </a:ln>
        </p:spPr>
        <p:txBody>
          <a:bodyPr anchorCtr="0" anchor="b" bIns="34275" lIns="68575" spcFirstLastPara="1" rIns="68575" wrap="square" tIns="34275">
            <a:noAutofit/>
          </a:bodyPr>
          <a:lstStyle/>
          <a:p>
            <a:pPr indent="0" lvl="0" marL="0" rtl="0" algn="l">
              <a:spcBef>
                <a:spcPts val="0"/>
              </a:spcBef>
              <a:spcAft>
                <a:spcPts val="0"/>
              </a:spcAft>
              <a:buNone/>
            </a:pPr>
            <a:r>
              <a:rPr b="1" lang="en" sz="5400">
                <a:solidFill>
                  <a:srgbClr val="326297"/>
                </a:solidFill>
              </a:rPr>
              <a:t>Q+A</a:t>
            </a:r>
            <a:endParaRPr b="1" sz="5400">
              <a:solidFill>
                <a:srgbClr val="326297"/>
              </a:solidFill>
            </a:endParaRPr>
          </a:p>
        </p:txBody>
      </p:sp>
      <p:cxnSp>
        <p:nvCxnSpPr>
          <p:cNvPr id="850" name="Google Shape;850;p53"/>
          <p:cNvCxnSpPr/>
          <p:nvPr/>
        </p:nvCxnSpPr>
        <p:spPr>
          <a:xfrm>
            <a:off x="4229806" y="2128046"/>
            <a:ext cx="3186300" cy="0"/>
          </a:xfrm>
          <a:prstGeom prst="straightConnector1">
            <a:avLst/>
          </a:prstGeom>
          <a:noFill/>
          <a:ln cap="flat" cmpd="sng" w="25400">
            <a:solidFill>
              <a:srgbClr val="7FBDE8"/>
            </a:solidFill>
            <a:prstDash val="solid"/>
            <a:round/>
            <a:headEnd len="sm" w="sm" type="none"/>
            <a:tailEnd len="sm" w="sm" type="none"/>
          </a:ln>
        </p:spPr>
      </p:cxnSp>
      <p:sp>
        <p:nvSpPr>
          <p:cNvPr id="851" name="Google Shape;851;p53"/>
          <p:cNvSpPr txBox="1"/>
          <p:nvPr/>
        </p:nvSpPr>
        <p:spPr>
          <a:xfrm>
            <a:off x="4122450" y="2239313"/>
            <a:ext cx="4021800" cy="139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a:solidFill>
                  <a:schemeClr val="dk1"/>
                </a:solidFill>
                <a:latin typeface="Quattrocento Sans"/>
                <a:ea typeface="Quattrocento Sans"/>
                <a:cs typeface="Quattrocento Sans"/>
                <a:sym typeface="Quattrocento Sans"/>
              </a:rPr>
              <a:t>Questions or clarifications? </a:t>
            </a:r>
            <a:endParaRPr sz="2000">
              <a:solidFill>
                <a:schemeClr val="dk1"/>
              </a:solidFill>
              <a:latin typeface="Quattrocento Sans"/>
              <a:ea typeface="Quattrocento Sans"/>
              <a:cs typeface="Quattrocento Sans"/>
              <a:sym typeface="Quattrocento Sans"/>
            </a:endParaRPr>
          </a:p>
          <a:p>
            <a:pPr indent="0" lvl="0" marL="0" rtl="0" algn="l">
              <a:spcBef>
                <a:spcPts val="0"/>
              </a:spcBef>
              <a:spcAft>
                <a:spcPts val="0"/>
              </a:spcAft>
              <a:buClr>
                <a:schemeClr val="dk1"/>
              </a:buClr>
              <a:buSzPts val="1100"/>
              <a:buFont typeface="Arial"/>
              <a:buNone/>
            </a:pPr>
            <a:r>
              <a:rPr lang="en">
                <a:solidFill>
                  <a:schemeClr val="dk1"/>
                </a:solidFill>
                <a:latin typeface="Quattrocento Sans"/>
                <a:ea typeface="Quattrocento Sans"/>
                <a:cs typeface="Quattrocento Sans"/>
                <a:sym typeface="Quattrocento Sans"/>
              </a:rPr>
              <a:t>Add your questions to the chat or raise your hand. </a:t>
            </a:r>
            <a:endParaRPr>
              <a:solidFill>
                <a:schemeClr val="dk1"/>
              </a:solidFill>
              <a:latin typeface="Quattrocento Sans"/>
              <a:ea typeface="Quattrocento Sans"/>
              <a:cs typeface="Quattrocento Sans"/>
              <a:sym typeface="Quattrocento Sans"/>
            </a:endParaRPr>
          </a:p>
          <a:p>
            <a:pPr indent="0" lvl="0" marL="0" rtl="0" algn="l">
              <a:spcBef>
                <a:spcPts val="0"/>
              </a:spcBef>
              <a:spcAft>
                <a:spcPts val="0"/>
              </a:spcAft>
              <a:buNone/>
            </a:pPr>
            <a:r>
              <a:t/>
            </a:r>
            <a:endParaRPr sz="2000">
              <a:solidFill>
                <a:schemeClr val="dk1"/>
              </a:solidFill>
              <a:latin typeface="Quattrocento Sans"/>
              <a:ea typeface="Quattrocento Sans"/>
              <a:cs typeface="Quattrocento Sans"/>
              <a:sym typeface="Quattrocento Sans"/>
            </a:endParaRPr>
          </a:p>
          <a:p>
            <a:pPr indent="0" lvl="0" marL="0" rtl="0" algn="l">
              <a:lnSpc>
                <a:spcPct val="88000"/>
              </a:lnSpc>
              <a:spcBef>
                <a:spcPts val="0"/>
              </a:spcBef>
              <a:spcAft>
                <a:spcPts val="0"/>
              </a:spcAft>
              <a:buClr>
                <a:schemeClr val="dk1"/>
              </a:buClr>
              <a:buSzPts val="1100"/>
              <a:buFont typeface="Arial"/>
              <a:buNone/>
            </a:pPr>
            <a:r>
              <a:t/>
            </a:r>
            <a:endParaRPr sz="2000">
              <a:solidFill>
                <a:schemeClr val="dk1"/>
              </a:solidFill>
              <a:latin typeface="Quattrocento Sans"/>
              <a:ea typeface="Quattrocento Sans"/>
              <a:cs typeface="Quattrocento Sans"/>
              <a:sym typeface="Quattrocento Sans"/>
            </a:endParaRPr>
          </a:p>
          <a:p>
            <a:pPr indent="0" lvl="0" marL="0" rtl="0" algn="l">
              <a:lnSpc>
                <a:spcPct val="88000"/>
              </a:lnSpc>
              <a:spcBef>
                <a:spcPts val="0"/>
              </a:spcBef>
              <a:spcAft>
                <a:spcPts val="0"/>
              </a:spcAft>
              <a:buClr>
                <a:schemeClr val="dk1"/>
              </a:buClr>
              <a:buSzPts val="1100"/>
              <a:buFont typeface="Arial"/>
              <a:buNone/>
            </a:pPr>
            <a:r>
              <a:t/>
            </a:r>
            <a:endParaRPr sz="2000">
              <a:solidFill>
                <a:schemeClr val="dk1"/>
              </a:solidFill>
              <a:latin typeface="Quattrocento Sans"/>
              <a:ea typeface="Quattrocento Sans"/>
              <a:cs typeface="Quattrocento Sans"/>
              <a:sym typeface="Quattrocento Sans"/>
            </a:endParaRPr>
          </a:p>
          <a:p>
            <a:pPr indent="0" lvl="0" marL="0" rtl="0" algn="l">
              <a:lnSpc>
                <a:spcPct val="88000"/>
              </a:lnSpc>
              <a:spcBef>
                <a:spcPts val="0"/>
              </a:spcBef>
              <a:spcAft>
                <a:spcPts val="0"/>
              </a:spcAft>
              <a:buClr>
                <a:schemeClr val="dk1"/>
              </a:buClr>
              <a:buSzPts val="1100"/>
              <a:buFont typeface="Arial"/>
              <a:buNone/>
            </a:pPr>
            <a:r>
              <a:t/>
            </a:r>
            <a:endParaRPr sz="2000">
              <a:solidFill>
                <a:schemeClr val="dk1"/>
              </a:solidFill>
              <a:latin typeface="Quattrocento Sans"/>
              <a:ea typeface="Quattrocento Sans"/>
              <a:cs typeface="Quattrocento Sans"/>
              <a:sym typeface="Quattrocento Sans"/>
            </a:endParaRPr>
          </a:p>
          <a:p>
            <a:pPr indent="0" lvl="0" marL="0" rtl="0" algn="l">
              <a:lnSpc>
                <a:spcPct val="91642"/>
              </a:lnSpc>
              <a:spcBef>
                <a:spcPts val="0"/>
              </a:spcBef>
              <a:spcAft>
                <a:spcPts val="0"/>
              </a:spcAft>
              <a:buClr>
                <a:schemeClr val="dk1"/>
              </a:buClr>
              <a:buFont typeface="Arial"/>
              <a:buNone/>
            </a:pPr>
            <a:r>
              <a:t/>
            </a:r>
            <a:endParaRPr sz="2000">
              <a:solidFill>
                <a:schemeClr val="dk1"/>
              </a:solidFill>
              <a:latin typeface="Quattrocento Sans"/>
              <a:ea typeface="Quattrocento Sans"/>
              <a:cs typeface="Quattrocento Sans"/>
              <a:sym typeface="Quattrocento Sans"/>
            </a:endParaRPr>
          </a:p>
          <a:p>
            <a:pPr indent="0" lvl="0" marL="0" rtl="0" algn="l">
              <a:spcBef>
                <a:spcPts val="0"/>
              </a:spcBef>
              <a:spcAft>
                <a:spcPts val="0"/>
              </a:spcAft>
              <a:buNone/>
            </a:pPr>
            <a:r>
              <a:t/>
            </a:r>
            <a:endParaRPr sz="2000">
              <a:solidFill>
                <a:schemeClr val="dk1"/>
              </a:solidFill>
              <a:latin typeface="Quattrocento Sans"/>
              <a:ea typeface="Quattrocento Sans"/>
              <a:cs typeface="Quattrocento Sans"/>
              <a:sym typeface="Quattrocento Sans"/>
            </a:endParaRPr>
          </a:p>
          <a:p>
            <a:pPr indent="0" lvl="0" marL="0" rtl="0" algn="l">
              <a:spcBef>
                <a:spcPts val="0"/>
              </a:spcBef>
              <a:spcAft>
                <a:spcPts val="0"/>
              </a:spcAft>
              <a:buNone/>
            </a:pPr>
            <a:r>
              <a:t/>
            </a:r>
            <a:endParaRPr sz="2000">
              <a:solidFill>
                <a:schemeClr val="dk1"/>
              </a:solidFill>
              <a:latin typeface="Quattrocento Sans"/>
              <a:ea typeface="Quattrocento Sans"/>
              <a:cs typeface="Quattrocento Sans"/>
              <a:sym typeface="Quattrocento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6" name="Shape 856"/>
        <p:cNvGrpSpPr/>
        <p:nvPr/>
      </p:nvGrpSpPr>
      <p:grpSpPr>
        <a:xfrm>
          <a:off x="0" y="0"/>
          <a:ext cx="0" cy="0"/>
          <a:chOff x="0" y="0"/>
          <a:chExt cx="0" cy="0"/>
        </a:xfrm>
      </p:grpSpPr>
      <p:sp>
        <p:nvSpPr>
          <p:cNvPr id="857" name="Google Shape;857;p54"/>
          <p:cNvSpPr txBox="1"/>
          <p:nvPr>
            <p:ph type="ctrTitle"/>
          </p:nvPr>
        </p:nvSpPr>
        <p:spPr>
          <a:xfrm>
            <a:off x="-313175" y="2118584"/>
            <a:ext cx="9457200" cy="13005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None/>
            </a:pPr>
            <a:r>
              <a:rPr b="1" lang="en" sz="4100">
                <a:solidFill>
                  <a:schemeClr val="lt1"/>
                </a:solidFill>
                <a:latin typeface="Quattrocento Sans"/>
                <a:ea typeface="Quattrocento Sans"/>
                <a:cs typeface="Quattrocento Sans"/>
                <a:sym typeface="Quattrocento Sans"/>
              </a:rPr>
              <a:t>Emissions Reduction</a:t>
            </a:r>
            <a:r>
              <a:rPr b="1" lang="en" sz="4100">
                <a:solidFill>
                  <a:schemeClr val="lt1"/>
                </a:solidFill>
                <a:latin typeface="Quattrocento Sans"/>
                <a:ea typeface="Quattrocento Sans"/>
                <a:cs typeface="Quattrocento Sans"/>
                <a:sym typeface="Quattrocento Sans"/>
              </a:rPr>
              <a:t> Scenarios</a:t>
            </a:r>
            <a:endParaRPr/>
          </a:p>
        </p:txBody>
      </p:sp>
      <p:sp>
        <p:nvSpPr>
          <p:cNvPr id="858" name="Google Shape;858;p54"/>
          <p:cNvSpPr txBox="1"/>
          <p:nvPr/>
        </p:nvSpPr>
        <p:spPr>
          <a:xfrm>
            <a:off x="6368731" y="1156938"/>
            <a:ext cx="3145200" cy="1617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600">
                <a:solidFill>
                  <a:srgbClr val="FFFFFF"/>
                </a:solidFill>
                <a:latin typeface="Calibri"/>
                <a:ea typeface="Calibri"/>
                <a:cs typeface="Calibri"/>
                <a:sym typeface="Calibri"/>
              </a:rPr>
              <a:t>Photo taken and owned by NDCNR, permission granted to NDEP</a:t>
            </a:r>
            <a:endParaRPr sz="600">
              <a:solidFill>
                <a:schemeClr val="dk1"/>
              </a:solidFill>
              <a:latin typeface="Calibri"/>
              <a:ea typeface="Calibri"/>
              <a:cs typeface="Calibri"/>
              <a:sym typeface="Calibri"/>
            </a:endParaRPr>
          </a:p>
        </p:txBody>
      </p:sp>
      <p:pic>
        <p:nvPicPr>
          <p:cNvPr descr="A landscape with trees and a body of water in the background" id="859" name="Google Shape;859;p54"/>
          <p:cNvPicPr preferRelativeResize="0"/>
          <p:nvPr/>
        </p:nvPicPr>
        <p:blipFill rotWithShape="1">
          <a:blip r:embed="rId3">
            <a:alphaModFix/>
          </a:blip>
          <a:srcRect b="40721" l="0" r="0" t="32080"/>
          <a:stretch/>
        </p:blipFill>
        <p:spPr>
          <a:xfrm>
            <a:off x="3274" y="0"/>
            <a:ext cx="9140728" cy="2063931"/>
          </a:xfrm>
          <a:prstGeom prst="rect">
            <a:avLst/>
          </a:prstGeom>
          <a:noFill/>
          <a:ln>
            <a:noFill/>
          </a:ln>
        </p:spPr>
      </p:pic>
      <p:sp>
        <p:nvSpPr>
          <p:cNvPr id="860" name="Google Shape;860;p54"/>
          <p:cNvSpPr txBox="1"/>
          <p:nvPr>
            <p:ph idx="12" type="sldNum"/>
          </p:nvPr>
        </p:nvSpPr>
        <p:spPr>
          <a:xfrm>
            <a:off x="6553200" y="4767265"/>
            <a:ext cx="21336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4" name="Shape 864"/>
        <p:cNvGrpSpPr/>
        <p:nvPr/>
      </p:nvGrpSpPr>
      <p:grpSpPr>
        <a:xfrm>
          <a:off x="0" y="0"/>
          <a:ext cx="0" cy="0"/>
          <a:chOff x="0" y="0"/>
          <a:chExt cx="0" cy="0"/>
        </a:xfrm>
      </p:grpSpPr>
      <p:pic>
        <p:nvPicPr>
          <p:cNvPr id="865" name="Google Shape;865;p55" title="newplot (89).png"/>
          <p:cNvPicPr preferRelativeResize="0"/>
          <p:nvPr/>
        </p:nvPicPr>
        <p:blipFill rotWithShape="1">
          <a:blip r:embed="rId3">
            <a:alphaModFix/>
          </a:blip>
          <a:srcRect b="5655" l="0" r="0" t="5982"/>
          <a:stretch/>
        </p:blipFill>
        <p:spPr>
          <a:xfrm>
            <a:off x="1703600" y="689675"/>
            <a:ext cx="6681650" cy="3837900"/>
          </a:xfrm>
          <a:prstGeom prst="rect">
            <a:avLst/>
          </a:prstGeom>
          <a:noFill/>
          <a:ln>
            <a:noFill/>
          </a:ln>
        </p:spPr>
      </p:pic>
      <p:sp>
        <p:nvSpPr>
          <p:cNvPr id="866" name="Google Shape;866;p55"/>
          <p:cNvSpPr/>
          <p:nvPr/>
        </p:nvSpPr>
        <p:spPr>
          <a:xfrm>
            <a:off x="5137325" y="229774"/>
            <a:ext cx="910500" cy="4404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326297"/>
                </a:solidFill>
                <a:latin typeface="Quattrocento Sans"/>
                <a:ea typeface="Quattrocento Sans"/>
                <a:cs typeface="Quattrocento Sans"/>
                <a:sym typeface="Quattrocento Sans"/>
              </a:rPr>
              <a:t>Sectors</a:t>
            </a:r>
            <a:endParaRPr>
              <a:solidFill>
                <a:srgbClr val="326297"/>
              </a:solidFill>
              <a:latin typeface="Quattrocento Sans"/>
              <a:ea typeface="Quattrocento Sans"/>
              <a:cs typeface="Quattrocento Sans"/>
              <a:sym typeface="Quattrocento Sans"/>
            </a:endParaRPr>
          </a:p>
        </p:txBody>
      </p:sp>
      <p:sp>
        <p:nvSpPr>
          <p:cNvPr id="867" name="Google Shape;867;p55"/>
          <p:cNvSpPr/>
          <p:nvPr/>
        </p:nvSpPr>
        <p:spPr>
          <a:xfrm>
            <a:off x="1627243" y="229774"/>
            <a:ext cx="955200" cy="4404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326297"/>
                </a:solidFill>
                <a:latin typeface="Quattrocento Sans"/>
                <a:ea typeface="Quattrocento Sans"/>
                <a:cs typeface="Quattrocento Sans"/>
                <a:sym typeface="Quattrocento Sans"/>
              </a:rPr>
              <a:t>Energy Sources</a:t>
            </a:r>
            <a:endParaRPr>
              <a:solidFill>
                <a:srgbClr val="326297"/>
              </a:solidFill>
              <a:latin typeface="Quattrocento Sans"/>
              <a:ea typeface="Quattrocento Sans"/>
              <a:cs typeface="Quattrocento Sans"/>
              <a:sym typeface="Quattrocento Sans"/>
            </a:endParaRPr>
          </a:p>
        </p:txBody>
      </p:sp>
      <p:sp>
        <p:nvSpPr>
          <p:cNvPr id="868" name="Google Shape;868;p55"/>
          <p:cNvSpPr/>
          <p:nvPr/>
        </p:nvSpPr>
        <p:spPr>
          <a:xfrm>
            <a:off x="7486150" y="3793300"/>
            <a:ext cx="1257000" cy="1168800"/>
          </a:xfrm>
          <a:prstGeom prst="ellipse">
            <a:avLst/>
          </a:prstGeom>
          <a:solidFill>
            <a:schemeClr val="lt1"/>
          </a:solidFill>
          <a:ln cap="flat" cmpd="sng" w="19050">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326297"/>
                </a:solidFill>
                <a:latin typeface="Quattrocento Sans"/>
                <a:ea typeface="Quattrocento Sans"/>
                <a:cs typeface="Quattrocento Sans"/>
                <a:sym typeface="Quattrocento Sans"/>
              </a:rPr>
              <a:t>31% of Nevada’s energy is lost</a:t>
            </a:r>
            <a:endParaRPr>
              <a:solidFill>
                <a:srgbClr val="326297"/>
              </a:solidFill>
              <a:latin typeface="Quattrocento Sans"/>
              <a:ea typeface="Quattrocento Sans"/>
              <a:cs typeface="Quattrocento Sans"/>
              <a:sym typeface="Quattrocento Sans"/>
            </a:endParaRPr>
          </a:p>
        </p:txBody>
      </p:sp>
      <p:cxnSp>
        <p:nvCxnSpPr>
          <p:cNvPr id="869" name="Google Shape;869;p55"/>
          <p:cNvCxnSpPr>
            <a:stCxn id="868" idx="7"/>
          </p:cNvCxnSpPr>
          <p:nvPr/>
        </p:nvCxnSpPr>
        <p:spPr>
          <a:xfrm rot="10800000">
            <a:off x="8383867" y="3318567"/>
            <a:ext cx="175200" cy="645900"/>
          </a:xfrm>
          <a:prstGeom prst="straightConnector1">
            <a:avLst/>
          </a:prstGeom>
          <a:noFill/>
          <a:ln cap="flat" cmpd="sng" w="19050">
            <a:solidFill>
              <a:srgbClr val="1F497D"/>
            </a:solidFill>
            <a:prstDash val="solid"/>
            <a:round/>
            <a:headEnd len="med" w="med" type="none"/>
            <a:tailEnd len="med" w="med" type="triangle"/>
          </a:ln>
        </p:spPr>
      </p:cxnSp>
      <p:sp>
        <p:nvSpPr>
          <p:cNvPr id="870" name="Google Shape;870;p55"/>
          <p:cNvSpPr txBox="1"/>
          <p:nvPr>
            <p:ph idx="12" type="sldNum"/>
          </p:nvPr>
        </p:nvSpPr>
        <p:spPr>
          <a:xfrm>
            <a:off x="8300492" y="4673651"/>
            <a:ext cx="548700" cy="3936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sz="900"/>
              <a:t>‹#›</a:t>
            </a:fld>
            <a:endParaRPr sz="900"/>
          </a:p>
        </p:txBody>
      </p:sp>
      <p:sp>
        <p:nvSpPr>
          <p:cNvPr id="871" name="Google Shape;871;p55"/>
          <p:cNvSpPr/>
          <p:nvPr/>
        </p:nvSpPr>
        <p:spPr>
          <a:xfrm>
            <a:off x="1449950" y="442025"/>
            <a:ext cx="274300" cy="692300"/>
          </a:xfrm>
          <a:custGeom>
            <a:rect b="b" l="l" r="r" t="t"/>
            <a:pathLst>
              <a:path extrusionOk="0" h="27692" w="10972">
                <a:moveTo>
                  <a:pt x="6877" y="0"/>
                </a:moveTo>
                <a:cubicBezTo>
                  <a:pt x="5739" y="3218"/>
                  <a:pt x="-631" y="14692"/>
                  <a:pt x="51" y="19307"/>
                </a:cubicBezTo>
                <a:cubicBezTo>
                  <a:pt x="734" y="23922"/>
                  <a:pt x="9152" y="26295"/>
                  <a:pt x="10972" y="27692"/>
                </a:cubicBezTo>
              </a:path>
            </a:pathLst>
          </a:custGeom>
          <a:noFill/>
          <a:ln cap="flat" cmpd="sng" w="9525">
            <a:solidFill>
              <a:schemeClr val="dk2"/>
            </a:solidFill>
            <a:prstDash val="solid"/>
            <a:round/>
            <a:headEnd len="med" w="med" type="none"/>
            <a:tailEnd len="med" w="med" type="stealth"/>
          </a:ln>
        </p:spPr>
      </p:sp>
      <p:sp>
        <p:nvSpPr>
          <p:cNvPr id="872" name="Google Shape;872;p55"/>
          <p:cNvSpPr txBox="1"/>
          <p:nvPr/>
        </p:nvSpPr>
        <p:spPr>
          <a:xfrm>
            <a:off x="44900" y="2134625"/>
            <a:ext cx="1787100" cy="97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chemeClr val="dk2"/>
                </a:solidFill>
                <a:latin typeface="Quattrocento Sans"/>
                <a:ea typeface="Quattrocento Sans"/>
                <a:cs typeface="Quattrocento Sans"/>
                <a:sym typeface="Quattrocento Sans"/>
              </a:rPr>
              <a:t>Starting Point:</a:t>
            </a:r>
            <a:endParaRPr sz="3600">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rPr lang="en" sz="1500">
                <a:solidFill>
                  <a:schemeClr val="dk2"/>
                </a:solidFill>
                <a:latin typeface="Quattrocento Sans"/>
                <a:ea typeface="Quattrocento Sans"/>
                <a:cs typeface="Quattrocento Sans"/>
                <a:sym typeface="Quattrocento Sans"/>
              </a:rPr>
              <a:t>Nevada’s </a:t>
            </a:r>
            <a:endParaRPr sz="1500">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rPr lang="en" sz="1500">
                <a:solidFill>
                  <a:schemeClr val="dk2"/>
                </a:solidFill>
                <a:latin typeface="Quattrocento Sans"/>
                <a:ea typeface="Quattrocento Sans"/>
                <a:cs typeface="Quattrocento Sans"/>
                <a:sym typeface="Quattrocento Sans"/>
              </a:rPr>
              <a:t>Energy System (2021)</a:t>
            </a:r>
            <a:endParaRPr sz="1500">
              <a:solidFill>
                <a:schemeClr val="dk2"/>
              </a:solidFill>
              <a:latin typeface="Quattrocento Sans"/>
              <a:ea typeface="Quattrocento Sans"/>
              <a:cs typeface="Quattrocento Sans"/>
              <a:sym typeface="Quattrocento Sans"/>
            </a:endParaRPr>
          </a:p>
        </p:txBody>
      </p:sp>
      <p:sp>
        <p:nvSpPr>
          <p:cNvPr id="873" name="Google Shape;873;p55"/>
          <p:cNvSpPr/>
          <p:nvPr/>
        </p:nvSpPr>
        <p:spPr>
          <a:xfrm>
            <a:off x="5032332" y="500525"/>
            <a:ext cx="309450" cy="682550"/>
          </a:xfrm>
          <a:custGeom>
            <a:rect b="b" l="l" r="r" t="t"/>
            <a:pathLst>
              <a:path extrusionOk="0" h="27302" w="12378">
                <a:moveTo>
                  <a:pt x="3797" y="0"/>
                </a:moveTo>
                <a:cubicBezTo>
                  <a:pt x="3212" y="2795"/>
                  <a:pt x="-1143" y="12222"/>
                  <a:pt x="287" y="16772"/>
                </a:cubicBezTo>
                <a:cubicBezTo>
                  <a:pt x="1717" y="21322"/>
                  <a:pt x="10363" y="25547"/>
                  <a:pt x="12378" y="27302"/>
                </a:cubicBezTo>
              </a:path>
            </a:pathLst>
          </a:custGeom>
          <a:noFill/>
          <a:ln cap="flat" cmpd="sng" w="9525">
            <a:solidFill>
              <a:schemeClr val="dk2"/>
            </a:solidFill>
            <a:prstDash val="solid"/>
            <a:round/>
            <a:headEnd len="med" w="med" type="none"/>
            <a:tailEnd len="med" w="med" type="stealth"/>
          </a:ln>
        </p:spPr>
      </p:sp>
      <p:sp>
        <p:nvSpPr>
          <p:cNvPr id="874" name="Google Shape;874;p55"/>
          <p:cNvSpPr/>
          <p:nvPr/>
        </p:nvSpPr>
        <p:spPr>
          <a:xfrm>
            <a:off x="7746904" y="229774"/>
            <a:ext cx="910500" cy="4404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326297"/>
                </a:solidFill>
                <a:latin typeface="Quattrocento Sans"/>
                <a:ea typeface="Quattrocento Sans"/>
                <a:cs typeface="Quattrocento Sans"/>
                <a:sym typeface="Quattrocento Sans"/>
              </a:rPr>
              <a:t>Outputs</a:t>
            </a:r>
            <a:endParaRPr>
              <a:solidFill>
                <a:srgbClr val="326297"/>
              </a:solidFill>
              <a:latin typeface="Quattrocento Sans"/>
              <a:ea typeface="Quattrocento Sans"/>
              <a:cs typeface="Quattrocento Sans"/>
              <a:sym typeface="Quattrocento Sans"/>
            </a:endParaRPr>
          </a:p>
        </p:txBody>
      </p:sp>
      <p:sp>
        <p:nvSpPr>
          <p:cNvPr id="875" name="Google Shape;875;p55"/>
          <p:cNvSpPr/>
          <p:nvPr/>
        </p:nvSpPr>
        <p:spPr>
          <a:xfrm>
            <a:off x="8505875" y="465225"/>
            <a:ext cx="290925" cy="1020125"/>
          </a:xfrm>
          <a:custGeom>
            <a:rect b="b" l="l" r="r" t="t"/>
            <a:pathLst>
              <a:path extrusionOk="0" h="40805" w="11637">
                <a:moveTo>
                  <a:pt x="6223" y="0"/>
                </a:moveTo>
                <a:cubicBezTo>
                  <a:pt x="7104" y="3583"/>
                  <a:pt x="12543" y="14698"/>
                  <a:pt x="11506" y="21499"/>
                </a:cubicBezTo>
                <a:cubicBezTo>
                  <a:pt x="10469" y="28300"/>
                  <a:pt x="1918" y="37587"/>
                  <a:pt x="0" y="40805"/>
                </a:cubicBezTo>
              </a:path>
            </a:pathLst>
          </a:custGeom>
          <a:noFill/>
          <a:ln cap="flat" cmpd="sng" w="9525">
            <a:solidFill>
              <a:schemeClr val="dk2"/>
            </a:solidFill>
            <a:prstDash val="solid"/>
            <a:round/>
            <a:headEnd len="med" w="med" type="none"/>
            <a:tailEnd len="med" w="med" type="stealth"/>
          </a:ln>
        </p:spPr>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9" name="Shape 879"/>
        <p:cNvGrpSpPr/>
        <p:nvPr/>
      </p:nvGrpSpPr>
      <p:grpSpPr>
        <a:xfrm>
          <a:off x="0" y="0"/>
          <a:ext cx="0" cy="0"/>
          <a:chOff x="0" y="0"/>
          <a:chExt cx="0" cy="0"/>
        </a:xfrm>
      </p:grpSpPr>
      <p:sp>
        <p:nvSpPr>
          <p:cNvPr id="880" name="Google Shape;880;p56"/>
          <p:cNvSpPr/>
          <p:nvPr/>
        </p:nvSpPr>
        <p:spPr>
          <a:xfrm>
            <a:off x="500900" y="1463375"/>
            <a:ext cx="2618400" cy="1536000"/>
          </a:xfrm>
          <a:prstGeom prst="roundRect">
            <a:avLst>
              <a:gd fmla="val 1081" name="adj"/>
            </a:avLst>
          </a:prstGeom>
          <a:solidFill>
            <a:srgbClr val="3CB54A"/>
          </a:solidFill>
          <a:ln>
            <a:noFill/>
          </a:ln>
        </p:spPr>
        <p:txBody>
          <a:bodyPr anchorCtr="0" anchor="ctr" bIns="282075" lIns="159375" spcFirstLastPara="1" rIns="159375" wrap="square" tIns="282075">
            <a:noAutofit/>
          </a:bodyPr>
          <a:lstStyle/>
          <a:p>
            <a:pPr indent="0" lvl="0" marL="0" marR="0" rtl="0" algn="ctr">
              <a:lnSpc>
                <a:spcPct val="160000"/>
              </a:lnSpc>
              <a:spcBef>
                <a:spcPts val="0"/>
              </a:spcBef>
              <a:spcAft>
                <a:spcPts val="0"/>
              </a:spcAft>
              <a:buNone/>
            </a:pPr>
            <a:r>
              <a:t/>
            </a:r>
            <a:endParaRPr b="0" i="0" sz="1350" u="none" cap="none" strike="noStrike">
              <a:solidFill>
                <a:srgbClr val="000000"/>
              </a:solidFill>
              <a:latin typeface="Calibri"/>
              <a:ea typeface="Calibri"/>
              <a:cs typeface="Calibri"/>
              <a:sym typeface="Calibri"/>
            </a:endParaRPr>
          </a:p>
        </p:txBody>
      </p:sp>
      <p:pic>
        <p:nvPicPr>
          <p:cNvPr descr="https://pitch-assets-ccb95893-de3f-4266-973c-20049231b248.s3.eu-west-1.amazonaws.com/eba17b23-eddb-4711-b8a7-99618989822e?pitch-bytes=8350&amp;pitch-content-type=image%2Fpng" id="881" name="Google Shape;881;p56"/>
          <p:cNvPicPr preferRelativeResize="0"/>
          <p:nvPr/>
        </p:nvPicPr>
        <p:blipFill rotWithShape="1">
          <a:blip r:embed="rId3">
            <a:alphaModFix/>
          </a:blip>
          <a:srcRect b="0" l="0" r="129" t="0"/>
          <a:stretch/>
        </p:blipFill>
        <p:spPr>
          <a:xfrm>
            <a:off x="1370399" y="1562974"/>
            <a:ext cx="879404" cy="960759"/>
          </a:xfrm>
          <a:prstGeom prst="rect">
            <a:avLst/>
          </a:prstGeom>
          <a:noFill/>
          <a:ln>
            <a:noFill/>
          </a:ln>
        </p:spPr>
      </p:pic>
      <p:sp>
        <p:nvSpPr>
          <p:cNvPr id="882" name="Google Shape;882;p56"/>
          <p:cNvSpPr/>
          <p:nvPr/>
        </p:nvSpPr>
        <p:spPr>
          <a:xfrm>
            <a:off x="6092675" y="1456025"/>
            <a:ext cx="2618400" cy="1536000"/>
          </a:xfrm>
          <a:prstGeom prst="roundRect">
            <a:avLst>
              <a:gd fmla="val 1081" name="adj"/>
            </a:avLst>
          </a:prstGeom>
          <a:solidFill>
            <a:srgbClr val="1F49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https://pitch-assets-ccb95893-de3f-4266-973c-20049231b248.s3.eu-west-1.amazonaws.com/ca68734f-d0a7-40bb-a4b6-297344c091c3?pitch-bytes=9207&amp;pitch-content-type=image%2Fpng" id="883" name="Google Shape;883;p56"/>
          <p:cNvPicPr preferRelativeResize="0"/>
          <p:nvPr/>
        </p:nvPicPr>
        <p:blipFill rotWithShape="1">
          <a:blip r:embed="rId4">
            <a:alphaModFix/>
          </a:blip>
          <a:srcRect b="0" l="0" r="129" t="0"/>
          <a:stretch/>
        </p:blipFill>
        <p:spPr>
          <a:xfrm>
            <a:off x="6942808" y="1562920"/>
            <a:ext cx="879428" cy="960866"/>
          </a:xfrm>
          <a:prstGeom prst="rect">
            <a:avLst/>
          </a:prstGeom>
          <a:noFill/>
          <a:ln>
            <a:noFill/>
          </a:ln>
        </p:spPr>
      </p:pic>
      <p:sp>
        <p:nvSpPr>
          <p:cNvPr id="884" name="Google Shape;884;p56"/>
          <p:cNvSpPr/>
          <p:nvPr/>
        </p:nvSpPr>
        <p:spPr>
          <a:xfrm>
            <a:off x="3337600" y="1462075"/>
            <a:ext cx="2560800" cy="1536000"/>
          </a:xfrm>
          <a:prstGeom prst="roundRect">
            <a:avLst>
              <a:gd fmla="val 1081" name="adj"/>
            </a:avLst>
          </a:prstGeom>
          <a:solidFill>
            <a:srgbClr val="F4CA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56"/>
          <p:cNvSpPr/>
          <p:nvPr/>
        </p:nvSpPr>
        <p:spPr>
          <a:xfrm>
            <a:off x="610625" y="2588050"/>
            <a:ext cx="2271785" cy="1909105"/>
          </a:xfrm>
          <a:custGeom>
            <a:rect b="b" l="l" r="r" t="t"/>
            <a:pathLst>
              <a:path extrusionOk="0" h="1913890" w="5574933">
                <a:moveTo>
                  <a:pt x="5450472" y="1913890"/>
                </a:moveTo>
                <a:lnTo>
                  <a:pt x="124460" y="1913890"/>
                </a:lnTo>
                <a:cubicBezTo>
                  <a:pt x="55880" y="1913890"/>
                  <a:pt x="0" y="1858010"/>
                  <a:pt x="0" y="1789430"/>
                </a:cubicBezTo>
                <a:lnTo>
                  <a:pt x="0" y="124460"/>
                </a:lnTo>
                <a:cubicBezTo>
                  <a:pt x="0" y="55880"/>
                  <a:pt x="55880" y="0"/>
                  <a:pt x="124460" y="0"/>
                </a:cubicBezTo>
                <a:lnTo>
                  <a:pt x="5450473" y="0"/>
                </a:lnTo>
                <a:cubicBezTo>
                  <a:pt x="5519053" y="0"/>
                  <a:pt x="5574933" y="55880"/>
                  <a:pt x="5574933" y="124460"/>
                </a:cubicBezTo>
                <a:lnTo>
                  <a:pt x="5574933" y="1789430"/>
                </a:lnTo>
                <a:cubicBezTo>
                  <a:pt x="5574933" y="1858010"/>
                  <a:pt x="5519053" y="1913890"/>
                  <a:pt x="5450473" y="1913890"/>
                </a:cubicBezTo>
                <a:close/>
              </a:path>
            </a:pathLst>
          </a:custGeom>
          <a:solidFill>
            <a:srgbClr val="F8F8F8"/>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886" name="Google Shape;886;p56"/>
          <p:cNvSpPr txBox="1"/>
          <p:nvPr/>
        </p:nvSpPr>
        <p:spPr>
          <a:xfrm>
            <a:off x="686472" y="2638125"/>
            <a:ext cx="1983600" cy="203100"/>
          </a:xfrm>
          <a:prstGeom prst="rect">
            <a:avLst/>
          </a:prstGeom>
          <a:noFill/>
          <a:ln>
            <a:noFill/>
          </a:ln>
        </p:spPr>
        <p:txBody>
          <a:bodyPr anchorCtr="0" anchor="t" bIns="0" lIns="0" spcFirstLastPara="1" rIns="0" wrap="square" tIns="0">
            <a:spAutoFit/>
          </a:bodyPr>
          <a:lstStyle/>
          <a:p>
            <a:pPr indent="0" lvl="0" marL="0" marR="0" rtl="0" algn="l">
              <a:lnSpc>
                <a:spcPct val="88000"/>
              </a:lnSpc>
              <a:spcBef>
                <a:spcPts val="0"/>
              </a:spcBef>
              <a:spcAft>
                <a:spcPts val="0"/>
              </a:spcAft>
              <a:buNone/>
            </a:pPr>
            <a:r>
              <a:rPr b="1" lang="en" sz="1500">
                <a:solidFill>
                  <a:srgbClr val="343434"/>
                </a:solidFill>
                <a:latin typeface="Quattrocento Sans"/>
                <a:ea typeface="Quattrocento Sans"/>
                <a:cs typeface="Quattrocento Sans"/>
                <a:sym typeface="Quattrocento Sans"/>
              </a:rPr>
              <a:t>Low Carbon (LC)</a:t>
            </a:r>
            <a:endParaRPr sz="1100">
              <a:latin typeface="Quattrocento Sans"/>
              <a:ea typeface="Quattrocento Sans"/>
              <a:cs typeface="Quattrocento Sans"/>
              <a:sym typeface="Quattrocento Sans"/>
            </a:endParaRPr>
          </a:p>
        </p:txBody>
      </p:sp>
      <p:sp>
        <p:nvSpPr>
          <p:cNvPr id="887" name="Google Shape;887;p56"/>
          <p:cNvSpPr txBox="1"/>
          <p:nvPr/>
        </p:nvSpPr>
        <p:spPr>
          <a:xfrm>
            <a:off x="676188" y="2901560"/>
            <a:ext cx="2120100" cy="1454700"/>
          </a:xfrm>
          <a:prstGeom prst="rect">
            <a:avLst/>
          </a:prstGeom>
          <a:noFill/>
          <a:ln>
            <a:noFill/>
          </a:ln>
        </p:spPr>
        <p:txBody>
          <a:bodyPr anchorCtr="0" anchor="t" bIns="0" lIns="0" spcFirstLastPara="1" rIns="0" wrap="square" tIns="0">
            <a:spAutoFit/>
          </a:bodyPr>
          <a:lstStyle/>
          <a:p>
            <a:pPr indent="-165100" lvl="1" marL="171450" rtl="0" algn="l">
              <a:lnSpc>
                <a:spcPct val="115000"/>
              </a:lnSpc>
              <a:spcBef>
                <a:spcPts val="0"/>
              </a:spcBef>
              <a:spcAft>
                <a:spcPts val="0"/>
              </a:spcAft>
              <a:buClr>
                <a:srgbClr val="343434"/>
              </a:buClr>
              <a:buSzPts val="1400"/>
              <a:buFont typeface="Quattrocento Sans"/>
              <a:buChar char="•"/>
            </a:pPr>
            <a:r>
              <a:rPr lang="en">
                <a:solidFill>
                  <a:srgbClr val="343434"/>
                </a:solidFill>
                <a:latin typeface="Quattrocento Sans"/>
                <a:ea typeface="Quattrocento Sans"/>
                <a:cs typeface="Quattrocento Sans"/>
                <a:sym typeface="Quattrocento Sans"/>
              </a:rPr>
              <a:t>Accelerated clean grid</a:t>
            </a:r>
            <a:endParaRPr>
              <a:solidFill>
                <a:srgbClr val="343434"/>
              </a:solidFill>
              <a:latin typeface="Quattrocento Sans"/>
              <a:ea typeface="Quattrocento Sans"/>
              <a:cs typeface="Quattrocento Sans"/>
              <a:sym typeface="Quattrocento Sans"/>
            </a:endParaRPr>
          </a:p>
          <a:p>
            <a:pPr indent="-165100" lvl="1" marL="171450" rtl="0" algn="l">
              <a:lnSpc>
                <a:spcPct val="115000"/>
              </a:lnSpc>
              <a:spcBef>
                <a:spcPts val="0"/>
              </a:spcBef>
              <a:spcAft>
                <a:spcPts val="0"/>
              </a:spcAft>
              <a:buClr>
                <a:srgbClr val="343434"/>
              </a:buClr>
              <a:buSzPts val="1400"/>
              <a:buFont typeface="Quattrocento Sans"/>
              <a:buChar char="•"/>
            </a:pPr>
            <a:r>
              <a:rPr lang="en">
                <a:solidFill>
                  <a:srgbClr val="343434"/>
                </a:solidFill>
                <a:latin typeface="Quattrocento Sans"/>
                <a:ea typeface="Quattrocento Sans"/>
                <a:cs typeface="Quattrocento Sans"/>
                <a:sym typeface="Quattrocento Sans"/>
              </a:rPr>
              <a:t>Ambitious retrofits and building performance</a:t>
            </a:r>
            <a:endParaRPr>
              <a:solidFill>
                <a:srgbClr val="343434"/>
              </a:solidFill>
              <a:latin typeface="Quattrocento Sans"/>
              <a:ea typeface="Quattrocento Sans"/>
              <a:cs typeface="Quattrocento Sans"/>
              <a:sym typeface="Quattrocento Sans"/>
            </a:endParaRPr>
          </a:p>
          <a:p>
            <a:pPr indent="-146050" lvl="1" marL="171450" rtl="0" algn="l">
              <a:lnSpc>
                <a:spcPct val="115000"/>
              </a:lnSpc>
              <a:spcBef>
                <a:spcPts val="0"/>
              </a:spcBef>
              <a:spcAft>
                <a:spcPts val="0"/>
              </a:spcAft>
              <a:buClr>
                <a:srgbClr val="343434"/>
              </a:buClr>
              <a:buSzPts val="1100"/>
              <a:buFont typeface="Quattrocento Sans"/>
              <a:buChar char="•"/>
            </a:pPr>
            <a:r>
              <a:rPr lang="en">
                <a:solidFill>
                  <a:srgbClr val="343434"/>
                </a:solidFill>
                <a:latin typeface="Quattrocento Sans"/>
                <a:ea typeface="Quattrocento Sans"/>
                <a:cs typeface="Quattrocento Sans"/>
                <a:sym typeface="Quattrocento Sans"/>
              </a:rPr>
              <a:t>Net zero building code</a:t>
            </a:r>
            <a:endParaRPr>
              <a:solidFill>
                <a:srgbClr val="343434"/>
              </a:solidFill>
              <a:latin typeface="Quattrocento Sans"/>
              <a:ea typeface="Quattrocento Sans"/>
              <a:cs typeface="Quattrocento Sans"/>
              <a:sym typeface="Quattrocento Sans"/>
            </a:endParaRPr>
          </a:p>
          <a:p>
            <a:pPr indent="-146050" lvl="1" marL="171450" rtl="0" algn="l">
              <a:lnSpc>
                <a:spcPct val="115000"/>
              </a:lnSpc>
              <a:spcBef>
                <a:spcPts val="0"/>
              </a:spcBef>
              <a:spcAft>
                <a:spcPts val="0"/>
              </a:spcAft>
              <a:buClr>
                <a:srgbClr val="343434"/>
              </a:buClr>
              <a:buSzPts val="1100"/>
              <a:buFont typeface="Quattrocento Sans"/>
              <a:buChar char="•"/>
            </a:pPr>
            <a:r>
              <a:rPr lang="en">
                <a:solidFill>
                  <a:srgbClr val="343434"/>
                </a:solidFill>
                <a:latin typeface="Quattrocento Sans"/>
                <a:ea typeface="Quattrocento Sans"/>
                <a:cs typeface="Quattrocento Sans"/>
                <a:sym typeface="Quattrocento Sans"/>
              </a:rPr>
              <a:t>Transition to ZEVs</a:t>
            </a:r>
            <a:endParaRPr>
              <a:solidFill>
                <a:srgbClr val="343434"/>
              </a:solidFill>
              <a:latin typeface="Quattrocento Sans"/>
              <a:ea typeface="Quattrocento Sans"/>
              <a:cs typeface="Quattrocento Sans"/>
              <a:sym typeface="Quattrocento Sans"/>
            </a:endParaRPr>
          </a:p>
          <a:p>
            <a:pPr indent="-146050" lvl="1" marL="171450" rtl="0" algn="l">
              <a:lnSpc>
                <a:spcPct val="115000"/>
              </a:lnSpc>
              <a:spcBef>
                <a:spcPts val="0"/>
              </a:spcBef>
              <a:spcAft>
                <a:spcPts val="0"/>
              </a:spcAft>
              <a:buClr>
                <a:srgbClr val="343434"/>
              </a:buClr>
              <a:buSzPts val="1100"/>
              <a:buFont typeface="Quattrocento Sans"/>
              <a:buChar char="•"/>
            </a:pPr>
            <a:r>
              <a:rPr lang="en">
                <a:solidFill>
                  <a:srgbClr val="343434"/>
                </a:solidFill>
                <a:latin typeface="Quattrocento Sans"/>
                <a:ea typeface="Quattrocento Sans"/>
                <a:cs typeface="Quattrocento Sans"/>
                <a:sym typeface="Quattrocento Sans"/>
              </a:rPr>
              <a:t>Decarbonize industry</a:t>
            </a:r>
            <a:endParaRPr>
              <a:solidFill>
                <a:srgbClr val="343434"/>
              </a:solidFill>
              <a:latin typeface="Quattrocento Sans"/>
              <a:ea typeface="Quattrocento Sans"/>
              <a:cs typeface="Quattrocento Sans"/>
              <a:sym typeface="Quattrocento Sans"/>
            </a:endParaRPr>
          </a:p>
        </p:txBody>
      </p:sp>
      <p:sp>
        <p:nvSpPr>
          <p:cNvPr id="888" name="Google Shape;888;p56"/>
          <p:cNvSpPr/>
          <p:nvPr/>
        </p:nvSpPr>
        <p:spPr>
          <a:xfrm rot="-587529">
            <a:off x="573361" y="462160"/>
            <a:ext cx="159799" cy="128349"/>
          </a:xfrm>
          <a:custGeom>
            <a:rect b="b" l="l" r="r" t="t"/>
            <a:pathLst>
              <a:path extrusionOk="0" h="256589" w="319737">
                <a:moveTo>
                  <a:pt x="0" y="0"/>
                </a:moveTo>
                <a:lnTo>
                  <a:pt x="319737" y="0"/>
                </a:lnTo>
                <a:lnTo>
                  <a:pt x="319737" y="256589"/>
                </a:lnTo>
                <a:lnTo>
                  <a:pt x="0" y="256589"/>
                </a:lnTo>
                <a:lnTo>
                  <a:pt x="0" y="0"/>
                </a:lnTo>
                <a:close/>
              </a:path>
            </a:pathLst>
          </a:custGeom>
          <a:blipFill rotWithShape="1">
            <a:blip r:embed="rId5">
              <a:alphaModFix/>
            </a:blip>
            <a:stretch>
              <a:fillRect b="0" l="0" r="0" t="0"/>
            </a:stretch>
          </a:blip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889" name="Google Shape;889;p56"/>
          <p:cNvSpPr txBox="1"/>
          <p:nvPr/>
        </p:nvSpPr>
        <p:spPr>
          <a:xfrm>
            <a:off x="-1" y="1100898"/>
            <a:ext cx="9144000" cy="203100"/>
          </a:xfrm>
          <a:prstGeom prst="rect">
            <a:avLst/>
          </a:prstGeom>
          <a:noFill/>
          <a:ln>
            <a:noFill/>
          </a:ln>
        </p:spPr>
        <p:txBody>
          <a:bodyPr anchorCtr="0" anchor="t" bIns="0" lIns="0" spcFirstLastPara="1" rIns="0" wrap="square" tIns="0">
            <a:spAutoFit/>
          </a:bodyPr>
          <a:lstStyle/>
          <a:p>
            <a:pPr indent="0" lvl="0" marL="0" marR="0" rtl="0" algn="ctr">
              <a:lnSpc>
                <a:spcPct val="73333"/>
              </a:lnSpc>
              <a:spcBef>
                <a:spcPts val="0"/>
              </a:spcBef>
              <a:spcAft>
                <a:spcPts val="0"/>
              </a:spcAft>
              <a:buNone/>
            </a:pPr>
            <a:r>
              <a:rPr b="1" lang="en" sz="1800">
                <a:solidFill>
                  <a:srgbClr val="0880AD"/>
                </a:solidFill>
                <a:latin typeface="Quattrocento Sans"/>
                <a:ea typeface="Quattrocento Sans"/>
                <a:cs typeface="Quattrocento Sans"/>
                <a:sym typeface="Quattrocento Sans"/>
              </a:rPr>
              <a:t>What would </a:t>
            </a:r>
            <a:r>
              <a:rPr b="1" lang="en" sz="1800">
                <a:solidFill>
                  <a:srgbClr val="0880AD"/>
                </a:solidFill>
                <a:latin typeface="Quattrocento Sans"/>
                <a:ea typeface="Quattrocento Sans"/>
                <a:cs typeface="Quattrocento Sans"/>
                <a:sym typeface="Quattrocento Sans"/>
              </a:rPr>
              <a:t>happen if…?</a:t>
            </a:r>
            <a:endParaRPr b="1" sz="1800">
              <a:solidFill>
                <a:srgbClr val="0880AD"/>
              </a:solidFill>
              <a:latin typeface="Quattrocento Sans"/>
              <a:ea typeface="Quattrocento Sans"/>
              <a:cs typeface="Quattrocento Sans"/>
              <a:sym typeface="Quattrocento Sans"/>
            </a:endParaRPr>
          </a:p>
        </p:txBody>
      </p:sp>
      <p:sp>
        <p:nvSpPr>
          <p:cNvPr id="890" name="Google Shape;890;p56"/>
          <p:cNvSpPr txBox="1"/>
          <p:nvPr/>
        </p:nvSpPr>
        <p:spPr>
          <a:xfrm>
            <a:off x="0" y="497821"/>
            <a:ext cx="9144000" cy="584400"/>
          </a:xfrm>
          <a:prstGeom prst="rect">
            <a:avLst/>
          </a:prstGeom>
          <a:noFill/>
          <a:ln>
            <a:noFill/>
          </a:ln>
        </p:spPr>
        <p:txBody>
          <a:bodyPr anchorCtr="0" anchor="t" bIns="0" lIns="0" spcFirstLastPara="1" rIns="0" wrap="square" tIns="0">
            <a:spAutoFit/>
          </a:bodyPr>
          <a:lstStyle/>
          <a:p>
            <a:pPr indent="0" lvl="0" marL="0" marR="0" rtl="0" algn="ctr">
              <a:lnSpc>
                <a:spcPct val="92592"/>
              </a:lnSpc>
              <a:spcBef>
                <a:spcPts val="0"/>
              </a:spcBef>
              <a:spcAft>
                <a:spcPts val="0"/>
              </a:spcAft>
              <a:buNone/>
            </a:pPr>
            <a:r>
              <a:rPr b="1" lang="en" sz="4100">
                <a:solidFill>
                  <a:srgbClr val="326297"/>
                </a:solidFill>
                <a:latin typeface="Quattrocento Sans"/>
                <a:ea typeface="Quattrocento Sans"/>
                <a:cs typeface="Quattrocento Sans"/>
                <a:sym typeface="Quattrocento Sans"/>
              </a:rPr>
              <a:t>The Modeled Scenarios</a:t>
            </a:r>
            <a:endParaRPr b="1" sz="4100">
              <a:solidFill>
                <a:srgbClr val="326297"/>
              </a:solidFill>
              <a:latin typeface="Quattrocento Sans"/>
              <a:ea typeface="Quattrocento Sans"/>
              <a:cs typeface="Quattrocento Sans"/>
              <a:sym typeface="Quattrocento Sans"/>
            </a:endParaRPr>
          </a:p>
        </p:txBody>
      </p:sp>
      <p:sp>
        <p:nvSpPr>
          <p:cNvPr id="891" name="Google Shape;891;p56"/>
          <p:cNvSpPr/>
          <p:nvPr/>
        </p:nvSpPr>
        <p:spPr>
          <a:xfrm>
            <a:off x="3523725" y="2598200"/>
            <a:ext cx="2257848" cy="1909105"/>
          </a:xfrm>
          <a:custGeom>
            <a:rect b="b" l="l" r="r" t="t"/>
            <a:pathLst>
              <a:path extrusionOk="0" h="1913890" w="5574933">
                <a:moveTo>
                  <a:pt x="5450472" y="1913890"/>
                </a:moveTo>
                <a:lnTo>
                  <a:pt x="124460" y="1913890"/>
                </a:lnTo>
                <a:cubicBezTo>
                  <a:pt x="55880" y="1913890"/>
                  <a:pt x="0" y="1858010"/>
                  <a:pt x="0" y="1789430"/>
                </a:cubicBezTo>
                <a:lnTo>
                  <a:pt x="0" y="124460"/>
                </a:lnTo>
                <a:cubicBezTo>
                  <a:pt x="0" y="55880"/>
                  <a:pt x="55880" y="0"/>
                  <a:pt x="124460" y="0"/>
                </a:cubicBezTo>
                <a:lnTo>
                  <a:pt x="5450473" y="0"/>
                </a:lnTo>
                <a:cubicBezTo>
                  <a:pt x="5519053" y="0"/>
                  <a:pt x="5574933" y="55880"/>
                  <a:pt x="5574933" y="124460"/>
                </a:cubicBezTo>
                <a:lnTo>
                  <a:pt x="5574933" y="1789430"/>
                </a:lnTo>
                <a:cubicBezTo>
                  <a:pt x="5574933" y="1858010"/>
                  <a:pt x="5519053" y="1913890"/>
                  <a:pt x="5450473" y="1913890"/>
                </a:cubicBezTo>
                <a:close/>
              </a:path>
            </a:pathLst>
          </a:custGeom>
          <a:solidFill>
            <a:srgbClr val="F8F8F8"/>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892" name="Google Shape;892;p56"/>
          <p:cNvSpPr txBox="1"/>
          <p:nvPr/>
        </p:nvSpPr>
        <p:spPr>
          <a:xfrm>
            <a:off x="3610549" y="2654650"/>
            <a:ext cx="1986600" cy="203100"/>
          </a:xfrm>
          <a:prstGeom prst="rect">
            <a:avLst/>
          </a:prstGeom>
          <a:noFill/>
          <a:ln>
            <a:noFill/>
          </a:ln>
        </p:spPr>
        <p:txBody>
          <a:bodyPr anchorCtr="0" anchor="t" bIns="0" lIns="0" spcFirstLastPara="1" rIns="0" wrap="square" tIns="0">
            <a:spAutoFit/>
          </a:bodyPr>
          <a:lstStyle/>
          <a:p>
            <a:pPr indent="0" lvl="0" marL="0" marR="0" rtl="0" algn="l">
              <a:lnSpc>
                <a:spcPct val="88000"/>
              </a:lnSpc>
              <a:spcBef>
                <a:spcPts val="0"/>
              </a:spcBef>
              <a:spcAft>
                <a:spcPts val="0"/>
              </a:spcAft>
              <a:buNone/>
            </a:pPr>
            <a:r>
              <a:rPr b="1" lang="en" sz="1500">
                <a:solidFill>
                  <a:srgbClr val="343434"/>
                </a:solidFill>
                <a:latin typeface="Quattrocento Sans"/>
                <a:ea typeface="Quattrocento Sans"/>
                <a:cs typeface="Quattrocento Sans"/>
                <a:sym typeface="Quattrocento Sans"/>
              </a:rPr>
              <a:t>Mixed Fuels (MF)</a:t>
            </a:r>
            <a:endParaRPr sz="1100">
              <a:latin typeface="Quattrocento Sans"/>
              <a:ea typeface="Quattrocento Sans"/>
              <a:cs typeface="Quattrocento Sans"/>
              <a:sym typeface="Quattrocento Sans"/>
            </a:endParaRPr>
          </a:p>
        </p:txBody>
      </p:sp>
      <p:sp>
        <p:nvSpPr>
          <p:cNvPr id="893" name="Google Shape;893;p56"/>
          <p:cNvSpPr txBox="1"/>
          <p:nvPr/>
        </p:nvSpPr>
        <p:spPr>
          <a:xfrm>
            <a:off x="3633275" y="2932775"/>
            <a:ext cx="2194500" cy="1508400"/>
          </a:xfrm>
          <a:prstGeom prst="rect">
            <a:avLst/>
          </a:prstGeom>
          <a:noFill/>
          <a:ln>
            <a:noFill/>
          </a:ln>
        </p:spPr>
        <p:txBody>
          <a:bodyPr anchorCtr="0" anchor="t" bIns="0" lIns="0" spcFirstLastPara="1" rIns="0" wrap="square" tIns="0">
            <a:spAutoFit/>
          </a:bodyPr>
          <a:lstStyle/>
          <a:p>
            <a:pPr indent="-165100" lvl="1" marL="171450" rtl="0" algn="l">
              <a:spcBef>
                <a:spcPts val="0"/>
              </a:spcBef>
              <a:spcAft>
                <a:spcPts val="0"/>
              </a:spcAft>
              <a:buClr>
                <a:srgbClr val="343434"/>
              </a:buClr>
              <a:buSzPts val="1400"/>
              <a:buFont typeface="Quattrocento Sans"/>
              <a:buChar char="•"/>
            </a:pPr>
            <a:r>
              <a:rPr lang="en">
                <a:solidFill>
                  <a:srgbClr val="343434"/>
                </a:solidFill>
                <a:latin typeface="Quattrocento Sans"/>
                <a:ea typeface="Quattrocento Sans"/>
                <a:cs typeface="Quattrocento Sans"/>
                <a:sym typeface="Quattrocento Sans"/>
              </a:rPr>
              <a:t>Actions are more aligned with </a:t>
            </a:r>
            <a:r>
              <a:rPr lang="en">
                <a:solidFill>
                  <a:srgbClr val="343434"/>
                </a:solidFill>
                <a:latin typeface="Quattrocento Sans"/>
                <a:ea typeface="Quattrocento Sans"/>
                <a:cs typeface="Quattrocento Sans"/>
                <a:sym typeface="Quattrocento Sans"/>
              </a:rPr>
              <a:t>State’s</a:t>
            </a:r>
            <a:r>
              <a:rPr lang="en">
                <a:solidFill>
                  <a:srgbClr val="343434"/>
                </a:solidFill>
                <a:latin typeface="Quattrocento Sans"/>
                <a:ea typeface="Quattrocento Sans"/>
                <a:cs typeface="Quattrocento Sans"/>
                <a:sym typeface="Quattrocento Sans"/>
              </a:rPr>
              <a:t> current goals</a:t>
            </a:r>
            <a:endParaRPr>
              <a:solidFill>
                <a:srgbClr val="343434"/>
              </a:solidFill>
              <a:latin typeface="Quattrocento Sans"/>
              <a:ea typeface="Quattrocento Sans"/>
              <a:cs typeface="Quattrocento Sans"/>
              <a:sym typeface="Quattrocento Sans"/>
            </a:endParaRPr>
          </a:p>
          <a:p>
            <a:pPr indent="-165100" lvl="1" marL="171450" rtl="0" algn="l">
              <a:spcBef>
                <a:spcPts val="0"/>
              </a:spcBef>
              <a:spcAft>
                <a:spcPts val="0"/>
              </a:spcAft>
              <a:buClr>
                <a:srgbClr val="343434"/>
              </a:buClr>
              <a:buSzPts val="1400"/>
              <a:buFont typeface="Quattrocento Sans"/>
              <a:buChar char="•"/>
            </a:pPr>
            <a:r>
              <a:rPr lang="en">
                <a:solidFill>
                  <a:srgbClr val="343434"/>
                </a:solidFill>
                <a:latin typeface="Quattrocento Sans"/>
                <a:ea typeface="Quattrocento Sans"/>
                <a:cs typeface="Quattrocento Sans"/>
                <a:sym typeface="Quattrocento Sans"/>
              </a:rPr>
              <a:t>Fossil fuels stay longer</a:t>
            </a:r>
            <a:endParaRPr>
              <a:solidFill>
                <a:srgbClr val="343434"/>
              </a:solidFill>
              <a:latin typeface="Quattrocento Sans"/>
              <a:ea typeface="Quattrocento Sans"/>
              <a:cs typeface="Quattrocento Sans"/>
              <a:sym typeface="Quattrocento Sans"/>
            </a:endParaRPr>
          </a:p>
          <a:p>
            <a:pPr indent="-165100" lvl="1" marL="171450" rtl="0" algn="l">
              <a:spcBef>
                <a:spcPts val="0"/>
              </a:spcBef>
              <a:spcAft>
                <a:spcPts val="0"/>
              </a:spcAft>
              <a:buClr>
                <a:srgbClr val="343434"/>
              </a:buClr>
              <a:buSzPts val="1400"/>
              <a:buFont typeface="Quattrocento Sans"/>
              <a:buChar char="•"/>
            </a:pPr>
            <a:r>
              <a:rPr lang="en">
                <a:solidFill>
                  <a:srgbClr val="343434"/>
                </a:solidFill>
                <a:latin typeface="Quattrocento Sans"/>
                <a:ea typeface="Quattrocento Sans"/>
                <a:cs typeface="Quattrocento Sans"/>
                <a:sym typeface="Quattrocento Sans"/>
              </a:rPr>
              <a:t>Transition is less aggressive</a:t>
            </a:r>
            <a:endParaRPr>
              <a:solidFill>
                <a:srgbClr val="343434"/>
              </a:solidFill>
              <a:latin typeface="Quattrocento Sans"/>
              <a:ea typeface="Quattrocento Sans"/>
              <a:cs typeface="Quattrocento Sans"/>
              <a:sym typeface="Quattrocento Sans"/>
            </a:endParaRPr>
          </a:p>
          <a:p>
            <a:pPr indent="-146050" lvl="1" marL="171450" rtl="0" algn="l">
              <a:spcBef>
                <a:spcPts val="0"/>
              </a:spcBef>
              <a:spcAft>
                <a:spcPts val="0"/>
              </a:spcAft>
              <a:buClr>
                <a:srgbClr val="343434"/>
              </a:buClr>
              <a:buSzPts val="1100"/>
              <a:buFont typeface="Quattrocento Sans"/>
              <a:buChar char="•"/>
            </a:pPr>
            <a:r>
              <a:rPr lang="en">
                <a:solidFill>
                  <a:srgbClr val="343434"/>
                </a:solidFill>
                <a:latin typeface="Quattrocento Sans"/>
                <a:ea typeface="Quattrocento Sans"/>
                <a:cs typeface="Quattrocento Sans"/>
                <a:sym typeface="Quattrocento Sans"/>
              </a:rPr>
              <a:t>More hydrogen and RNG are in the mix</a:t>
            </a:r>
            <a:endParaRPr sz="1500">
              <a:solidFill>
                <a:srgbClr val="343434"/>
              </a:solidFill>
              <a:latin typeface="Quattrocento Sans"/>
              <a:ea typeface="Quattrocento Sans"/>
              <a:cs typeface="Quattrocento Sans"/>
              <a:sym typeface="Quattrocento Sans"/>
            </a:endParaRPr>
          </a:p>
        </p:txBody>
      </p:sp>
      <p:sp>
        <p:nvSpPr>
          <p:cNvPr id="894" name="Google Shape;894;p56"/>
          <p:cNvSpPr/>
          <p:nvPr/>
        </p:nvSpPr>
        <p:spPr>
          <a:xfrm>
            <a:off x="6253600" y="2588050"/>
            <a:ext cx="2257848" cy="1909105"/>
          </a:xfrm>
          <a:custGeom>
            <a:rect b="b" l="l" r="r" t="t"/>
            <a:pathLst>
              <a:path extrusionOk="0" h="1913890" w="5574933">
                <a:moveTo>
                  <a:pt x="5450472" y="1913890"/>
                </a:moveTo>
                <a:lnTo>
                  <a:pt x="124460" y="1913890"/>
                </a:lnTo>
                <a:cubicBezTo>
                  <a:pt x="55880" y="1913890"/>
                  <a:pt x="0" y="1858010"/>
                  <a:pt x="0" y="1789430"/>
                </a:cubicBezTo>
                <a:lnTo>
                  <a:pt x="0" y="124460"/>
                </a:lnTo>
                <a:cubicBezTo>
                  <a:pt x="0" y="55880"/>
                  <a:pt x="55880" y="0"/>
                  <a:pt x="124460" y="0"/>
                </a:cubicBezTo>
                <a:lnTo>
                  <a:pt x="5450473" y="0"/>
                </a:lnTo>
                <a:cubicBezTo>
                  <a:pt x="5519053" y="0"/>
                  <a:pt x="5574933" y="55880"/>
                  <a:pt x="5574933" y="124460"/>
                </a:cubicBezTo>
                <a:lnTo>
                  <a:pt x="5574933" y="1789430"/>
                </a:lnTo>
                <a:cubicBezTo>
                  <a:pt x="5574933" y="1858010"/>
                  <a:pt x="5519053" y="1913890"/>
                  <a:pt x="5450473" y="1913890"/>
                </a:cubicBezTo>
                <a:close/>
              </a:path>
            </a:pathLst>
          </a:custGeom>
          <a:solidFill>
            <a:srgbClr val="F8F8F8"/>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895" name="Google Shape;895;p56"/>
          <p:cNvSpPr txBox="1"/>
          <p:nvPr/>
        </p:nvSpPr>
        <p:spPr>
          <a:xfrm>
            <a:off x="6297500" y="2654650"/>
            <a:ext cx="2257800" cy="203100"/>
          </a:xfrm>
          <a:prstGeom prst="rect">
            <a:avLst/>
          </a:prstGeom>
          <a:noFill/>
          <a:ln>
            <a:noFill/>
          </a:ln>
        </p:spPr>
        <p:txBody>
          <a:bodyPr anchorCtr="0" anchor="t" bIns="0" lIns="0" spcFirstLastPara="1" rIns="0" wrap="square" tIns="0">
            <a:spAutoFit/>
          </a:bodyPr>
          <a:lstStyle/>
          <a:p>
            <a:pPr indent="0" lvl="0" marL="0" marR="0" rtl="0" algn="l">
              <a:lnSpc>
                <a:spcPct val="88000"/>
              </a:lnSpc>
              <a:spcBef>
                <a:spcPts val="0"/>
              </a:spcBef>
              <a:spcAft>
                <a:spcPts val="0"/>
              </a:spcAft>
              <a:buNone/>
            </a:pPr>
            <a:r>
              <a:rPr b="1" lang="en" sz="1500">
                <a:solidFill>
                  <a:srgbClr val="343434"/>
                </a:solidFill>
                <a:latin typeface="Quattrocento Sans"/>
                <a:ea typeface="Quattrocento Sans"/>
                <a:cs typeface="Quattrocento Sans"/>
                <a:sym typeface="Quattrocento Sans"/>
              </a:rPr>
              <a:t>Community-Driven (CD)</a:t>
            </a:r>
            <a:endParaRPr sz="1100">
              <a:latin typeface="Quattrocento Sans"/>
              <a:ea typeface="Quattrocento Sans"/>
              <a:cs typeface="Quattrocento Sans"/>
              <a:sym typeface="Quattrocento Sans"/>
            </a:endParaRPr>
          </a:p>
        </p:txBody>
      </p:sp>
      <p:sp>
        <p:nvSpPr>
          <p:cNvPr id="896" name="Google Shape;896;p56"/>
          <p:cNvSpPr txBox="1"/>
          <p:nvPr/>
        </p:nvSpPr>
        <p:spPr>
          <a:xfrm>
            <a:off x="6349599" y="2933950"/>
            <a:ext cx="2194500" cy="1723800"/>
          </a:xfrm>
          <a:prstGeom prst="rect">
            <a:avLst/>
          </a:prstGeom>
          <a:noFill/>
          <a:ln>
            <a:noFill/>
          </a:ln>
        </p:spPr>
        <p:txBody>
          <a:bodyPr anchorCtr="0" anchor="t" bIns="0" lIns="0" spcFirstLastPara="1" rIns="0" wrap="square" tIns="0">
            <a:spAutoFit/>
          </a:bodyPr>
          <a:lstStyle/>
          <a:p>
            <a:pPr indent="-165100" lvl="1" marL="171450" rtl="0" algn="l">
              <a:spcBef>
                <a:spcPts val="0"/>
              </a:spcBef>
              <a:spcAft>
                <a:spcPts val="0"/>
              </a:spcAft>
              <a:buClr>
                <a:srgbClr val="343434"/>
              </a:buClr>
              <a:buSzPts val="1400"/>
              <a:buFont typeface="Quattrocento Sans"/>
              <a:buChar char="•"/>
            </a:pPr>
            <a:r>
              <a:rPr lang="en">
                <a:solidFill>
                  <a:srgbClr val="343434"/>
                </a:solidFill>
                <a:latin typeface="Quattrocento Sans"/>
                <a:ea typeface="Quattrocento Sans"/>
                <a:cs typeface="Quattrocento Sans"/>
                <a:sym typeface="Quattrocento Sans"/>
              </a:rPr>
              <a:t>Actions are focused on low-income and at-risk areas first</a:t>
            </a:r>
            <a:endParaRPr>
              <a:solidFill>
                <a:srgbClr val="343434"/>
              </a:solidFill>
              <a:latin typeface="Quattrocento Sans"/>
              <a:ea typeface="Quattrocento Sans"/>
              <a:cs typeface="Quattrocento Sans"/>
              <a:sym typeface="Quattrocento Sans"/>
            </a:endParaRPr>
          </a:p>
          <a:p>
            <a:pPr indent="-165100" lvl="1" marL="171450" rtl="0" algn="l">
              <a:spcBef>
                <a:spcPts val="0"/>
              </a:spcBef>
              <a:spcAft>
                <a:spcPts val="0"/>
              </a:spcAft>
              <a:buClr>
                <a:srgbClr val="343434"/>
              </a:buClr>
              <a:buSzPts val="1400"/>
              <a:buFont typeface="Quattrocento Sans"/>
              <a:buChar char="•"/>
            </a:pPr>
            <a:r>
              <a:rPr lang="en">
                <a:solidFill>
                  <a:srgbClr val="343434"/>
                </a:solidFill>
                <a:latin typeface="Quattrocento Sans"/>
                <a:ea typeface="Quattrocento Sans"/>
                <a:cs typeface="Quattrocento Sans"/>
                <a:sym typeface="Quattrocento Sans"/>
              </a:rPr>
              <a:t>Accelerate distributing benefits to more people </a:t>
            </a:r>
            <a:endParaRPr>
              <a:solidFill>
                <a:srgbClr val="343434"/>
              </a:solidFill>
              <a:latin typeface="Quattrocento Sans"/>
              <a:ea typeface="Quattrocento Sans"/>
              <a:cs typeface="Quattrocento Sans"/>
              <a:sym typeface="Quattrocento Sans"/>
            </a:endParaRPr>
          </a:p>
          <a:p>
            <a:pPr indent="-165100" lvl="1" marL="171450" rtl="0" algn="l">
              <a:spcBef>
                <a:spcPts val="0"/>
              </a:spcBef>
              <a:spcAft>
                <a:spcPts val="0"/>
              </a:spcAft>
              <a:buClr>
                <a:srgbClr val="343434"/>
              </a:buClr>
              <a:buSzPts val="1400"/>
              <a:buFont typeface="Quattrocento Sans"/>
              <a:buChar char="•"/>
            </a:pPr>
            <a:r>
              <a:rPr lang="en">
                <a:solidFill>
                  <a:srgbClr val="343434"/>
                </a:solidFill>
                <a:latin typeface="Quattrocento Sans"/>
                <a:ea typeface="Quattrocento Sans"/>
                <a:cs typeface="Quattrocento Sans"/>
                <a:sym typeface="Quattrocento Sans"/>
              </a:rPr>
              <a:t>Robust active and public transportation </a:t>
            </a:r>
            <a:endParaRPr>
              <a:solidFill>
                <a:srgbClr val="343434"/>
              </a:solidFill>
              <a:latin typeface="Quattrocento Sans"/>
              <a:ea typeface="Quattrocento Sans"/>
              <a:cs typeface="Quattrocento Sans"/>
              <a:sym typeface="Quattrocento Sans"/>
            </a:endParaRPr>
          </a:p>
          <a:p>
            <a:pPr indent="0" lvl="0" marL="0" marR="0" rtl="0" algn="l">
              <a:lnSpc>
                <a:spcPct val="111111"/>
              </a:lnSpc>
              <a:spcBef>
                <a:spcPts val="0"/>
              </a:spcBef>
              <a:spcAft>
                <a:spcPts val="0"/>
              </a:spcAft>
              <a:buNone/>
            </a:pPr>
            <a:r>
              <a:t/>
            </a:r>
            <a:endParaRPr>
              <a:solidFill>
                <a:srgbClr val="343434"/>
              </a:solidFill>
              <a:latin typeface="Quattrocento Sans"/>
              <a:ea typeface="Quattrocento Sans"/>
              <a:cs typeface="Quattrocento Sans"/>
              <a:sym typeface="Quattrocento Sans"/>
            </a:endParaRPr>
          </a:p>
        </p:txBody>
      </p:sp>
      <p:pic>
        <p:nvPicPr>
          <p:cNvPr descr="https://pitch-assets-ccb95893-de3f-4266-973c-20049231b248.s3.eu-west-1.amazonaws.com/17b20a77-6f13-4685-865e-94faf31d990a?pitch-bytes=8477&amp;pitch-content-type=image%2Fpng" id="897" name="Google Shape;897;p56"/>
          <p:cNvPicPr preferRelativeResize="0"/>
          <p:nvPr/>
        </p:nvPicPr>
        <p:blipFill rotWithShape="1">
          <a:blip r:embed="rId6">
            <a:alphaModFix/>
          </a:blip>
          <a:srcRect b="0" l="0" r="249" t="0"/>
          <a:stretch/>
        </p:blipFill>
        <p:spPr>
          <a:xfrm>
            <a:off x="4109676" y="1580471"/>
            <a:ext cx="924628" cy="925776"/>
          </a:xfrm>
          <a:prstGeom prst="rect">
            <a:avLst/>
          </a:prstGeom>
          <a:noFill/>
          <a:ln>
            <a:noFill/>
          </a:ln>
        </p:spPr>
      </p:pic>
      <p:sp>
        <p:nvSpPr>
          <p:cNvPr id="898" name="Google Shape;898;p56"/>
          <p:cNvSpPr txBox="1"/>
          <p:nvPr>
            <p:ph idx="12" type="sldNum"/>
          </p:nvPr>
        </p:nvSpPr>
        <p:spPr>
          <a:xfrm>
            <a:off x="6553200" y="4767265"/>
            <a:ext cx="21336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3" name="Shape 903"/>
        <p:cNvGrpSpPr/>
        <p:nvPr/>
      </p:nvGrpSpPr>
      <p:grpSpPr>
        <a:xfrm>
          <a:off x="0" y="0"/>
          <a:ext cx="0" cy="0"/>
          <a:chOff x="0" y="0"/>
          <a:chExt cx="0" cy="0"/>
        </a:xfrm>
      </p:grpSpPr>
      <p:pic>
        <p:nvPicPr>
          <p:cNvPr id="904" name="Google Shape;904;p57"/>
          <p:cNvPicPr preferRelativeResize="0"/>
          <p:nvPr/>
        </p:nvPicPr>
        <p:blipFill rotWithShape="1">
          <a:blip r:embed="rId3">
            <a:alphaModFix/>
          </a:blip>
          <a:srcRect b="0" l="0" r="0" t="0"/>
          <a:stretch/>
        </p:blipFill>
        <p:spPr>
          <a:xfrm>
            <a:off x="-676303" y="1127446"/>
            <a:ext cx="5708400" cy="3805800"/>
          </a:xfrm>
          <a:prstGeom prst="rect">
            <a:avLst/>
          </a:prstGeom>
          <a:noFill/>
          <a:ln>
            <a:noFill/>
          </a:ln>
        </p:spPr>
      </p:pic>
      <p:sp>
        <p:nvSpPr>
          <p:cNvPr id="905" name="Google Shape;905;p57"/>
          <p:cNvSpPr txBox="1"/>
          <p:nvPr/>
        </p:nvSpPr>
        <p:spPr>
          <a:xfrm>
            <a:off x="8581343" y="4786228"/>
            <a:ext cx="296100" cy="1386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lang="en" sz="900">
                <a:solidFill>
                  <a:srgbClr val="326297"/>
                </a:solidFill>
                <a:latin typeface="Arial"/>
                <a:ea typeface="Arial"/>
                <a:cs typeface="Arial"/>
                <a:sym typeface="Arial"/>
              </a:rPr>
              <a:t>6</a:t>
            </a:r>
            <a:endParaRPr sz="1100"/>
          </a:p>
        </p:txBody>
      </p:sp>
      <p:sp>
        <p:nvSpPr>
          <p:cNvPr id="906" name="Google Shape;906;p57"/>
          <p:cNvSpPr txBox="1"/>
          <p:nvPr>
            <p:ph idx="12" type="sldNum"/>
          </p:nvPr>
        </p:nvSpPr>
        <p:spPr>
          <a:xfrm>
            <a:off x="4914900" y="3575449"/>
            <a:ext cx="1600200" cy="2055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907" name="Google Shape;907;p57"/>
          <p:cNvSpPr txBox="1"/>
          <p:nvPr>
            <p:ph idx="4294967295" type="title"/>
          </p:nvPr>
        </p:nvSpPr>
        <p:spPr>
          <a:xfrm>
            <a:off x="1804625" y="-42550"/>
            <a:ext cx="5708400" cy="792000"/>
          </a:xfrm>
          <a:prstGeom prst="rect">
            <a:avLst/>
          </a:prstGeom>
          <a:noFill/>
          <a:ln>
            <a:noFill/>
          </a:ln>
        </p:spPr>
        <p:txBody>
          <a:bodyPr anchorCtr="0" anchor="b" bIns="34275" lIns="68575" spcFirstLastPara="1" rIns="68575" wrap="square" tIns="34275">
            <a:noAutofit/>
          </a:bodyPr>
          <a:lstStyle/>
          <a:p>
            <a:pPr indent="0" lvl="0" marL="0" rtl="0" algn="ctr">
              <a:lnSpc>
                <a:spcPct val="80000"/>
              </a:lnSpc>
              <a:spcBef>
                <a:spcPts val="0"/>
              </a:spcBef>
              <a:spcAft>
                <a:spcPts val="0"/>
              </a:spcAft>
              <a:buNone/>
            </a:pPr>
            <a:r>
              <a:rPr b="1" lang="en" sz="4100">
                <a:solidFill>
                  <a:srgbClr val="326297"/>
                </a:solidFill>
              </a:rPr>
              <a:t>Scenario Comparison</a:t>
            </a:r>
            <a:endParaRPr b="1" sz="4100">
              <a:solidFill>
                <a:srgbClr val="326297"/>
              </a:solidFill>
            </a:endParaRPr>
          </a:p>
        </p:txBody>
      </p:sp>
      <p:sp>
        <p:nvSpPr>
          <p:cNvPr id="908" name="Google Shape;908;p57"/>
          <p:cNvSpPr txBox="1"/>
          <p:nvPr>
            <p:ph idx="4294967295" type="body"/>
          </p:nvPr>
        </p:nvSpPr>
        <p:spPr>
          <a:xfrm>
            <a:off x="2329100" y="749450"/>
            <a:ext cx="4680000" cy="1728300"/>
          </a:xfrm>
          <a:prstGeom prst="rect">
            <a:avLst/>
          </a:prstGeom>
          <a:noFill/>
          <a:ln>
            <a:noFill/>
          </a:ln>
        </p:spPr>
        <p:txBody>
          <a:bodyPr anchorCtr="0" anchor="t" bIns="34275" lIns="68575" spcFirstLastPara="1" rIns="68575" wrap="square" tIns="34275">
            <a:noAutofit/>
          </a:bodyPr>
          <a:lstStyle/>
          <a:p>
            <a:pPr indent="0" lvl="0" marL="0" rtl="0" algn="ctr">
              <a:spcBef>
                <a:spcPts val="400"/>
              </a:spcBef>
              <a:spcAft>
                <a:spcPts val="0"/>
              </a:spcAft>
              <a:buClr>
                <a:schemeClr val="lt1"/>
              </a:buClr>
              <a:buSzPts val="1800"/>
              <a:buNone/>
            </a:pPr>
            <a:r>
              <a:rPr b="1" lang="en" sz="1800">
                <a:solidFill>
                  <a:srgbClr val="17B1DC"/>
                </a:solidFill>
                <a:latin typeface="Quattrocento Sans"/>
                <a:ea typeface="Quattrocento Sans"/>
                <a:cs typeface="Quattrocento Sans"/>
                <a:sym typeface="Quattrocento Sans"/>
              </a:rPr>
              <a:t>Total Net Emissions for Each Scenario</a:t>
            </a:r>
            <a:endParaRPr b="1" sz="1800">
              <a:solidFill>
                <a:srgbClr val="17B1DC"/>
              </a:solidFill>
              <a:latin typeface="Quattrocento Sans"/>
              <a:ea typeface="Quattrocento Sans"/>
              <a:cs typeface="Quattrocento Sans"/>
              <a:sym typeface="Quattrocento Sans"/>
            </a:endParaRPr>
          </a:p>
          <a:p>
            <a:pPr indent="0" lvl="0" marL="0" rtl="0" algn="r">
              <a:spcBef>
                <a:spcPts val="400"/>
              </a:spcBef>
              <a:spcAft>
                <a:spcPts val="0"/>
              </a:spcAft>
              <a:buClr>
                <a:schemeClr val="lt1"/>
              </a:buClr>
              <a:buSzPts val="1800"/>
              <a:buNone/>
            </a:pPr>
            <a:r>
              <a:t/>
            </a:r>
            <a:endParaRPr>
              <a:solidFill>
                <a:srgbClr val="326297"/>
              </a:solidFill>
              <a:latin typeface="Quattrocento Sans"/>
              <a:ea typeface="Quattrocento Sans"/>
              <a:cs typeface="Quattrocento Sans"/>
              <a:sym typeface="Quattrocento Sans"/>
            </a:endParaRPr>
          </a:p>
        </p:txBody>
      </p:sp>
      <p:sp>
        <p:nvSpPr>
          <p:cNvPr id="909" name="Google Shape;909;p57"/>
          <p:cNvSpPr/>
          <p:nvPr/>
        </p:nvSpPr>
        <p:spPr>
          <a:xfrm>
            <a:off x="4512000" y="3531475"/>
            <a:ext cx="731400" cy="731100"/>
          </a:xfrm>
          <a:prstGeom prst="ellipse">
            <a:avLst/>
          </a:prstGeom>
          <a:noFill/>
          <a:ln cap="flat" cmpd="sng" w="19050">
            <a:solidFill>
              <a:srgbClr val="004E7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10" name="Google Shape;910;p57"/>
          <p:cNvSpPr txBox="1"/>
          <p:nvPr>
            <p:ph idx="12" type="sldNum"/>
          </p:nvPr>
        </p:nvSpPr>
        <p:spPr>
          <a:xfrm>
            <a:off x="6553200" y="4767265"/>
            <a:ext cx="21336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pic>
        <p:nvPicPr>
          <p:cNvPr id="911" name="Google Shape;911;p57"/>
          <p:cNvPicPr preferRelativeResize="0"/>
          <p:nvPr/>
        </p:nvPicPr>
        <p:blipFill rotWithShape="1">
          <a:blip r:embed="rId4">
            <a:alphaModFix/>
          </a:blip>
          <a:srcRect b="19596" l="7635" r="9822" t="4003"/>
          <a:stretch/>
        </p:blipFill>
        <p:spPr>
          <a:xfrm>
            <a:off x="421500" y="1196200"/>
            <a:ext cx="6131700" cy="3365075"/>
          </a:xfrm>
          <a:prstGeom prst="rect">
            <a:avLst/>
          </a:prstGeom>
          <a:noFill/>
          <a:ln>
            <a:noFill/>
          </a:ln>
        </p:spPr>
      </p:pic>
      <p:cxnSp>
        <p:nvCxnSpPr>
          <p:cNvPr id="912" name="Google Shape;912;p57"/>
          <p:cNvCxnSpPr/>
          <p:nvPr/>
        </p:nvCxnSpPr>
        <p:spPr>
          <a:xfrm flipH="1" rot="10800000">
            <a:off x="5414125" y="2819300"/>
            <a:ext cx="1490100" cy="971100"/>
          </a:xfrm>
          <a:prstGeom prst="straightConnector1">
            <a:avLst/>
          </a:prstGeom>
          <a:noFill/>
          <a:ln cap="flat" cmpd="sng" w="9525">
            <a:solidFill>
              <a:schemeClr val="dk2"/>
            </a:solidFill>
            <a:prstDash val="solid"/>
            <a:round/>
            <a:headEnd len="med" w="med" type="none"/>
            <a:tailEnd len="med" w="med" type="triangle"/>
          </a:ln>
        </p:spPr>
      </p:cxnSp>
      <p:sp>
        <p:nvSpPr>
          <p:cNvPr id="913" name="Google Shape;913;p57"/>
          <p:cNvSpPr txBox="1"/>
          <p:nvPr/>
        </p:nvSpPr>
        <p:spPr>
          <a:xfrm>
            <a:off x="6847200" y="2616050"/>
            <a:ext cx="19362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004E7B"/>
                </a:solidFill>
                <a:latin typeface="Quattrocento Sans"/>
                <a:ea typeface="Quattrocento Sans"/>
                <a:cs typeface="Quattrocento Sans"/>
                <a:sym typeface="Quattrocento Sans"/>
              </a:rPr>
              <a:t>There are multiple pathways to zero emissions by 2050, </a:t>
            </a:r>
            <a:br>
              <a:rPr lang="en">
                <a:solidFill>
                  <a:srgbClr val="004E7B"/>
                </a:solidFill>
                <a:latin typeface="Quattrocento Sans"/>
                <a:ea typeface="Quattrocento Sans"/>
                <a:cs typeface="Quattrocento Sans"/>
                <a:sym typeface="Quattrocento Sans"/>
              </a:rPr>
            </a:br>
            <a:r>
              <a:rPr lang="en">
                <a:solidFill>
                  <a:srgbClr val="004E7B"/>
                </a:solidFill>
                <a:latin typeface="Quattrocento Sans"/>
                <a:ea typeface="Quattrocento Sans"/>
                <a:cs typeface="Quattrocento Sans"/>
                <a:sym typeface="Quattrocento Sans"/>
              </a:rPr>
              <a:t>or even earlier.</a:t>
            </a:r>
            <a:endParaRPr>
              <a:solidFill>
                <a:srgbClr val="004E7B"/>
              </a:solidFill>
              <a:latin typeface="Quattrocento Sans"/>
              <a:ea typeface="Quattrocento Sans"/>
              <a:cs typeface="Quattrocento Sans"/>
              <a:sym typeface="Quattrocento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0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1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1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909"/>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0"/>
                                          </p:stCondLst>
                                        </p:cTn>
                                        <p:tgtEl>
                                          <p:spTgt spid="912"/>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0"/>
                                          </p:stCondLst>
                                        </p:cTn>
                                        <p:tgtEl>
                                          <p:spTgt spid="913"/>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8" name="Shape 918"/>
        <p:cNvGrpSpPr/>
        <p:nvPr/>
      </p:nvGrpSpPr>
      <p:grpSpPr>
        <a:xfrm>
          <a:off x="0" y="0"/>
          <a:ext cx="0" cy="0"/>
          <a:chOff x="0" y="0"/>
          <a:chExt cx="0" cy="0"/>
        </a:xfrm>
      </p:grpSpPr>
      <p:sp>
        <p:nvSpPr>
          <p:cNvPr id="919" name="Google Shape;919;p58"/>
          <p:cNvSpPr txBox="1"/>
          <p:nvPr/>
        </p:nvSpPr>
        <p:spPr>
          <a:xfrm>
            <a:off x="-1" y="584390"/>
            <a:ext cx="9144000" cy="203100"/>
          </a:xfrm>
          <a:prstGeom prst="rect">
            <a:avLst/>
          </a:prstGeom>
          <a:noFill/>
          <a:ln>
            <a:noFill/>
          </a:ln>
        </p:spPr>
        <p:txBody>
          <a:bodyPr anchorCtr="0" anchor="t" bIns="0" lIns="0" spcFirstLastPara="1" rIns="0" wrap="square" tIns="0">
            <a:spAutoFit/>
          </a:bodyPr>
          <a:lstStyle/>
          <a:p>
            <a:pPr indent="0" lvl="0" marL="0" marR="0" rtl="0" algn="ctr">
              <a:lnSpc>
                <a:spcPct val="73333"/>
              </a:lnSpc>
              <a:spcBef>
                <a:spcPts val="0"/>
              </a:spcBef>
              <a:spcAft>
                <a:spcPts val="0"/>
              </a:spcAft>
              <a:buNone/>
            </a:pPr>
            <a:r>
              <a:rPr b="1" lang="en" sz="1800">
                <a:solidFill>
                  <a:srgbClr val="4DA4DF"/>
                </a:solidFill>
                <a:latin typeface="Quattrocento Sans"/>
                <a:ea typeface="Quattrocento Sans"/>
                <a:cs typeface="Quattrocento Sans"/>
                <a:sym typeface="Quattrocento Sans"/>
              </a:rPr>
              <a:t>Total Emissions for Each Scenario by Sector, 2050</a:t>
            </a:r>
            <a:endParaRPr b="1" sz="1800">
              <a:solidFill>
                <a:srgbClr val="4DA4DF"/>
              </a:solidFill>
              <a:latin typeface="Quattrocento Sans"/>
              <a:ea typeface="Quattrocento Sans"/>
              <a:cs typeface="Quattrocento Sans"/>
              <a:sym typeface="Quattrocento Sans"/>
            </a:endParaRPr>
          </a:p>
        </p:txBody>
      </p:sp>
      <p:sp>
        <p:nvSpPr>
          <p:cNvPr id="920" name="Google Shape;920;p58"/>
          <p:cNvSpPr txBox="1"/>
          <p:nvPr/>
        </p:nvSpPr>
        <p:spPr>
          <a:xfrm>
            <a:off x="45025" y="-2"/>
            <a:ext cx="9144000" cy="584400"/>
          </a:xfrm>
          <a:prstGeom prst="rect">
            <a:avLst/>
          </a:prstGeom>
          <a:noFill/>
          <a:ln>
            <a:noFill/>
          </a:ln>
        </p:spPr>
        <p:txBody>
          <a:bodyPr anchorCtr="0" anchor="t" bIns="0" lIns="0" spcFirstLastPara="1" rIns="0" wrap="square" tIns="0">
            <a:spAutoFit/>
          </a:bodyPr>
          <a:lstStyle/>
          <a:p>
            <a:pPr indent="0" lvl="0" marL="0" marR="0" rtl="0" algn="ctr">
              <a:lnSpc>
                <a:spcPct val="92592"/>
              </a:lnSpc>
              <a:spcBef>
                <a:spcPts val="0"/>
              </a:spcBef>
              <a:spcAft>
                <a:spcPts val="0"/>
              </a:spcAft>
              <a:buNone/>
            </a:pPr>
            <a:r>
              <a:rPr b="1" lang="en" sz="4100">
                <a:solidFill>
                  <a:srgbClr val="326297"/>
                </a:solidFill>
                <a:latin typeface="Quattrocento Sans"/>
                <a:ea typeface="Quattrocento Sans"/>
                <a:cs typeface="Quattrocento Sans"/>
                <a:sym typeface="Quattrocento Sans"/>
              </a:rPr>
              <a:t>Scenario Comparison</a:t>
            </a:r>
            <a:endParaRPr b="1" sz="4100">
              <a:solidFill>
                <a:srgbClr val="326297"/>
              </a:solidFill>
              <a:latin typeface="Quattrocento Sans"/>
              <a:ea typeface="Quattrocento Sans"/>
              <a:cs typeface="Quattrocento Sans"/>
              <a:sym typeface="Quattrocento Sans"/>
            </a:endParaRPr>
          </a:p>
        </p:txBody>
      </p:sp>
      <p:sp>
        <p:nvSpPr>
          <p:cNvPr id="921" name="Google Shape;921;p58"/>
          <p:cNvSpPr txBox="1"/>
          <p:nvPr/>
        </p:nvSpPr>
        <p:spPr>
          <a:xfrm>
            <a:off x="8581343" y="4786228"/>
            <a:ext cx="296100" cy="1386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lang="en" sz="900">
                <a:solidFill>
                  <a:srgbClr val="326297"/>
                </a:solidFill>
                <a:latin typeface="Arial"/>
                <a:ea typeface="Arial"/>
                <a:cs typeface="Arial"/>
                <a:sym typeface="Arial"/>
              </a:rPr>
              <a:t>6</a:t>
            </a:r>
            <a:endParaRPr sz="1100"/>
          </a:p>
        </p:txBody>
      </p:sp>
      <p:sp>
        <p:nvSpPr>
          <p:cNvPr id="922" name="Google Shape;922;p58"/>
          <p:cNvSpPr txBox="1"/>
          <p:nvPr>
            <p:ph idx="12" type="sldNum"/>
          </p:nvPr>
        </p:nvSpPr>
        <p:spPr>
          <a:xfrm>
            <a:off x="4914900" y="3575449"/>
            <a:ext cx="1600200" cy="2055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923" name="Google Shape;923;p58"/>
          <p:cNvSpPr txBox="1"/>
          <p:nvPr>
            <p:ph idx="12" type="sldNum"/>
          </p:nvPr>
        </p:nvSpPr>
        <p:spPr>
          <a:xfrm>
            <a:off x="6553200" y="4767265"/>
            <a:ext cx="21336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pic>
        <p:nvPicPr>
          <p:cNvPr id="924" name="Google Shape;924;p58"/>
          <p:cNvPicPr preferRelativeResize="0"/>
          <p:nvPr/>
        </p:nvPicPr>
        <p:blipFill rotWithShape="1">
          <a:blip r:embed="rId3">
            <a:alphaModFix/>
          </a:blip>
          <a:srcRect b="19075" l="8164" r="9611" t="5855"/>
          <a:stretch/>
        </p:blipFill>
        <p:spPr>
          <a:xfrm>
            <a:off x="1430520" y="836975"/>
            <a:ext cx="6785695" cy="36777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9" name="Shape 929"/>
        <p:cNvGrpSpPr/>
        <p:nvPr/>
      </p:nvGrpSpPr>
      <p:grpSpPr>
        <a:xfrm>
          <a:off x="0" y="0"/>
          <a:ext cx="0" cy="0"/>
          <a:chOff x="0" y="0"/>
          <a:chExt cx="0" cy="0"/>
        </a:xfrm>
      </p:grpSpPr>
      <p:sp>
        <p:nvSpPr>
          <p:cNvPr id="930" name="Google Shape;930;p59"/>
          <p:cNvSpPr txBox="1"/>
          <p:nvPr/>
        </p:nvSpPr>
        <p:spPr>
          <a:xfrm>
            <a:off x="-1" y="660590"/>
            <a:ext cx="9144000" cy="203100"/>
          </a:xfrm>
          <a:prstGeom prst="rect">
            <a:avLst/>
          </a:prstGeom>
          <a:noFill/>
          <a:ln>
            <a:noFill/>
          </a:ln>
        </p:spPr>
        <p:txBody>
          <a:bodyPr anchorCtr="0" anchor="t" bIns="0" lIns="0" spcFirstLastPara="1" rIns="0" wrap="square" tIns="0">
            <a:spAutoFit/>
          </a:bodyPr>
          <a:lstStyle/>
          <a:p>
            <a:pPr indent="0" lvl="0" marL="0" marR="0" rtl="0" algn="ctr">
              <a:lnSpc>
                <a:spcPct val="73333"/>
              </a:lnSpc>
              <a:spcBef>
                <a:spcPts val="0"/>
              </a:spcBef>
              <a:spcAft>
                <a:spcPts val="0"/>
              </a:spcAft>
              <a:buNone/>
            </a:pPr>
            <a:r>
              <a:rPr b="1" lang="en" sz="1800">
                <a:solidFill>
                  <a:srgbClr val="4DA4DF"/>
                </a:solidFill>
                <a:latin typeface="Quattrocento Sans"/>
                <a:ea typeface="Quattrocento Sans"/>
                <a:cs typeface="Quattrocento Sans"/>
                <a:sym typeface="Quattrocento Sans"/>
              </a:rPr>
              <a:t>Total Emissions for Each Scenario by Energy Source, </a:t>
            </a:r>
            <a:r>
              <a:rPr b="1" lang="en" sz="1800">
                <a:solidFill>
                  <a:srgbClr val="4DA4DF"/>
                </a:solidFill>
                <a:latin typeface="Quattrocento Sans"/>
                <a:ea typeface="Quattrocento Sans"/>
                <a:cs typeface="Quattrocento Sans"/>
                <a:sym typeface="Quattrocento Sans"/>
              </a:rPr>
              <a:t>2050</a:t>
            </a:r>
            <a:endParaRPr b="1" sz="1800">
              <a:solidFill>
                <a:srgbClr val="4DA4DF"/>
              </a:solidFill>
              <a:latin typeface="Quattrocento Sans"/>
              <a:ea typeface="Quattrocento Sans"/>
              <a:cs typeface="Quattrocento Sans"/>
              <a:sym typeface="Quattrocento Sans"/>
            </a:endParaRPr>
          </a:p>
        </p:txBody>
      </p:sp>
      <p:sp>
        <p:nvSpPr>
          <p:cNvPr id="931" name="Google Shape;931;p59"/>
          <p:cNvSpPr txBox="1"/>
          <p:nvPr/>
        </p:nvSpPr>
        <p:spPr>
          <a:xfrm>
            <a:off x="45025" y="-2"/>
            <a:ext cx="9144000" cy="584400"/>
          </a:xfrm>
          <a:prstGeom prst="rect">
            <a:avLst/>
          </a:prstGeom>
          <a:noFill/>
          <a:ln>
            <a:noFill/>
          </a:ln>
        </p:spPr>
        <p:txBody>
          <a:bodyPr anchorCtr="0" anchor="t" bIns="0" lIns="0" spcFirstLastPara="1" rIns="0" wrap="square" tIns="0">
            <a:spAutoFit/>
          </a:bodyPr>
          <a:lstStyle/>
          <a:p>
            <a:pPr indent="0" lvl="0" marL="0" marR="0" rtl="0" algn="ctr">
              <a:lnSpc>
                <a:spcPct val="92592"/>
              </a:lnSpc>
              <a:spcBef>
                <a:spcPts val="0"/>
              </a:spcBef>
              <a:spcAft>
                <a:spcPts val="0"/>
              </a:spcAft>
              <a:buNone/>
            </a:pPr>
            <a:r>
              <a:rPr b="1" lang="en" sz="4100">
                <a:solidFill>
                  <a:srgbClr val="326297"/>
                </a:solidFill>
                <a:latin typeface="Quattrocento Sans"/>
                <a:ea typeface="Quattrocento Sans"/>
                <a:cs typeface="Quattrocento Sans"/>
                <a:sym typeface="Quattrocento Sans"/>
              </a:rPr>
              <a:t>Scenario Comparison</a:t>
            </a:r>
            <a:endParaRPr b="1" sz="4100">
              <a:solidFill>
                <a:srgbClr val="326297"/>
              </a:solidFill>
              <a:latin typeface="Quattrocento Sans"/>
              <a:ea typeface="Quattrocento Sans"/>
              <a:cs typeface="Quattrocento Sans"/>
              <a:sym typeface="Quattrocento Sans"/>
            </a:endParaRPr>
          </a:p>
        </p:txBody>
      </p:sp>
      <p:sp>
        <p:nvSpPr>
          <p:cNvPr id="932" name="Google Shape;932;p59"/>
          <p:cNvSpPr txBox="1"/>
          <p:nvPr/>
        </p:nvSpPr>
        <p:spPr>
          <a:xfrm>
            <a:off x="8581343" y="4786228"/>
            <a:ext cx="296100" cy="1386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lang="en" sz="900">
                <a:solidFill>
                  <a:srgbClr val="326297"/>
                </a:solidFill>
                <a:latin typeface="Arial"/>
                <a:ea typeface="Arial"/>
                <a:cs typeface="Arial"/>
                <a:sym typeface="Arial"/>
              </a:rPr>
              <a:t>6</a:t>
            </a:r>
            <a:endParaRPr sz="1100"/>
          </a:p>
        </p:txBody>
      </p:sp>
      <p:sp>
        <p:nvSpPr>
          <p:cNvPr id="933" name="Google Shape;933;p59"/>
          <p:cNvSpPr txBox="1"/>
          <p:nvPr>
            <p:ph idx="12" type="sldNum"/>
          </p:nvPr>
        </p:nvSpPr>
        <p:spPr>
          <a:xfrm>
            <a:off x="6553200" y="4767265"/>
            <a:ext cx="21336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934" name="Google Shape;934;p59"/>
          <p:cNvSpPr txBox="1"/>
          <p:nvPr>
            <p:ph idx="10" type="dt"/>
          </p:nvPr>
        </p:nvSpPr>
        <p:spPr>
          <a:xfrm>
            <a:off x="457200" y="4767265"/>
            <a:ext cx="2133600" cy="273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pic>
        <p:nvPicPr>
          <p:cNvPr id="935" name="Google Shape;935;p59" title="Chart"/>
          <p:cNvPicPr preferRelativeResize="0"/>
          <p:nvPr/>
        </p:nvPicPr>
        <p:blipFill>
          <a:blip r:embed="rId3">
            <a:alphaModFix/>
          </a:blip>
          <a:stretch>
            <a:fillRect/>
          </a:stretch>
        </p:blipFill>
        <p:spPr>
          <a:xfrm>
            <a:off x="-6204293" y="-2914640"/>
            <a:ext cx="5819536" cy="3324362"/>
          </a:xfrm>
          <a:prstGeom prst="rect">
            <a:avLst/>
          </a:prstGeom>
          <a:noFill/>
          <a:ln>
            <a:noFill/>
          </a:ln>
        </p:spPr>
      </p:pic>
      <p:pic>
        <p:nvPicPr>
          <p:cNvPr id="936" name="Google Shape;936;p59"/>
          <p:cNvPicPr preferRelativeResize="0"/>
          <p:nvPr/>
        </p:nvPicPr>
        <p:blipFill rotWithShape="1">
          <a:blip r:embed="rId4">
            <a:alphaModFix/>
          </a:blip>
          <a:srcRect b="16779" l="7788" r="12978" t="10551"/>
          <a:stretch/>
        </p:blipFill>
        <p:spPr>
          <a:xfrm>
            <a:off x="1520099" y="909542"/>
            <a:ext cx="6678555" cy="36264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1" name="Shape 941"/>
        <p:cNvGrpSpPr/>
        <p:nvPr/>
      </p:nvGrpSpPr>
      <p:grpSpPr>
        <a:xfrm>
          <a:off x="0" y="0"/>
          <a:ext cx="0" cy="0"/>
          <a:chOff x="0" y="0"/>
          <a:chExt cx="0" cy="0"/>
        </a:xfrm>
      </p:grpSpPr>
      <p:pic>
        <p:nvPicPr>
          <p:cNvPr id="942" name="Google Shape;942;p60" title="night crew_Adobe Stock.jpeg"/>
          <p:cNvPicPr preferRelativeResize="0"/>
          <p:nvPr/>
        </p:nvPicPr>
        <p:blipFill rotWithShape="1">
          <a:blip r:embed="rId3">
            <a:alphaModFix/>
          </a:blip>
          <a:srcRect b="0" l="41689" r="19504" t="0"/>
          <a:stretch/>
        </p:blipFill>
        <p:spPr>
          <a:xfrm>
            <a:off x="-42025" y="-349300"/>
            <a:ext cx="2994775" cy="4921299"/>
          </a:xfrm>
          <a:prstGeom prst="rect">
            <a:avLst/>
          </a:prstGeom>
          <a:noFill/>
          <a:ln>
            <a:noFill/>
          </a:ln>
        </p:spPr>
      </p:pic>
      <p:sp>
        <p:nvSpPr>
          <p:cNvPr id="943" name="Google Shape;943;p60"/>
          <p:cNvSpPr txBox="1"/>
          <p:nvPr>
            <p:ph type="ctrTitle"/>
          </p:nvPr>
        </p:nvSpPr>
        <p:spPr>
          <a:xfrm>
            <a:off x="3649619" y="911469"/>
            <a:ext cx="3443400" cy="1179600"/>
          </a:xfrm>
          <a:prstGeom prst="rect">
            <a:avLst/>
          </a:prstGeom>
          <a:noFill/>
          <a:ln>
            <a:noFill/>
          </a:ln>
        </p:spPr>
        <p:txBody>
          <a:bodyPr anchorCtr="0" anchor="b" bIns="34275" lIns="68575" spcFirstLastPara="1" rIns="68575" wrap="square" tIns="34275">
            <a:noAutofit/>
          </a:bodyPr>
          <a:lstStyle/>
          <a:p>
            <a:pPr indent="0" lvl="0" marL="0" rtl="0" algn="l">
              <a:spcBef>
                <a:spcPts val="0"/>
              </a:spcBef>
              <a:spcAft>
                <a:spcPts val="0"/>
              </a:spcAft>
              <a:buNone/>
            </a:pPr>
            <a:r>
              <a:rPr b="1" lang="en" sz="5400">
                <a:solidFill>
                  <a:srgbClr val="326297"/>
                </a:solidFill>
              </a:rPr>
              <a:t>Q+A</a:t>
            </a:r>
            <a:endParaRPr b="1" sz="5400">
              <a:solidFill>
                <a:srgbClr val="326297"/>
              </a:solidFill>
            </a:endParaRPr>
          </a:p>
        </p:txBody>
      </p:sp>
      <p:cxnSp>
        <p:nvCxnSpPr>
          <p:cNvPr id="944" name="Google Shape;944;p60"/>
          <p:cNvCxnSpPr/>
          <p:nvPr/>
        </p:nvCxnSpPr>
        <p:spPr>
          <a:xfrm>
            <a:off x="3805131" y="2095083"/>
            <a:ext cx="3186300" cy="0"/>
          </a:xfrm>
          <a:prstGeom prst="straightConnector1">
            <a:avLst/>
          </a:prstGeom>
          <a:noFill/>
          <a:ln cap="flat" cmpd="sng" w="25400">
            <a:solidFill>
              <a:srgbClr val="7FBDE8"/>
            </a:solidFill>
            <a:prstDash val="solid"/>
            <a:round/>
            <a:headEnd len="sm" w="sm" type="none"/>
            <a:tailEnd len="sm" w="sm" type="none"/>
          </a:ln>
        </p:spPr>
      </p:cxnSp>
      <p:sp>
        <p:nvSpPr>
          <p:cNvPr id="945" name="Google Shape;945;p60"/>
          <p:cNvSpPr txBox="1"/>
          <p:nvPr/>
        </p:nvSpPr>
        <p:spPr>
          <a:xfrm>
            <a:off x="3697775" y="2206350"/>
            <a:ext cx="4021800" cy="139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a:solidFill>
                  <a:schemeClr val="dk1"/>
                </a:solidFill>
                <a:latin typeface="Quattrocento Sans"/>
                <a:ea typeface="Quattrocento Sans"/>
                <a:cs typeface="Quattrocento Sans"/>
                <a:sym typeface="Quattrocento Sans"/>
              </a:rPr>
              <a:t>Questions or clarifications? </a:t>
            </a:r>
            <a:endParaRPr sz="2000">
              <a:solidFill>
                <a:schemeClr val="dk1"/>
              </a:solidFill>
              <a:latin typeface="Quattrocento Sans"/>
              <a:ea typeface="Quattrocento Sans"/>
              <a:cs typeface="Quattrocento Sans"/>
              <a:sym typeface="Quattrocento Sans"/>
            </a:endParaRPr>
          </a:p>
          <a:p>
            <a:pPr indent="0" lvl="0" marL="0" rtl="0" algn="l">
              <a:spcBef>
                <a:spcPts val="0"/>
              </a:spcBef>
              <a:spcAft>
                <a:spcPts val="0"/>
              </a:spcAft>
              <a:buClr>
                <a:schemeClr val="dk1"/>
              </a:buClr>
              <a:buSzPts val="1100"/>
              <a:buFont typeface="Arial"/>
              <a:buNone/>
            </a:pPr>
            <a:r>
              <a:rPr lang="en">
                <a:solidFill>
                  <a:schemeClr val="dk1"/>
                </a:solidFill>
                <a:latin typeface="Quattrocento Sans"/>
                <a:ea typeface="Quattrocento Sans"/>
                <a:cs typeface="Quattrocento Sans"/>
                <a:sym typeface="Quattrocento Sans"/>
              </a:rPr>
              <a:t>Add your questions to the chat or raise your hand. </a:t>
            </a:r>
            <a:endParaRPr>
              <a:solidFill>
                <a:schemeClr val="dk1"/>
              </a:solidFill>
              <a:latin typeface="Quattrocento Sans"/>
              <a:ea typeface="Quattrocento Sans"/>
              <a:cs typeface="Quattrocento Sans"/>
              <a:sym typeface="Quattrocento Sans"/>
            </a:endParaRPr>
          </a:p>
          <a:p>
            <a:pPr indent="0" lvl="0" marL="0" rtl="0" algn="l">
              <a:spcBef>
                <a:spcPts val="0"/>
              </a:spcBef>
              <a:spcAft>
                <a:spcPts val="0"/>
              </a:spcAft>
              <a:buNone/>
            </a:pPr>
            <a:r>
              <a:t/>
            </a:r>
            <a:endParaRPr sz="2000">
              <a:solidFill>
                <a:schemeClr val="dk1"/>
              </a:solidFill>
              <a:latin typeface="Quattrocento Sans"/>
              <a:ea typeface="Quattrocento Sans"/>
              <a:cs typeface="Quattrocento Sans"/>
              <a:sym typeface="Quattrocento Sans"/>
            </a:endParaRPr>
          </a:p>
          <a:p>
            <a:pPr indent="0" lvl="0" marL="0" rtl="0" algn="l">
              <a:lnSpc>
                <a:spcPct val="88000"/>
              </a:lnSpc>
              <a:spcBef>
                <a:spcPts val="0"/>
              </a:spcBef>
              <a:spcAft>
                <a:spcPts val="0"/>
              </a:spcAft>
              <a:buClr>
                <a:schemeClr val="dk1"/>
              </a:buClr>
              <a:buSzPts val="1100"/>
              <a:buFont typeface="Arial"/>
              <a:buNone/>
            </a:pPr>
            <a:r>
              <a:t/>
            </a:r>
            <a:endParaRPr sz="2000">
              <a:solidFill>
                <a:schemeClr val="dk1"/>
              </a:solidFill>
              <a:latin typeface="Quattrocento Sans"/>
              <a:ea typeface="Quattrocento Sans"/>
              <a:cs typeface="Quattrocento Sans"/>
              <a:sym typeface="Quattrocento Sans"/>
            </a:endParaRPr>
          </a:p>
          <a:p>
            <a:pPr indent="0" lvl="0" marL="0" rtl="0" algn="l">
              <a:lnSpc>
                <a:spcPct val="88000"/>
              </a:lnSpc>
              <a:spcBef>
                <a:spcPts val="0"/>
              </a:spcBef>
              <a:spcAft>
                <a:spcPts val="0"/>
              </a:spcAft>
              <a:buClr>
                <a:schemeClr val="dk1"/>
              </a:buClr>
              <a:buSzPts val="1100"/>
              <a:buFont typeface="Arial"/>
              <a:buNone/>
            </a:pPr>
            <a:r>
              <a:t/>
            </a:r>
            <a:endParaRPr sz="2000">
              <a:solidFill>
                <a:schemeClr val="dk1"/>
              </a:solidFill>
              <a:latin typeface="Quattrocento Sans"/>
              <a:ea typeface="Quattrocento Sans"/>
              <a:cs typeface="Quattrocento Sans"/>
              <a:sym typeface="Quattrocento Sans"/>
            </a:endParaRPr>
          </a:p>
          <a:p>
            <a:pPr indent="0" lvl="0" marL="0" rtl="0" algn="l">
              <a:lnSpc>
                <a:spcPct val="88000"/>
              </a:lnSpc>
              <a:spcBef>
                <a:spcPts val="0"/>
              </a:spcBef>
              <a:spcAft>
                <a:spcPts val="0"/>
              </a:spcAft>
              <a:buClr>
                <a:schemeClr val="dk1"/>
              </a:buClr>
              <a:buSzPts val="1100"/>
              <a:buFont typeface="Arial"/>
              <a:buNone/>
            </a:pPr>
            <a:r>
              <a:t/>
            </a:r>
            <a:endParaRPr sz="2000">
              <a:solidFill>
                <a:schemeClr val="dk1"/>
              </a:solidFill>
              <a:latin typeface="Quattrocento Sans"/>
              <a:ea typeface="Quattrocento Sans"/>
              <a:cs typeface="Quattrocento Sans"/>
              <a:sym typeface="Quattrocento Sans"/>
            </a:endParaRPr>
          </a:p>
          <a:p>
            <a:pPr indent="0" lvl="0" marL="0" rtl="0" algn="l">
              <a:lnSpc>
                <a:spcPct val="91642"/>
              </a:lnSpc>
              <a:spcBef>
                <a:spcPts val="0"/>
              </a:spcBef>
              <a:spcAft>
                <a:spcPts val="0"/>
              </a:spcAft>
              <a:buClr>
                <a:schemeClr val="dk1"/>
              </a:buClr>
              <a:buFont typeface="Arial"/>
              <a:buNone/>
            </a:pPr>
            <a:r>
              <a:t/>
            </a:r>
            <a:endParaRPr sz="2000">
              <a:solidFill>
                <a:schemeClr val="dk1"/>
              </a:solidFill>
              <a:latin typeface="Quattrocento Sans"/>
              <a:ea typeface="Quattrocento Sans"/>
              <a:cs typeface="Quattrocento Sans"/>
              <a:sym typeface="Quattrocento Sans"/>
            </a:endParaRPr>
          </a:p>
          <a:p>
            <a:pPr indent="0" lvl="0" marL="0" rtl="0" algn="l">
              <a:spcBef>
                <a:spcPts val="0"/>
              </a:spcBef>
              <a:spcAft>
                <a:spcPts val="0"/>
              </a:spcAft>
              <a:buNone/>
            </a:pPr>
            <a:r>
              <a:t/>
            </a:r>
            <a:endParaRPr sz="2000">
              <a:solidFill>
                <a:schemeClr val="dk1"/>
              </a:solidFill>
              <a:latin typeface="Quattrocento Sans"/>
              <a:ea typeface="Quattrocento Sans"/>
              <a:cs typeface="Quattrocento Sans"/>
              <a:sym typeface="Quattrocento Sans"/>
            </a:endParaRPr>
          </a:p>
          <a:p>
            <a:pPr indent="0" lvl="0" marL="0" rtl="0" algn="l">
              <a:spcBef>
                <a:spcPts val="0"/>
              </a:spcBef>
              <a:spcAft>
                <a:spcPts val="0"/>
              </a:spcAft>
              <a:buNone/>
            </a:pPr>
            <a:r>
              <a:t/>
            </a:r>
            <a:endParaRPr sz="2000">
              <a:solidFill>
                <a:schemeClr val="dk1"/>
              </a:solidFill>
              <a:latin typeface="Quattrocento Sans"/>
              <a:ea typeface="Quattrocento Sans"/>
              <a:cs typeface="Quattrocento Sans"/>
              <a:sym typeface="Quattrocento Sa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sp>
        <p:nvSpPr>
          <p:cNvPr id="583" name="Google Shape;583;p34"/>
          <p:cNvSpPr/>
          <p:nvPr/>
        </p:nvSpPr>
        <p:spPr>
          <a:xfrm>
            <a:off x="998608" y="1364097"/>
            <a:ext cx="7135914" cy="918667"/>
          </a:xfrm>
          <a:custGeom>
            <a:rect b="b" l="l" r="r" t="t"/>
            <a:pathLst>
              <a:path extrusionOk="0" h="1913890" w="5574933">
                <a:moveTo>
                  <a:pt x="5450472" y="1913890"/>
                </a:moveTo>
                <a:lnTo>
                  <a:pt x="124460" y="1913890"/>
                </a:lnTo>
                <a:cubicBezTo>
                  <a:pt x="55880" y="1913890"/>
                  <a:pt x="0" y="1858010"/>
                  <a:pt x="0" y="1789430"/>
                </a:cubicBezTo>
                <a:lnTo>
                  <a:pt x="0" y="124460"/>
                </a:lnTo>
                <a:cubicBezTo>
                  <a:pt x="0" y="55880"/>
                  <a:pt x="55880" y="0"/>
                  <a:pt x="124460" y="0"/>
                </a:cubicBezTo>
                <a:lnTo>
                  <a:pt x="5450473" y="0"/>
                </a:lnTo>
                <a:cubicBezTo>
                  <a:pt x="5519053" y="0"/>
                  <a:pt x="5574933" y="55880"/>
                  <a:pt x="5574933" y="124460"/>
                </a:cubicBezTo>
                <a:lnTo>
                  <a:pt x="5574933" y="1789430"/>
                </a:lnTo>
                <a:cubicBezTo>
                  <a:pt x="5574933" y="1858010"/>
                  <a:pt x="5519053" y="1913890"/>
                  <a:pt x="5450473" y="1913890"/>
                </a:cubicBezTo>
                <a:close/>
              </a:path>
            </a:pathLst>
          </a:custGeom>
          <a:solidFill>
            <a:srgbClr val="F8F8F8"/>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584" name="Google Shape;584;p34"/>
          <p:cNvSpPr txBox="1"/>
          <p:nvPr/>
        </p:nvSpPr>
        <p:spPr>
          <a:xfrm>
            <a:off x="1204060" y="1577150"/>
            <a:ext cx="6591000" cy="243900"/>
          </a:xfrm>
          <a:prstGeom prst="rect">
            <a:avLst/>
          </a:prstGeom>
          <a:noFill/>
          <a:ln>
            <a:noFill/>
          </a:ln>
        </p:spPr>
        <p:txBody>
          <a:bodyPr anchorCtr="0" anchor="t" bIns="0" lIns="0" spcFirstLastPara="1" rIns="0" wrap="square" tIns="0">
            <a:spAutoFit/>
          </a:bodyPr>
          <a:lstStyle/>
          <a:p>
            <a:pPr indent="0" lvl="0" marL="0" marR="0" rtl="0" algn="l">
              <a:lnSpc>
                <a:spcPct val="88000"/>
              </a:lnSpc>
              <a:spcBef>
                <a:spcPts val="0"/>
              </a:spcBef>
              <a:spcAft>
                <a:spcPts val="0"/>
              </a:spcAft>
              <a:buNone/>
            </a:pPr>
            <a:r>
              <a:rPr b="1" lang="en" sz="1800">
                <a:solidFill>
                  <a:srgbClr val="0880AD"/>
                </a:solidFill>
                <a:latin typeface="Quattrocento Sans"/>
                <a:ea typeface="Quattrocento Sans"/>
                <a:cs typeface="Quattrocento Sans"/>
                <a:sym typeface="Quattrocento Sans"/>
              </a:rPr>
              <a:t>Use the Chat t</a:t>
            </a:r>
            <a:r>
              <a:rPr b="1" lang="en" sz="1800">
                <a:solidFill>
                  <a:srgbClr val="0880AD"/>
                </a:solidFill>
                <a:latin typeface="Quattrocento Sans"/>
                <a:ea typeface="Quattrocento Sans"/>
                <a:cs typeface="Quattrocento Sans"/>
                <a:sym typeface="Quattrocento Sans"/>
              </a:rPr>
              <a:t>o make comments and ask questions.</a:t>
            </a:r>
            <a:endParaRPr sz="1800">
              <a:solidFill>
                <a:srgbClr val="0880AD"/>
              </a:solidFill>
              <a:latin typeface="Quattrocento Sans"/>
              <a:ea typeface="Quattrocento Sans"/>
              <a:cs typeface="Quattrocento Sans"/>
              <a:sym typeface="Quattrocento Sans"/>
            </a:endParaRPr>
          </a:p>
        </p:txBody>
      </p:sp>
      <p:sp>
        <p:nvSpPr>
          <p:cNvPr id="585" name="Google Shape;585;p34"/>
          <p:cNvSpPr/>
          <p:nvPr/>
        </p:nvSpPr>
        <p:spPr>
          <a:xfrm rot="-587529">
            <a:off x="573361" y="462160"/>
            <a:ext cx="159799" cy="128349"/>
          </a:xfrm>
          <a:custGeom>
            <a:rect b="b" l="l" r="r" t="t"/>
            <a:pathLst>
              <a:path extrusionOk="0" h="256589" w="319737">
                <a:moveTo>
                  <a:pt x="0" y="0"/>
                </a:moveTo>
                <a:lnTo>
                  <a:pt x="319737" y="0"/>
                </a:lnTo>
                <a:lnTo>
                  <a:pt x="319737" y="256589"/>
                </a:lnTo>
                <a:lnTo>
                  <a:pt x="0" y="256589"/>
                </a:lnTo>
                <a:lnTo>
                  <a:pt x="0" y="0"/>
                </a:lnTo>
                <a:close/>
              </a:path>
            </a:pathLst>
          </a:custGeom>
          <a:blipFill rotWithShape="1">
            <a:blip r:embed="rId3">
              <a:alphaModFix/>
            </a:blip>
            <a:stretch>
              <a:fillRect b="0" l="0" r="0" t="0"/>
            </a:stretch>
          </a:blip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586" name="Google Shape;586;p34"/>
          <p:cNvSpPr txBox="1"/>
          <p:nvPr/>
        </p:nvSpPr>
        <p:spPr>
          <a:xfrm>
            <a:off x="0" y="497821"/>
            <a:ext cx="9144000" cy="584400"/>
          </a:xfrm>
          <a:prstGeom prst="rect">
            <a:avLst/>
          </a:prstGeom>
          <a:noFill/>
          <a:ln>
            <a:noFill/>
          </a:ln>
        </p:spPr>
        <p:txBody>
          <a:bodyPr anchorCtr="0" anchor="t" bIns="0" lIns="0" spcFirstLastPara="1" rIns="0" wrap="square" tIns="0">
            <a:spAutoFit/>
          </a:bodyPr>
          <a:lstStyle/>
          <a:p>
            <a:pPr indent="0" lvl="0" marL="0" marR="0" rtl="0" algn="ctr">
              <a:lnSpc>
                <a:spcPct val="92592"/>
              </a:lnSpc>
              <a:spcBef>
                <a:spcPts val="0"/>
              </a:spcBef>
              <a:spcAft>
                <a:spcPts val="0"/>
              </a:spcAft>
              <a:buNone/>
            </a:pPr>
            <a:r>
              <a:rPr b="1" lang="en" sz="4100">
                <a:solidFill>
                  <a:srgbClr val="326297"/>
                </a:solidFill>
                <a:latin typeface="Quattrocento Sans"/>
                <a:ea typeface="Quattrocento Sans"/>
                <a:cs typeface="Quattrocento Sans"/>
                <a:sym typeface="Quattrocento Sans"/>
              </a:rPr>
              <a:t>Online Housekeeping</a:t>
            </a:r>
            <a:endParaRPr b="1" sz="4100">
              <a:solidFill>
                <a:srgbClr val="1566A8"/>
              </a:solidFill>
              <a:latin typeface="Quattrocento Sans"/>
              <a:ea typeface="Quattrocento Sans"/>
              <a:cs typeface="Quattrocento Sans"/>
              <a:sym typeface="Quattrocento Sans"/>
            </a:endParaRPr>
          </a:p>
        </p:txBody>
      </p:sp>
      <p:sp>
        <p:nvSpPr>
          <p:cNvPr id="587" name="Google Shape;587;p34"/>
          <p:cNvSpPr/>
          <p:nvPr/>
        </p:nvSpPr>
        <p:spPr>
          <a:xfrm>
            <a:off x="1002938" y="3481399"/>
            <a:ext cx="7135914" cy="918667"/>
          </a:xfrm>
          <a:custGeom>
            <a:rect b="b" l="l" r="r" t="t"/>
            <a:pathLst>
              <a:path extrusionOk="0" h="1913890" w="5574933">
                <a:moveTo>
                  <a:pt x="5450472" y="1913890"/>
                </a:moveTo>
                <a:lnTo>
                  <a:pt x="124460" y="1913890"/>
                </a:lnTo>
                <a:cubicBezTo>
                  <a:pt x="55880" y="1913890"/>
                  <a:pt x="0" y="1858010"/>
                  <a:pt x="0" y="1789430"/>
                </a:cubicBezTo>
                <a:lnTo>
                  <a:pt x="0" y="124460"/>
                </a:lnTo>
                <a:cubicBezTo>
                  <a:pt x="0" y="55880"/>
                  <a:pt x="55880" y="0"/>
                  <a:pt x="124460" y="0"/>
                </a:cubicBezTo>
                <a:lnTo>
                  <a:pt x="5450473" y="0"/>
                </a:lnTo>
                <a:cubicBezTo>
                  <a:pt x="5519053" y="0"/>
                  <a:pt x="5574933" y="55880"/>
                  <a:pt x="5574933" y="124460"/>
                </a:cubicBezTo>
                <a:lnTo>
                  <a:pt x="5574933" y="1789430"/>
                </a:lnTo>
                <a:cubicBezTo>
                  <a:pt x="5574933" y="1858010"/>
                  <a:pt x="5519053" y="1913890"/>
                  <a:pt x="5450473" y="1913890"/>
                </a:cubicBezTo>
                <a:close/>
              </a:path>
            </a:pathLst>
          </a:custGeom>
          <a:solidFill>
            <a:srgbClr val="F8F8F8"/>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588" name="Google Shape;588;p34"/>
          <p:cNvSpPr txBox="1"/>
          <p:nvPr/>
        </p:nvSpPr>
        <p:spPr>
          <a:xfrm>
            <a:off x="1208361" y="3694450"/>
            <a:ext cx="6510600" cy="487500"/>
          </a:xfrm>
          <a:prstGeom prst="rect">
            <a:avLst/>
          </a:prstGeom>
          <a:noFill/>
          <a:ln>
            <a:noFill/>
          </a:ln>
        </p:spPr>
        <p:txBody>
          <a:bodyPr anchorCtr="0" anchor="t" bIns="0" lIns="0" spcFirstLastPara="1" rIns="0" wrap="square" tIns="0">
            <a:spAutoFit/>
          </a:bodyPr>
          <a:lstStyle/>
          <a:p>
            <a:pPr indent="0" lvl="0" marL="0" marR="0" rtl="0" algn="l">
              <a:lnSpc>
                <a:spcPct val="88000"/>
              </a:lnSpc>
              <a:spcBef>
                <a:spcPts val="0"/>
              </a:spcBef>
              <a:spcAft>
                <a:spcPts val="0"/>
              </a:spcAft>
              <a:buNone/>
            </a:pPr>
            <a:r>
              <a:rPr b="1" lang="en" sz="1800">
                <a:solidFill>
                  <a:srgbClr val="0880AD"/>
                </a:solidFill>
                <a:latin typeface="Quattrocento Sans"/>
                <a:ea typeface="Quattrocento Sans"/>
                <a:cs typeface="Quattrocento Sans"/>
                <a:sym typeface="Quattrocento Sans"/>
              </a:rPr>
              <a:t>Keep </a:t>
            </a:r>
            <a:r>
              <a:rPr b="1" lang="en" sz="1800">
                <a:solidFill>
                  <a:srgbClr val="0880AD"/>
                </a:solidFill>
                <a:latin typeface="Quattrocento Sans"/>
                <a:ea typeface="Quattrocento Sans"/>
                <a:cs typeface="Quattrocento Sans"/>
                <a:sym typeface="Quattrocento Sans"/>
              </a:rPr>
              <a:t>microphones</a:t>
            </a:r>
            <a:r>
              <a:rPr b="1" lang="en" sz="1800">
                <a:solidFill>
                  <a:srgbClr val="0880AD"/>
                </a:solidFill>
                <a:latin typeface="Quattrocento Sans"/>
                <a:ea typeface="Quattrocento Sans"/>
                <a:cs typeface="Quattrocento Sans"/>
                <a:sym typeface="Quattrocento Sans"/>
              </a:rPr>
              <a:t> off, cameras are optional.</a:t>
            </a:r>
            <a:endParaRPr b="1" sz="1800">
              <a:solidFill>
                <a:srgbClr val="0880AD"/>
              </a:solidFill>
              <a:latin typeface="Quattrocento Sans"/>
              <a:ea typeface="Quattrocento Sans"/>
              <a:cs typeface="Quattrocento Sans"/>
              <a:sym typeface="Quattrocento Sans"/>
            </a:endParaRPr>
          </a:p>
          <a:p>
            <a:pPr indent="0" lvl="0" marL="0" marR="0" rtl="0" algn="l">
              <a:lnSpc>
                <a:spcPct val="88000"/>
              </a:lnSpc>
              <a:spcBef>
                <a:spcPts val="0"/>
              </a:spcBef>
              <a:spcAft>
                <a:spcPts val="0"/>
              </a:spcAft>
              <a:buNone/>
            </a:pPr>
            <a:r>
              <a:t/>
            </a:r>
            <a:endParaRPr b="1" sz="1800">
              <a:solidFill>
                <a:srgbClr val="0880AD"/>
              </a:solidFill>
              <a:latin typeface="Quattrocento Sans"/>
              <a:ea typeface="Quattrocento Sans"/>
              <a:cs typeface="Quattrocento Sans"/>
              <a:sym typeface="Quattrocento Sans"/>
            </a:endParaRPr>
          </a:p>
        </p:txBody>
      </p:sp>
      <p:sp>
        <p:nvSpPr>
          <p:cNvPr id="589" name="Google Shape;589;p34"/>
          <p:cNvSpPr/>
          <p:nvPr/>
        </p:nvSpPr>
        <p:spPr>
          <a:xfrm>
            <a:off x="998608" y="2424175"/>
            <a:ext cx="7135914" cy="918667"/>
          </a:xfrm>
          <a:custGeom>
            <a:rect b="b" l="l" r="r" t="t"/>
            <a:pathLst>
              <a:path extrusionOk="0" h="1913890" w="5574933">
                <a:moveTo>
                  <a:pt x="5450472" y="1913890"/>
                </a:moveTo>
                <a:lnTo>
                  <a:pt x="124460" y="1913890"/>
                </a:lnTo>
                <a:cubicBezTo>
                  <a:pt x="55880" y="1913890"/>
                  <a:pt x="0" y="1858010"/>
                  <a:pt x="0" y="1789430"/>
                </a:cubicBezTo>
                <a:lnTo>
                  <a:pt x="0" y="124460"/>
                </a:lnTo>
                <a:cubicBezTo>
                  <a:pt x="0" y="55880"/>
                  <a:pt x="55880" y="0"/>
                  <a:pt x="124460" y="0"/>
                </a:cubicBezTo>
                <a:lnTo>
                  <a:pt x="5450473" y="0"/>
                </a:lnTo>
                <a:cubicBezTo>
                  <a:pt x="5519053" y="0"/>
                  <a:pt x="5574933" y="55880"/>
                  <a:pt x="5574933" y="124460"/>
                </a:cubicBezTo>
                <a:lnTo>
                  <a:pt x="5574933" y="1789430"/>
                </a:lnTo>
                <a:cubicBezTo>
                  <a:pt x="5574933" y="1858010"/>
                  <a:pt x="5519053" y="1913890"/>
                  <a:pt x="5450473" y="1913890"/>
                </a:cubicBezTo>
                <a:close/>
              </a:path>
            </a:pathLst>
          </a:custGeom>
          <a:solidFill>
            <a:srgbClr val="F8F8F8"/>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590" name="Google Shape;590;p34"/>
          <p:cNvSpPr txBox="1"/>
          <p:nvPr/>
        </p:nvSpPr>
        <p:spPr>
          <a:xfrm>
            <a:off x="1204060" y="2637225"/>
            <a:ext cx="6629100" cy="243900"/>
          </a:xfrm>
          <a:prstGeom prst="rect">
            <a:avLst/>
          </a:prstGeom>
          <a:noFill/>
          <a:ln>
            <a:noFill/>
          </a:ln>
        </p:spPr>
        <p:txBody>
          <a:bodyPr anchorCtr="0" anchor="t" bIns="0" lIns="0" spcFirstLastPara="1" rIns="0" wrap="square" tIns="0">
            <a:spAutoFit/>
          </a:bodyPr>
          <a:lstStyle/>
          <a:p>
            <a:pPr indent="0" lvl="0" marL="0" marR="0" rtl="0" algn="l">
              <a:lnSpc>
                <a:spcPct val="88000"/>
              </a:lnSpc>
              <a:spcBef>
                <a:spcPts val="0"/>
              </a:spcBef>
              <a:spcAft>
                <a:spcPts val="0"/>
              </a:spcAft>
              <a:buNone/>
            </a:pPr>
            <a:r>
              <a:rPr b="1" lang="en" sz="1800">
                <a:solidFill>
                  <a:srgbClr val="0880AD"/>
                </a:solidFill>
                <a:latin typeface="Quattrocento Sans"/>
                <a:ea typeface="Quattrocento Sans"/>
                <a:cs typeface="Quattrocento Sans"/>
                <a:sym typeface="Quattrocento Sans"/>
              </a:rPr>
              <a:t>Use the Zoom Q+A to ask NDEP and  the consultants questions.  </a:t>
            </a:r>
            <a:endParaRPr sz="1800">
              <a:solidFill>
                <a:srgbClr val="0880AD"/>
              </a:solidFill>
              <a:latin typeface="Quattrocento Sans"/>
              <a:ea typeface="Quattrocento Sans"/>
              <a:cs typeface="Quattrocento Sans"/>
              <a:sym typeface="Quattrocento Sans"/>
            </a:endParaRPr>
          </a:p>
        </p:txBody>
      </p:sp>
      <p:sp>
        <p:nvSpPr>
          <p:cNvPr id="591" name="Google Shape;591;p34"/>
          <p:cNvSpPr txBox="1"/>
          <p:nvPr>
            <p:ph idx="12" type="sldNum"/>
          </p:nvPr>
        </p:nvSpPr>
        <p:spPr>
          <a:xfrm>
            <a:off x="4914900" y="3575449"/>
            <a:ext cx="1600200" cy="2055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592" name="Google Shape;592;p34"/>
          <p:cNvSpPr txBox="1"/>
          <p:nvPr>
            <p:ph idx="12" type="sldNum"/>
          </p:nvPr>
        </p:nvSpPr>
        <p:spPr>
          <a:xfrm>
            <a:off x="6553200" y="4767265"/>
            <a:ext cx="21336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0" name="Shape 950"/>
        <p:cNvGrpSpPr/>
        <p:nvPr/>
      </p:nvGrpSpPr>
      <p:grpSpPr>
        <a:xfrm>
          <a:off x="0" y="0"/>
          <a:ext cx="0" cy="0"/>
          <a:chOff x="0" y="0"/>
          <a:chExt cx="0" cy="0"/>
        </a:xfrm>
      </p:grpSpPr>
      <p:sp>
        <p:nvSpPr>
          <p:cNvPr id="951" name="Google Shape;951;p61"/>
          <p:cNvSpPr txBox="1"/>
          <p:nvPr>
            <p:ph type="ctrTitle"/>
          </p:nvPr>
        </p:nvSpPr>
        <p:spPr>
          <a:xfrm>
            <a:off x="-72825" y="2063925"/>
            <a:ext cx="9144000" cy="750600"/>
          </a:xfrm>
          <a:prstGeom prst="rect">
            <a:avLst/>
          </a:prstGeom>
          <a:noFill/>
          <a:ln>
            <a:noFill/>
          </a:ln>
        </p:spPr>
        <p:txBody>
          <a:bodyPr anchorCtr="0" anchor="b" bIns="34275" lIns="68575" spcFirstLastPara="1" rIns="68575" wrap="square" tIns="34275">
            <a:noAutofit/>
          </a:bodyPr>
          <a:lstStyle/>
          <a:p>
            <a:pPr indent="0" lvl="0" marL="0" rtl="0" algn="ctr">
              <a:spcBef>
                <a:spcPts val="0"/>
              </a:spcBef>
              <a:spcAft>
                <a:spcPts val="0"/>
              </a:spcAft>
              <a:buNone/>
            </a:pPr>
            <a:r>
              <a:rPr b="1" lang="en" sz="4100">
                <a:solidFill>
                  <a:schemeClr val="lt1"/>
                </a:solidFill>
                <a:latin typeface="Quattrocento Sans"/>
                <a:ea typeface="Quattrocento Sans"/>
                <a:cs typeface="Quattrocento Sans"/>
                <a:sym typeface="Quattrocento Sans"/>
              </a:rPr>
              <a:t>Opportunity Areas</a:t>
            </a:r>
            <a:endParaRPr/>
          </a:p>
        </p:txBody>
      </p:sp>
      <p:sp>
        <p:nvSpPr>
          <p:cNvPr id="952" name="Google Shape;952;p61"/>
          <p:cNvSpPr txBox="1"/>
          <p:nvPr/>
        </p:nvSpPr>
        <p:spPr>
          <a:xfrm>
            <a:off x="6368731" y="1156938"/>
            <a:ext cx="3145200" cy="1617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600">
                <a:solidFill>
                  <a:srgbClr val="FFFFFF"/>
                </a:solidFill>
                <a:latin typeface="Calibri"/>
                <a:ea typeface="Calibri"/>
                <a:cs typeface="Calibri"/>
                <a:sym typeface="Calibri"/>
              </a:rPr>
              <a:t>Photo taken and owned by NDCNR, permission granted to NDEP</a:t>
            </a:r>
            <a:endParaRPr sz="600">
              <a:solidFill>
                <a:schemeClr val="dk1"/>
              </a:solidFill>
              <a:latin typeface="Calibri"/>
              <a:ea typeface="Calibri"/>
              <a:cs typeface="Calibri"/>
              <a:sym typeface="Calibri"/>
            </a:endParaRPr>
          </a:p>
        </p:txBody>
      </p:sp>
      <p:pic>
        <p:nvPicPr>
          <p:cNvPr descr="A landscape with trees and a body of water in the background" id="953" name="Google Shape;953;p61"/>
          <p:cNvPicPr preferRelativeResize="0"/>
          <p:nvPr/>
        </p:nvPicPr>
        <p:blipFill rotWithShape="1">
          <a:blip r:embed="rId3">
            <a:alphaModFix/>
          </a:blip>
          <a:srcRect b="36685" l="0" r="0" t="36116"/>
          <a:stretch/>
        </p:blipFill>
        <p:spPr>
          <a:xfrm>
            <a:off x="3274" y="0"/>
            <a:ext cx="9140728" cy="2063931"/>
          </a:xfrm>
          <a:prstGeom prst="rect">
            <a:avLst/>
          </a:prstGeom>
          <a:noFill/>
          <a:ln>
            <a:noFill/>
          </a:ln>
        </p:spPr>
      </p:pic>
      <p:sp>
        <p:nvSpPr>
          <p:cNvPr id="954" name="Google Shape;954;p61"/>
          <p:cNvSpPr txBox="1"/>
          <p:nvPr>
            <p:ph idx="12" type="sldNum"/>
          </p:nvPr>
        </p:nvSpPr>
        <p:spPr>
          <a:xfrm>
            <a:off x="6553200" y="4767265"/>
            <a:ext cx="21336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9" name="Shape 959"/>
        <p:cNvGrpSpPr/>
        <p:nvPr/>
      </p:nvGrpSpPr>
      <p:grpSpPr>
        <a:xfrm>
          <a:off x="0" y="0"/>
          <a:ext cx="0" cy="0"/>
          <a:chOff x="0" y="0"/>
          <a:chExt cx="0" cy="0"/>
        </a:xfrm>
      </p:grpSpPr>
      <p:pic>
        <p:nvPicPr>
          <p:cNvPr id="960" name="Google Shape;960;p62"/>
          <p:cNvPicPr preferRelativeResize="0"/>
          <p:nvPr/>
        </p:nvPicPr>
        <p:blipFill rotWithShape="1">
          <a:blip r:embed="rId3">
            <a:alphaModFix/>
          </a:blip>
          <a:srcRect b="0" l="30036" r="29984" t="11465"/>
          <a:stretch/>
        </p:blipFill>
        <p:spPr>
          <a:xfrm>
            <a:off x="0" y="0"/>
            <a:ext cx="2741752" cy="4553574"/>
          </a:xfrm>
          <a:prstGeom prst="rect">
            <a:avLst/>
          </a:prstGeom>
          <a:noFill/>
          <a:ln>
            <a:noFill/>
          </a:ln>
        </p:spPr>
      </p:pic>
      <p:sp>
        <p:nvSpPr>
          <p:cNvPr id="961" name="Google Shape;961;p62"/>
          <p:cNvSpPr txBox="1"/>
          <p:nvPr>
            <p:ph type="ctrTitle"/>
          </p:nvPr>
        </p:nvSpPr>
        <p:spPr>
          <a:xfrm>
            <a:off x="2851400" y="146000"/>
            <a:ext cx="6664200" cy="592800"/>
          </a:xfrm>
          <a:prstGeom prst="rect">
            <a:avLst/>
          </a:prstGeom>
          <a:noFill/>
          <a:ln>
            <a:noFill/>
          </a:ln>
        </p:spPr>
        <p:txBody>
          <a:bodyPr anchorCtr="0" anchor="b" bIns="34275" lIns="68575" spcFirstLastPara="1" rIns="68575" wrap="square" tIns="34275">
            <a:noAutofit/>
          </a:bodyPr>
          <a:lstStyle/>
          <a:p>
            <a:pPr indent="0" lvl="0" marL="0" rtl="0" algn="l">
              <a:lnSpc>
                <a:spcPct val="111111"/>
              </a:lnSpc>
              <a:spcBef>
                <a:spcPts val="0"/>
              </a:spcBef>
              <a:spcAft>
                <a:spcPts val="0"/>
              </a:spcAft>
              <a:buNone/>
            </a:pPr>
            <a:r>
              <a:rPr b="1" lang="en" sz="4100">
                <a:solidFill>
                  <a:srgbClr val="326297"/>
                </a:solidFill>
              </a:rPr>
              <a:t>Opportunity Area</a:t>
            </a:r>
            <a:r>
              <a:rPr b="1" lang="en" sz="4100">
                <a:solidFill>
                  <a:srgbClr val="326297"/>
                </a:solidFill>
              </a:rPr>
              <a:t>s</a:t>
            </a:r>
            <a:endParaRPr/>
          </a:p>
        </p:txBody>
      </p:sp>
      <p:sp>
        <p:nvSpPr>
          <p:cNvPr id="962" name="Google Shape;962;p62"/>
          <p:cNvSpPr txBox="1"/>
          <p:nvPr/>
        </p:nvSpPr>
        <p:spPr>
          <a:xfrm>
            <a:off x="2851400" y="1476677"/>
            <a:ext cx="3177000" cy="3039900"/>
          </a:xfrm>
          <a:prstGeom prst="rect">
            <a:avLst/>
          </a:prstGeom>
          <a:noFill/>
          <a:ln>
            <a:noFill/>
          </a:ln>
        </p:spPr>
        <p:txBody>
          <a:bodyPr anchorCtr="0" anchor="t" bIns="34275" lIns="68575" spcFirstLastPara="1" rIns="68575" wrap="square" tIns="34275">
            <a:spAutoFit/>
          </a:bodyPr>
          <a:lstStyle/>
          <a:p>
            <a:pPr indent="0" lvl="0" marL="0" rtl="0" algn="l">
              <a:lnSpc>
                <a:spcPct val="100000"/>
              </a:lnSpc>
              <a:spcBef>
                <a:spcPts val="600"/>
              </a:spcBef>
              <a:spcAft>
                <a:spcPts val="0"/>
              </a:spcAft>
              <a:buNone/>
            </a:pPr>
            <a:r>
              <a:rPr b="1" lang="en">
                <a:solidFill>
                  <a:schemeClr val="dk1"/>
                </a:solidFill>
                <a:highlight>
                  <a:srgbClr val="F4CA3E"/>
                </a:highlight>
                <a:latin typeface="Quattrocento Sans"/>
                <a:ea typeface="Quattrocento Sans"/>
                <a:cs typeface="Quattrocento Sans"/>
                <a:sym typeface="Quattrocento Sans"/>
              </a:rPr>
              <a:t>Energy Systems</a:t>
            </a:r>
            <a:endParaRPr b="1">
              <a:solidFill>
                <a:schemeClr val="dk1"/>
              </a:solidFill>
              <a:highlight>
                <a:srgbClr val="F4CA3E"/>
              </a:highlight>
              <a:latin typeface="Quattrocento Sans"/>
              <a:ea typeface="Quattrocento Sans"/>
              <a:cs typeface="Quattrocento Sans"/>
              <a:sym typeface="Quattrocento Sans"/>
            </a:endParaRPr>
          </a:p>
          <a:p>
            <a:pPr indent="-317500" lvl="0" marL="457200" rtl="0" algn="l">
              <a:lnSpc>
                <a:spcPct val="100000"/>
              </a:lnSpc>
              <a:spcBef>
                <a:spcPts val="600"/>
              </a:spcBef>
              <a:spcAft>
                <a:spcPts val="0"/>
              </a:spcAft>
              <a:buClr>
                <a:schemeClr val="dk1"/>
              </a:buClr>
              <a:buSzPts val="1400"/>
              <a:buFont typeface="Quattrocento Sans"/>
              <a:buAutoNum type="arabicPeriod"/>
            </a:pPr>
            <a:r>
              <a:rPr lang="en">
                <a:solidFill>
                  <a:schemeClr val="dk1"/>
                </a:solidFill>
                <a:latin typeface="Quattrocento Sans"/>
                <a:ea typeface="Quattrocento Sans"/>
                <a:cs typeface="Quattrocento Sans"/>
                <a:sym typeface="Quattrocento Sans"/>
              </a:rPr>
              <a:t>Power Nevada with Clean Energy </a:t>
            </a:r>
            <a:endParaRPr>
              <a:solidFill>
                <a:schemeClr val="dk1"/>
              </a:solidFill>
              <a:latin typeface="Quattrocento Sans"/>
              <a:ea typeface="Quattrocento Sans"/>
              <a:cs typeface="Quattrocento Sans"/>
              <a:sym typeface="Quattrocento Sans"/>
            </a:endParaRPr>
          </a:p>
          <a:p>
            <a:pPr indent="0" lvl="0" marL="0" rtl="0" algn="l">
              <a:lnSpc>
                <a:spcPct val="100000"/>
              </a:lnSpc>
              <a:spcBef>
                <a:spcPts val="600"/>
              </a:spcBef>
              <a:spcAft>
                <a:spcPts val="0"/>
              </a:spcAft>
              <a:buNone/>
            </a:pPr>
            <a:r>
              <a:rPr b="1" lang="en">
                <a:solidFill>
                  <a:schemeClr val="dk1"/>
                </a:solidFill>
                <a:highlight>
                  <a:srgbClr val="38B64B"/>
                </a:highlight>
                <a:latin typeface="Quattrocento Sans"/>
                <a:ea typeface="Quattrocento Sans"/>
                <a:cs typeface="Quattrocento Sans"/>
                <a:sym typeface="Quattrocento Sans"/>
              </a:rPr>
              <a:t>Buildings</a:t>
            </a:r>
            <a:endParaRPr b="1">
              <a:solidFill>
                <a:schemeClr val="dk1"/>
              </a:solidFill>
              <a:highlight>
                <a:srgbClr val="38B64B"/>
              </a:highlight>
              <a:latin typeface="Quattrocento Sans"/>
              <a:ea typeface="Quattrocento Sans"/>
              <a:cs typeface="Quattrocento Sans"/>
              <a:sym typeface="Quattrocento Sans"/>
            </a:endParaRPr>
          </a:p>
          <a:p>
            <a:pPr indent="-317500" lvl="0" marL="457200" rtl="0" algn="l">
              <a:spcBef>
                <a:spcPts val="600"/>
              </a:spcBef>
              <a:spcAft>
                <a:spcPts val="0"/>
              </a:spcAft>
              <a:buClr>
                <a:schemeClr val="dk1"/>
              </a:buClr>
              <a:buSzPts val="1400"/>
              <a:buFont typeface="Quattrocento Sans"/>
              <a:buAutoNum type="arabicPeriod"/>
            </a:pPr>
            <a:r>
              <a:rPr lang="en">
                <a:solidFill>
                  <a:schemeClr val="dk1"/>
                </a:solidFill>
                <a:latin typeface="Quattrocento Sans"/>
                <a:ea typeface="Quattrocento Sans"/>
                <a:cs typeface="Quattrocento Sans"/>
                <a:sym typeface="Quattrocento Sans"/>
              </a:rPr>
              <a:t>Build Net-Zero New Buildings</a:t>
            </a:r>
            <a:endParaRPr>
              <a:solidFill>
                <a:schemeClr val="dk1"/>
              </a:solidFill>
              <a:latin typeface="Quattrocento Sans"/>
              <a:ea typeface="Quattrocento Sans"/>
              <a:cs typeface="Quattrocento Sans"/>
              <a:sym typeface="Quattrocento Sans"/>
            </a:endParaRPr>
          </a:p>
          <a:p>
            <a:pPr indent="-317500" lvl="0" marL="457200" rtl="0" algn="l">
              <a:lnSpc>
                <a:spcPct val="100000"/>
              </a:lnSpc>
              <a:spcBef>
                <a:spcPts val="0"/>
              </a:spcBef>
              <a:spcAft>
                <a:spcPts val="0"/>
              </a:spcAft>
              <a:buClr>
                <a:schemeClr val="dk1"/>
              </a:buClr>
              <a:buSzPts val="1400"/>
              <a:buFont typeface="Quattrocento Sans"/>
              <a:buAutoNum type="arabicPeriod"/>
            </a:pPr>
            <a:r>
              <a:rPr lang="en">
                <a:solidFill>
                  <a:schemeClr val="dk1"/>
                </a:solidFill>
                <a:latin typeface="Quattrocento Sans"/>
                <a:ea typeface="Quattrocento Sans"/>
                <a:cs typeface="Quattrocento Sans"/>
                <a:sym typeface="Quattrocento Sans"/>
              </a:rPr>
              <a:t>Transform Existing Buildings</a:t>
            </a:r>
            <a:endParaRPr>
              <a:solidFill>
                <a:schemeClr val="dk1"/>
              </a:solidFill>
              <a:latin typeface="Quattrocento Sans"/>
              <a:ea typeface="Quattrocento Sans"/>
              <a:cs typeface="Quattrocento Sans"/>
              <a:sym typeface="Quattrocento Sans"/>
            </a:endParaRPr>
          </a:p>
          <a:p>
            <a:pPr indent="0" lvl="0" marL="0" rtl="0" algn="l">
              <a:lnSpc>
                <a:spcPct val="100000"/>
              </a:lnSpc>
              <a:spcBef>
                <a:spcPts val="600"/>
              </a:spcBef>
              <a:spcAft>
                <a:spcPts val="0"/>
              </a:spcAft>
              <a:buNone/>
            </a:pPr>
            <a:r>
              <a:rPr b="1" lang="en">
                <a:solidFill>
                  <a:schemeClr val="dk1"/>
                </a:solidFill>
                <a:highlight>
                  <a:srgbClr val="58CAF4"/>
                </a:highlight>
                <a:latin typeface="Quattrocento Sans"/>
                <a:ea typeface="Quattrocento Sans"/>
                <a:cs typeface="Quattrocento Sans"/>
                <a:sym typeface="Quattrocento Sans"/>
              </a:rPr>
              <a:t>Transportation</a:t>
            </a:r>
            <a:endParaRPr b="1">
              <a:solidFill>
                <a:schemeClr val="dk1"/>
              </a:solidFill>
              <a:highlight>
                <a:srgbClr val="58CAF4"/>
              </a:highlight>
              <a:latin typeface="Quattrocento Sans"/>
              <a:ea typeface="Quattrocento Sans"/>
              <a:cs typeface="Quattrocento Sans"/>
              <a:sym typeface="Quattrocento Sans"/>
            </a:endParaRPr>
          </a:p>
          <a:p>
            <a:pPr indent="-317500" lvl="0" marL="457200" rtl="0" algn="l">
              <a:lnSpc>
                <a:spcPct val="100000"/>
              </a:lnSpc>
              <a:spcBef>
                <a:spcPts val="600"/>
              </a:spcBef>
              <a:spcAft>
                <a:spcPts val="0"/>
              </a:spcAft>
              <a:buClr>
                <a:schemeClr val="dk1"/>
              </a:buClr>
              <a:buSzPts val="1400"/>
              <a:buFont typeface="Quattrocento Sans"/>
              <a:buAutoNum type="arabicPeriod"/>
            </a:pPr>
            <a:r>
              <a:rPr lang="en">
                <a:solidFill>
                  <a:schemeClr val="dk1"/>
                </a:solidFill>
                <a:latin typeface="Quattrocento Sans"/>
                <a:ea typeface="Quattrocento Sans"/>
                <a:cs typeface="Quattrocento Sans"/>
                <a:sym typeface="Quattrocento Sans"/>
              </a:rPr>
              <a:t>Move with Active and Public Transit</a:t>
            </a:r>
            <a:endParaRPr>
              <a:solidFill>
                <a:schemeClr val="dk1"/>
              </a:solidFill>
              <a:latin typeface="Quattrocento Sans"/>
              <a:ea typeface="Quattrocento Sans"/>
              <a:cs typeface="Quattrocento Sans"/>
              <a:sym typeface="Quattrocento Sans"/>
            </a:endParaRPr>
          </a:p>
          <a:p>
            <a:pPr indent="-317500" lvl="0" marL="457200" rtl="0" algn="l">
              <a:lnSpc>
                <a:spcPct val="100000"/>
              </a:lnSpc>
              <a:spcBef>
                <a:spcPts val="0"/>
              </a:spcBef>
              <a:spcAft>
                <a:spcPts val="0"/>
              </a:spcAft>
              <a:buClr>
                <a:schemeClr val="dk1"/>
              </a:buClr>
              <a:buSzPts val="1400"/>
              <a:buFont typeface="Quattrocento Sans"/>
              <a:buAutoNum type="arabicPeriod"/>
            </a:pPr>
            <a:r>
              <a:rPr lang="en">
                <a:solidFill>
                  <a:schemeClr val="dk1"/>
                </a:solidFill>
                <a:latin typeface="Quattrocento Sans"/>
                <a:ea typeface="Quattrocento Sans"/>
                <a:cs typeface="Quattrocento Sans"/>
                <a:sym typeface="Quattrocento Sans"/>
              </a:rPr>
              <a:t>Accelerate Adoption of Zero Emission Vehicles for All </a:t>
            </a:r>
            <a:endParaRPr>
              <a:solidFill>
                <a:schemeClr val="dk1"/>
              </a:solidFill>
              <a:latin typeface="Quattrocento Sans"/>
              <a:ea typeface="Quattrocento Sans"/>
              <a:cs typeface="Quattrocento Sans"/>
              <a:sym typeface="Quattrocento Sans"/>
            </a:endParaRPr>
          </a:p>
          <a:p>
            <a:pPr indent="-317500" lvl="0" marL="457200" rtl="0" algn="l">
              <a:lnSpc>
                <a:spcPct val="100000"/>
              </a:lnSpc>
              <a:spcBef>
                <a:spcPts val="0"/>
              </a:spcBef>
              <a:spcAft>
                <a:spcPts val="0"/>
              </a:spcAft>
              <a:buClr>
                <a:schemeClr val="dk1"/>
              </a:buClr>
              <a:buSzPts val="1400"/>
              <a:buFont typeface="Quattrocento Sans"/>
              <a:buAutoNum type="arabicPeriod"/>
            </a:pPr>
            <a:r>
              <a:rPr lang="en">
                <a:solidFill>
                  <a:schemeClr val="dk1"/>
                </a:solidFill>
                <a:latin typeface="Quattrocento Sans"/>
                <a:ea typeface="Quattrocento Sans"/>
                <a:cs typeface="Quattrocento Sans"/>
                <a:sym typeface="Quattrocento Sans"/>
              </a:rPr>
              <a:t>Drive Sustainable Transport of Goods</a:t>
            </a:r>
            <a:endParaRPr>
              <a:solidFill>
                <a:schemeClr val="dk1"/>
              </a:solidFill>
              <a:latin typeface="Quattrocento Sans"/>
              <a:ea typeface="Quattrocento Sans"/>
              <a:cs typeface="Quattrocento Sans"/>
              <a:sym typeface="Quattrocento Sans"/>
            </a:endParaRPr>
          </a:p>
        </p:txBody>
      </p:sp>
      <p:sp>
        <p:nvSpPr>
          <p:cNvPr id="963" name="Google Shape;963;p62"/>
          <p:cNvSpPr txBox="1"/>
          <p:nvPr>
            <p:ph idx="12" type="sldNum"/>
          </p:nvPr>
        </p:nvSpPr>
        <p:spPr>
          <a:xfrm>
            <a:off x="6553200" y="4767265"/>
            <a:ext cx="21336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964" name="Google Shape;964;p62"/>
          <p:cNvSpPr txBox="1"/>
          <p:nvPr/>
        </p:nvSpPr>
        <p:spPr>
          <a:xfrm>
            <a:off x="2851400" y="718098"/>
            <a:ext cx="6278100" cy="715800"/>
          </a:xfrm>
          <a:prstGeom prst="rect">
            <a:avLst/>
          </a:prstGeom>
          <a:noFill/>
          <a:ln>
            <a:noFill/>
          </a:ln>
        </p:spPr>
        <p:txBody>
          <a:bodyPr anchorCtr="0" anchor="t" bIns="0" lIns="0" spcFirstLastPara="1" rIns="0" wrap="square" tIns="0">
            <a:spAutoFit/>
          </a:bodyPr>
          <a:lstStyle/>
          <a:p>
            <a:pPr indent="0" lvl="0" marL="0" marR="0" rtl="0" algn="l">
              <a:lnSpc>
                <a:spcPct val="105000"/>
              </a:lnSpc>
              <a:spcBef>
                <a:spcPts val="0"/>
              </a:spcBef>
              <a:spcAft>
                <a:spcPts val="0"/>
              </a:spcAft>
              <a:buNone/>
            </a:pPr>
            <a:r>
              <a:rPr lang="en" sz="1500">
                <a:solidFill>
                  <a:srgbClr val="054F7C"/>
                </a:solidFill>
                <a:latin typeface="Quattrocento Sans"/>
                <a:ea typeface="Quattrocento Sans"/>
                <a:cs typeface="Quattrocento Sans"/>
                <a:sym typeface="Quattrocento Sans"/>
              </a:rPr>
              <a:t>The CCAN scenarios identify eleven strategic “Opportunity Areas” that collectively address the key sources of emissions and define the structural changes needed to decarbonize Nevada. </a:t>
            </a:r>
            <a:endParaRPr sz="1500">
              <a:solidFill>
                <a:srgbClr val="054F7C"/>
              </a:solidFill>
              <a:latin typeface="Quattrocento Sans"/>
              <a:ea typeface="Quattrocento Sans"/>
              <a:cs typeface="Quattrocento Sans"/>
              <a:sym typeface="Quattrocento Sans"/>
            </a:endParaRPr>
          </a:p>
        </p:txBody>
      </p:sp>
      <p:sp>
        <p:nvSpPr>
          <p:cNvPr id="965" name="Google Shape;965;p62"/>
          <p:cNvSpPr txBox="1"/>
          <p:nvPr/>
        </p:nvSpPr>
        <p:spPr>
          <a:xfrm>
            <a:off x="5967000" y="1444539"/>
            <a:ext cx="3177000" cy="2662800"/>
          </a:xfrm>
          <a:prstGeom prst="rect">
            <a:avLst/>
          </a:prstGeom>
          <a:noFill/>
          <a:ln>
            <a:noFill/>
          </a:ln>
        </p:spPr>
        <p:txBody>
          <a:bodyPr anchorCtr="0" anchor="t" bIns="91425" lIns="91425" spcFirstLastPara="1" rIns="91425" wrap="square" tIns="91425">
            <a:spAutoFit/>
          </a:bodyPr>
          <a:lstStyle/>
          <a:p>
            <a:pPr indent="0" lvl="0" marL="0" rtl="0" algn="l">
              <a:spcBef>
                <a:spcPts val="600"/>
              </a:spcBef>
              <a:spcAft>
                <a:spcPts val="0"/>
              </a:spcAft>
              <a:buNone/>
            </a:pPr>
            <a:r>
              <a:rPr b="1" lang="en">
                <a:solidFill>
                  <a:schemeClr val="dk1"/>
                </a:solidFill>
                <a:highlight>
                  <a:srgbClr val="B7B7B7"/>
                </a:highlight>
                <a:latin typeface="Quattrocento Sans"/>
                <a:ea typeface="Quattrocento Sans"/>
                <a:cs typeface="Quattrocento Sans"/>
                <a:sym typeface="Quattrocento Sans"/>
              </a:rPr>
              <a:t>Industry</a:t>
            </a:r>
            <a:endParaRPr b="1">
              <a:solidFill>
                <a:schemeClr val="dk1"/>
              </a:solidFill>
              <a:highlight>
                <a:srgbClr val="B7B7B7"/>
              </a:highlight>
              <a:latin typeface="Quattrocento Sans"/>
              <a:ea typeface="Quattrocento Sans"/>
              <a:cs typeface="Quattrocento Sans"/>
              <a:sym typeface="Quattrocento Sans"/>
            </a:endParaRPr>
          </a:p>
          <a:p>
            <a:pPr indent="-317500" lvl="0" marL="457200" rtl="0" algn="l">
              <a:spcBef>
                <a:spcPts val="600"/>
              </a:spcBef>
              <a:spcAft>
                <a:spcPts val="0"/>
              </a:spcAft>
              <a:buClr>
                <a:schemeClr val="dk1"/>
              </a:buClr>
              <a:buSzPts val="1400"/>
              <a:buFont typeface="Quattrocento Sans"/>
              <a:buAutoNum type="arabicPeriod" startAt="7"/>
            </a:pPr>
            <a:r>
              <a:rPr lang="en">
                <a:solidFill>
                  <a:schemeClr val="dk1"/>
                </a:solidFill>
                <a:latin typeface="Quattrocento Sans"/>
                <a:ea typeface="Quattrocento Sans"/>
                <a:cs typeface="Quattrocento Sans"/>
                <a:sym typeface="Quattrocento Sans"/>
              </a:rPr>
              <a:t>Decarbonize Industry</a:t>
            </a:r>
            <a:endParaRPr b="1">
              <a:solidFill>
                <a:schemeClr val="dk1"/>
              </a:solidFill>
              <a:highlight>
                <a:srgbClr val="EF582B"/>
              </a:highlight>
              <a:latin typeface="Quattrocento Sans"/>
              <a:ea typeface="Quattrocento Sans"/>
              <a:cs typeface="Quattrocento Sans"/>
              <a:sym typeface="Quattrocento Sans"/>
            </a:endParaRPr>
          </a:p>
          <a:p>
            <a:pPr indent="0" lvl="0" marL="0" rtl="0" algn="l">
              <a:spcBef>
                <a:spcPts val="600"/>
              </a:spcBef>
              <a:spcAft>
                <a:spcPts val="0"/>
              </a:spcAft>
              <a:buNone/>
            </a:pPr>
            <a:r>
              <a:rPr b="1" lang="en">
                <a:solidFill>
                  <a:schemeClr val="dk1"/>
                </a:solidFill>
                <a:highlight>
                  <a:srgbClr val="EF582B"/>
                </a:highlight>
                <a:latin typeface="Quattrocento Sans"/>
                <a:ea typeface="Quattrocento Sans"/>
                <a:cs typeface="Quattrocento Sans"/>
                <a:sym typeface="Quattrocento Sans"/>
              </a:rPr>
              <a:t>Waste</a:t>
            </a:r>
            <a:endParaRPr b="1">
              <a:solidFill>
                <a:schemeClr val="dk1"/>
              </a:solidFill>
              <a:highlight>
                <a:srgbClr val="EF582B"/>
              </a:highlight>
              <a:latin typeface="Quattrocento Sans"/>
              <a:ea typeface="Quattrocento Sans"/>
              <a:cs typeface="Quattrocento Sans"/>
              <a:sym typeface="Quattrocento Sans"/>
            </a:endParaRPr>
          </a:p>
          <a:p>
            <a:pPr indent="-317500" lvl="0" marL="457200" rtl="0" algn="l">
              <a:spcBef>
                <a:spcPts val="600"/>
              </a:spcBef>
              <a:spcAft>
                <a:spcPts val="0"/>
              </a:spcAft>
              <a:buClr>
                <a:schemeClr val="dk1"/>
              </a:buClr>
              <a:buSzPts val="1400"/>
              <a:buFont typeface="Quattrocento Sans"/>
              <a:buAutoNum type="arabicPeriod" startAt="7"/>
            </a:pPr>
            <a:r>
              <a:rPr lang="en">
                <a:solidFill>
                  <a:schemeClr val="dk1"/>
                </a:solidFill>
                <a:latin typeface="Quattrocento Sans"/>
                <a:ea typeface="Quattrocento Sans"/>
                <a:cs typeface="Quattrocento Sans"/>
                <a:sym typeface="Quattrocento Sans"/>
              </a:rPr>
              <a:t>Divert and Reuse Waste</a:t>
            </a:r>
            <a:endParaRPr>
              <a:solidFill>
                <a:schemeClr val="dk1"/>
              </a:solidFill>
              <a:latin typeface="Quattrocento Sans"/>
              <a:ea typeface="Quattrocento Sans"/>
              <a:cs typeface="Quattrocento Sans"/>
              <a:sym typeface="Quattrocento Sans"/>
            </a:endParaRPr>
          </a:p>
          <a:p>
            <a:pPr indent="-317500" lvl="0" marL="457200" rtl="0" algn="l">
              <a:spcBef>
                <a:spcPts val="0"/>
              </a:spcBef>
              <a:spcAft>
                <a:spcPts val="0"/>
              </a:spcAft>
              <a:buClr>
                <a:schemeClr val="dk1"/>
              </a:buClr>
              <a:buSzPts val="1400"/>
              <a:buFont typeface="Quattrocento Sans"/>
              <a:buAutoNum type="arabicPeriod" startAt="7"/>
            </a:pPr>
            <a:r>
              <a:rPr lang="en">
                <a:solidFill>
                  <a:schemeClr val="dk1"/>
                </a:solidFill>
                <a:latin typeface="Quattrocento Sans"/>
                <a:ea typeface="Quattrocento Sans"/>
                <a:cs typeface="Quattrocento Sans"/>
                <a:sym typeface="Quattrocento Sans"/>
              </a:rPr>
              <a:t>Harness Landfill Gas</a:t>
            </a:r>
            <a:endParaRPr b="1">
              <a:solidFill>
                <a:schemeClr val="dk1"/>
              </a:solidFill>
              <a:highlight>
                <a:srgbClr val="82BFA0"/>
              </a:highlight>
              <a:latin typeface="Quattrocento Sans"/>
              <a:ea typeface="Quattrocento Sans"/>
              <a:cs typeface="Quattrocento Sans"/>
              <a:sym typeface="Quattrocento Sans"/>
            </a:endParaRPr>
          </a:p>
          <a:p>
            <a:pPr indent="0" lvl="0" marL="0" rtl="0" algn="l">
              <a:spcBef>
                <a:spcPts val="600"/>
              </a:spcBef>
              <a:spcAft>
                <a:spcPts val="0"/>
              </a:spcAft>
              <a:buNone/>
            </a:pPr>
            <a:r>
              <a:rPr b="1" lang="en">
                <a:solidFill>
                  <a:schemeClr val="dk1"/>
                </a:solidFill>
                <a:highlight>
                  <a:srgbClr val="82BFA0"/>
                </a:highlight>
                <a:latin typeface="Quattrocento Sans"/>
                <a:ea typeface="Quattrocento Sans"/>
                <a:cs typeface="Quattrocento Sans"/>
                <a:sym typeface="Quattrocento Sans"/>
              </a:rPr>
              <a:t>Agriculture</a:t>
            </a:r>
            <a:endParaRPr b="1">
              <a:solidFill>
                <a:schemeClr val="dk1"/>
              </a:solidFill>
              <a:highlight>
                <a:srgbClr val="82BFA0"/>
              </a:highlight>
              <a:latin typeface="Quattrocento Sans"/>
              <a:ea typeface="Quattrocento Sans"/>
              <a:cs typeface="Quattrocento Sans"/>
              <a:sym typeface="Quattrocento Sans"/>
            </a:endParaRPr>
          </a:p>
          <a:p>
            <a:pPr indent="-317500" lvl="0" marL="457200" rtl="0" algn="l">
              <a:spcBef>
                <a:spcPts val="600"/>
              </a:spcBef>
              <a:spcAft>
                <a:spcPts val="0"/>
              </a:spcAft>
              <a:buClr>
                <a:schemeClr val="dk1"/>
              </a:buClr>
              <a:buSzPts val="1400"/>
              <a:buFont typeface="Quattrocento Sans"/>
              <a:buAutoNum type="arabicPeriod" startAt="7"/>
            </a:pPr>
            <a:r>
              <a:rPr lang="en">
                <a:solidFill>
                  <a:schemeClr val="dk1"/>
                </a:solidFill>
                <a:latin typeface="Quattrocento Sans"/>
                <a:ea typeface="Quattrocento Sans"/>
                <a:cs typeface="Quattrocento Sans"/>
                <a:sym typeface="Quattrocento Sans"/>
              </a:rPr>
              <a:t>Make Farming More Sustainable</a:t>
            </a:r>
            <a:endParaRPr b="1">
              <a:solidFill>
                <a:schemeClr val="dk1"/>
              </a:solidFill>
              <a:highlight>
                <a:schemeClr val="accent3"/>
              </a:highlight>
              <a:latin typeface="Quattrocento Sans"/>
              <a:ea typeface="Quattrocento Sans"/>
              <a:cs typeface="Quattrocento Sans"/>
              <a:sym typeface="Quattrocento Sans"/>
            </a:endParaRPr>
          </a:p>
          <a:p>
            <a:pPr indent="0" lvl="0" marL="0" rtl="0" algn="l">
              <a:spcBef>
                <a:spcPts val="600"/>
              </a:spcBef>
              <a:spcAft>
                <a:spcPts val="0"/>
              </a:spcAft>
              <a:buNone/>
            </a:pPr>
            <a:r>
              <a:rPr b="1" lang="en">
                <a:solidFill>
                  <a:schemeClr val="dk1"/>
                </a:solidFill>
                <a:highlight>
                  <a:schemeClr val="accent3"/>
                </a:highlight>
                <a:latin typeface="Quattrocento Sans"/>
                <a:ea typeface="Quattrocento Sans"/>
                <a:cs typeface="Quattrocento Sans"/>
                <a:sym typeface="Quattrocento Sans"/>
              </a:rPr>
              <a:t>Natural and Working Lands</a:t>
            </a:r>
            <a:endParaRPr b="1">
              <a:solidFill>
                <a:schemeClr val="dk1"/>
              </a:solidFill>
              <a:highlight>
                <a:schemeClr val="accent3"/>
              </a:highlight>
              <a:latin typeface="Quattrocento Sans"/>
              <a:ea typeface="Quattrocento Sans"/>
              <a:cs typeface="Quattrocento Sans"/>
              <a:sym typeface="Quattrocento Sans"/>
            </a:endParaRPr>
          </a:p>
          <a:p>
            <a:pPr indent="-317500" lvl="0" marL="457200" rtl="0" algn="l">
              <a:spcBef>
                <a:spcPts val="600"/>
              </a:spcBef>
              <a:spcAft>
                <a:spcPts val="0"/>
              </a:spcAft>
              <a:buClr>
                <a:schemeClr val="dk1"/>
              </a:buClr>
              <a:buSzPts val="1400"/>
              <a:buFont typeface="Quattrocento Sans"/>
              <a:buAutoNum type="arabicPeriod" startAt="7"/>
            </a:pPr>
            <a:r>
              <a:rPr lang="en">
                <a:solidFill>
                  <a:schemeClr val="dk1"/>
                </a:solidFill>
                <a:latin typeface="Quattrocento Sans"/>
                <a:ea typeface="Quattrocento Sans"/>
                <a:cs typeface="Quattrocento Sans"/>
                <a:sym typeface="Quattrocento Sans"/>
              </a:rPr>
              <a:t>Grow Nature-Based Solutions</a:t>
            </a:r>
            <a:endParaRPr>
              <a:solidFill>
                <a:schemeClr val="dk1"/>
              </a:solidFill>
              <a:latin typeface="Quattrocento Sans"/>
              <a:ea typeface="Quattrocento Sans"/>
              <a:cs typeface="Quattrocento Sans"/>
              <a:sym typeface="Quattrocento Sans"/>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0" name="Shape 970"/>
        <p:cNvGrpSpPr/>
        <p:nvPr/>
      </p:nvGrpSpPr>
      <p:grpSpPr>
        <a:xfrm>
          <a:off x="0" y="0"/>
          <a:ext cx="0" cy="0"/>
          <a:chOff x="0" y="0"/>
          <a:chExt cx="0" cy="0"/>
        </a:xfrm>
      </p:grpSpPr>
      <p:sp>
        <p:nvSpPr>
          <p:cNvPr id="971" name="Google Shape;971;p63"/>
          <p:cNvSpPr txBox="1"/>
          <p:nvPr/>
        </p:nvSpPr>
        <p:spPr>
          <a:xfrm>
            <a:off x="8581343" y="4786228"/>
            <a:ext cx="296100" cy="1386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lang="en" sz="900">
                <a:solidFill>
                  <a:srgbClr val="326297"/>
                </a:solidFill>
                <a:latin typeface="Arial"/>
                <a:ea typeface="Arial"/>
                <a:cs typeface="Arial"/>
                <a:sym typeface="Arial"/>
              </a:rPr>
              <a:t>6</a:t>
            </a:r>
            <a:endParaRPr sz="1100"/>
          </a:p>
        </p:txBody>
      </p:sp>
      <p:sp>
        <p:nvSpPr>
          <p:cNvPr id="972" name="Google Shape;972;p63"/>
          <p:cNvSpPr txBox="1"/>
          <p:nvPr>
            <p:ph idx="12" type="sldNum"/>
          </p:nvPr>
        </p:nvSpPr>
        <p:spPr>
          <a:xfrm>
            <a:off x="6553200" y="4767265"/>
            <a:ext cx="21336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973" name="Google Shape;973;p63"/>
          <p:cNvPicPr preferRelativeResize="0"/>
          <p:nvPr/>
        </p:nvPicPr>
        <p:blipFill rotWithShape="1">
          <a:blip r:embed="rId3">
            <a:alphaModFix/>
          </a:blip>
          <a:srcRect b="32688" l="7394" r="35018" t="12169"/>
          <a:stretch/>
        </p:blipFill>
        <p:spPr>
          <a:xfrm>
            <a:off x="1412500" y="347425"/>
            <a:ext cx="5695226" cy="4213700"/>
          </a:xfrm>
          <a:prstGeom prst="rect">
            <a:avLst/>
          </a:prstGeom>
          <a:noFill/>
          <a:ln>
            <a:noFill/>
          </a:ln>
        </p:spPr>
      </p:pic>
      <p:pic>
        <p:nvPicPr>
          <p:cNvPr id="974" name="Google Shape;974;p63"/>
          <p:cNvPicPr preferRelativeResize="0"/>
          <p:nvPr/>
        </p:nvPicPr>
        <p:blipFill rotWithShape="1">
          <a:blip r:embed="rId3">
            <a:alphaModFix/>
          </a:blip>
          <a:srcRect b="37770" l="64596" r="8854" t="14820"/>
          <a:stretch/>
        </p:blipFill>
        <p:spPr>
          <a:xfrm>
            <a:off x="6874673" y="877602"/>
            <a:ext cx="2291075" cy="3206200"/>
          </a:xfrm>
          <a:prstGeom prst="rect">
            <a:avLst/>
          </a:prstGeom>
          <a:noFill/>
          <a:ln>
            <a:noFill/>
          </a:ln>
        </p:spPr>
      </p:pic>
      <p:sp>
        <p:nvSpPr>
          <p:cNvPr id="975" name="Google Shape;975;p63"/>
          <p:cNvSpPr txBox="1"/>
          <p:nvPr>
            <p:ph idx="4294967295" type="title"/>
          </p:nvPr>
        </p:nvSpPr>
        <p:spPr>
          <a:xfrm>
            <a:off x="2356050" y="0"/>
            <a:ext cx="5935500" cy="543300"/>
          </a:xfrm>
          <a:prstGeom prst="rect">
            <a:avLst/>
          </a:prstGeom>
          <a:noFill/>
          <a:ln>
            <a:noFill/>
          </a:ln>
        </p:spPr>
        <p:txBody>
          <a:bodyPr anchorCtr="0" anchor="b" bIns="34275" lIns="68575" spcFirstLastPara="1" rIns="68575" wrap="square" tIns="34275">
            <a:noAutofit/>
          </a:bodyPr>
          <a:lstStyle/>
          <a:p>
            <a:pPr indent="0" lvl="0" marL="0" rtl="0" algn="l">
              <a:lnSpc>
                <a:spcPct val="80000"/>
              </a:lnSpc>
              <a:spcBef>
                <a:spcPts val="0"/>
              </a:spcBef>
              <a:spcAft>
                <a:spcPts val="0"/>
              </a:spcAft>
              <a:buNone/>
            </a:pPr>
            <a:r>
              <a:rPr b="1" lang="en" sz="3600">
                <a:solidFill>
                  <a:srgbClr val="326297"/>
                </a:solidFill>
              </a:rPr>
              <a:t>Low Carbon Scenario</a:t>
            </a:r>
            <a:endParaRPr b="1" sz="3600">
              <a:solidFill>
                <a:srgbClr val="326297"/>
              </a:solidFill>
            </a:endParaRPr>
          </a:p>
        </p:txBody>
      </p:sp>
      <p:sp>
        <p:nvSpPr>
          <p:cNvPr id="976" name="Google Shape;976;p63"/>
          <p:cNvSpPr txBox="1"/>
          <p:nvPr>
            <p:ph idx="4294967295" type="body"/>
          </p:nvPr>
        </p:nvSpPr>
        <p:spPr>
          <a:xfrm>
            <a:off x="-2041625" y="3650618"/>
            <a:ext cx="3566400" cy="1728300"/>
          </a:xfrm>
          <a:prstGeom prst="rect">
            <a:avLst/>
          </a:prstGeom>
          <a:noFill/>
          <a:ln>
            <a:noFill/>
          </a:ln>
        </p:spPr>
        <p:txBody>
          <a:bodyPr anchorCtr="0" anchor="t" bIns="34275" lIns="68575" spcFirstLastPara="1" rIns="68575" wrap="square" tIns="34275">
            <a:noAutofit/>
          </a:bodyPr>
          <a:lstStyle/>
          <a:p>
            <a:pPr indent="0" lvl="0" marL="0" rtl="0" algn="r">
              <a:spcBef>
                <a:spcPts val="400"/>
              </a:spcBef>
              <a:spcAft>
                <a:spcPts val="0"/>
              </a:spcAft>
              <a:buClr>
                <a:schemeClr val="lt1"/>
              </a:buClr>
              <a:buSzPts val="1800"/>
              <a:buNone/>
            </a:pPr>
            <a:r>
              <a:rPr lang="en">
                <a:solidFill>
                  <a:srgbClr val="326297"/>
                </a:solidFill>
                <a:latin typeface="Quattrocento Sans"/>
                <a:ea typeface="Quattrocento Sans"/>
                <a:cs typeface="Quattrocento Sans"/>
                <a:sym typeface="Quattrocento Sans"/>
              </a:rPr>
              <a:t>Wedge </a:t>
            </a:r>
            <a:endParaRPr>
              <a:solidFill>
                <a:srgbClr val="326297"/>
              </a:solidFill>
              <a:latin typeface="Quattrocento Sans"/>
              <a:ea typeface="Quattrocento Sans"/>
              <a:cs typeface="Quattrocento Sans"/>
              <a:sym typeface="Quattrocento Sans"/>
            </a:endParaRPr>
          </a:p>
          <a:p>
            <a:pPr indent="0" lvl="0" marL="0" rtl="0" algn="r">
              <a:spcBef>
                <a:spcPts val="400"/>
              </a:spcBef>
              <a:spcAft>
                <a:spcPts val="0"/>
              </a:spcAft>
              <a:buClr>
                <a:schemeClr val="lt1"/>
              </a:buClr>
              <a:buSzPts val="1800"/>
              <a:buNone/>
            </a:pPr>
            <a:r>
              <a:rPr lang="en">
                <a:solidFill>
                  <a:srgbClr val="326297"/>
                </a:solidFill>
                <a:latin typeface="Quattrocento Sans"/>
                <a:ea typeface="Quattrocento Sans"/>
                <a:cs typeface="Quattrocento Sans"/>
                <a:sym typeface="Quattrocento Sans"/>
              </a:rPr>
              <a:t>Diagram</a:t>
            </a:r>
            <a:endParaRPr sz="1800">
              <a:solidFill>
                <a:srgbClr val="326297"/>
              </a:solidFill>
              <a:latin typeface="Quattrocento Sans"/>
              <a:ea typeface="Quattrocento Sans"/>
              <a:cs typeface="Quattrocento Sans"/>
              <a:sym typeface="Quattrocento Sans"/>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1" name="Shape 981"/>
        <p:cNvGrpSpPr/>
        <p:nvPr/>
      </p:nvGrpSpPr>
      <p:grpSpPr>
        <a:xfrm>
          <a:off x="0" y="0"/>
          <a:ext cx="0" cy="0"/>
          <a:chOff x="0" y="0"/>
          <a:chExt cx="0" cy="0"/>
        </a:xfrm>
      </p:grpSpPr>
      <p:sp>
        <p:nvSpPr>
          <p:cNvPr id="982" name="Google Shape;982;p64"/>
          <p:cNvSpPr txBox="1"/>
          <p:nvPr/>
        </p:nvSpPr>
        <p:spPr>
          <a:xfrm>
            <a:off x="8581343" y="4786228"/>
            <a:ext cx="296100" cy="1386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lang="en" sz="900">
                <a:solidFill>
                  <a:srgbClr val="326297"/>
                </a:solidFill>
                <a:latin typeface="Arial"/>
                <a:ea typeface="Arial"/>
                <a:cs typeface="Arial"/>
                <a:sym typeface="Arial"/>
              </a:rPr>
              <a:t>6</a:t>
            </a:r>
            <a:endParaRPr sz="1100"/>
          </a:p>
        </p:txBody>
      </p:sp>
      <p:sp>
        <p:nvSpPr>
          <p:cNvPr id="983" name="Google Shape;983;p64"/>
          <p:cNvSpPr txBox="1"/>
          <p:nvPr>
            <p:ph idx="12" type="sldNum"/>
          </p:nvPr>
        </p:nvSpPr>
        <p:spPr>
          <a:xfrm>
            <a:off x="6553200" y="4767265"/>
            <a:ext cx="21336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984" name="Google Shape;984;p64"/>
          <p:cNvPicPr preferRelativeResize="0"/>
          <p:nvPr/>
        </p:nvPicPr>
        <p:blipFill rotWithShape="1">
          <a:blip r:embed="rId3">
            <a:alphaModFix/>
          </a:blip>
          <a:srcRect b="31315" l="7138" r="35057" t="12260"/>
          <a:stretch/>
        </p:blipFill>
        <p:spPr>
          <a:xfrm>
            <a:off x="1259208" y="360053"/>
            <a:ext cx="5581150" cy="4205450"/>
          </a:xfrm>
          <a:prstGeom prst="rect">
            <a:avLst/>
          </a:prstGeom>
          <a:noFill/>
          <a:ln>
            <a:noFill/>
          </a:ln>
        </p:spPr>
      </p:pic>
      <p:sp>
        <p:nvSpPr>
          <p:cNvPr id="985" name="Google Shape;985;p64"/>
          <p:cNvSpPr txBox="1"/>
          <p:nvPr>
            <p:ph idx="4294967295" type="body"/>
          </p:nvPr>
        </p:nvSpPr>
        <p:spPr>
          <a:xfrm>
            <a:off x="-2041625" y="3650618"/>
            <a:ext cx="3566400" cy="1728300"/>
          </a:xfrm>
          <a:prstGeom prst="rect">
            <a:avLst/>
          </a:prstGeom>
          <a:noFill/>
          <a:ln>
            <a:noFill/>
          </a:ln>
        </p:spPr>
        <p:txBody>
          <a:bodyPr anchorCtr="0" anchor="t" bIns="34275" lIns="68575" spcFirstLastPara="1" rIns="68575" wrap="square" tIns="34275">
            <a:noAutofit/>
          </a:bodyPr>
          <a:lstStyle/>
          <a:p>
            <a:pPr indent="0" lvl="0" marL="0" rtl="0" algn="r">
              <a:spcBef>
                <a:spcPts val="400"/>
              </a:spcBef>
              <a:spcAft>
                <a:spcPts val="0"/>
              </a:spcAft>
              <a:buClr>
                <a:schemeClr val="lt1"/>
              </a:buClr>
              <a:buSzPts val="1800"/>
              <a:buNone/>
            </a:pPr>
            <a:r>
              <a:rPr lang="en">
                <a:solidFill>
                  <a:srgbClr val="326297"/>
                </a:solidFill>
                <a:latin typeface="Quattrocento Sans"/>
                <a:ea typeface="Quattrocento Sans"/>
                <a:cs typeface="Quattrocento Sans"/>
                <a:sym typeface="Quattrocento Sans"/>
              </a:rPr>
              <a:t>Wedge </a:t>
            </a:r>
            <a:endParaRPr>
              <a:solidFill>
                <a:srgbClr val="326297"/>
              </a:solidFill>
              <a:latin typeface="Quattrocento Sans"/>
              <a:ea typeface="Quattrocento Sans"/>
              <a:cs typeface="Quattrocento Sans"/>
              <a:sym typeface="Quattrocento Sans"/>
            </a:endParaRPr>
          </a:p>
          <a:p>
            <a:pPr indent="0" lvl="0" marL="0" rtl="0" algn="r">
              <a:spcBef>
                <a:spcPts val="400"/>
              </a:spcBef>
              <a:spcAft>
                <a:spcPts val="0"/>
              </a:spcAft>
              <a:buClr>
                <a:schemeClr val="lt1"/>
              </a:buClr>
              <a:buSzPts val="1800"/>
              <a:buNone/>
            </a:pPr>
            <a:r>
              <a:rPr lang="en">
                <a:solidFill>
                  <a:srgbClr val="326297"/>
                </a:solidFill>
                <a:latin typeface="Quattrocento Sans"/>
                <a:ea typeface="Quattrocento Sans"/>
                <a:cs typeface="Quattrocento Sans"/>
                <a:sym typeface="Quattrocento Sans"/>
              </a:rPr>
              <a:t>Diagram</a:t>
            </a:r>
            <a:endParaRPr sz="1800">
              <a:solidFill>
                <a:srgbClr val="326297"/>
              </a:solidFill>
              <a:latin typeface="Quattrocento Sans"/>
              <a:ea typeface="Quattrocento Sans"/>
              <a:cs typeface="Quattrocento Sans"/>
              <a:sym typeface="Quattrocento Sans"/>
            </a:endParaRPr>
          </a:p>
        </p:txBody>
      </p:sp>
      <p:pic>
        <p:nvPicPr>
          <p:cNvPr id="986" name="Google Shape;986;p64"/>
          <p:cNvPicPr preferRelativeResize="0"/>
          <p:nvPr/>
        </p:nvPicPr>
        <p:blipFill rotWithShape="1">
          <a:blip r:embed="rId3">
            <a:alphaModFix/>
          </a:blip>
          <a:srcRect b="38909" l="64460" r="8080" t="15071"/>
          <a:stretch/>
        </p:blipFill>
        <p:spPr>
          <a:xfrm>
            <a:off x="6548444" y="692501"/>
            <a:ext cx="2617300" cy="3386125"/>
          </a:xfrm>
          <a:prstGeom prst="rect">
            <a:avLst/>
          </a:prstGeom>
          <a:noFill/>
          <a:ln>
            <a:noFill/>
          </a:ln>
        </p:spPr>
      </p:pic>
      <p:sp>
        <p:nvSpPr>
          <p:cNvPr id="987" name="Google Shape;987;p64"/>
          <p:cNvSpPr txBox="1"/>
          <p:nvPr>
            <p:ph idx="4294967295" type="title"/>
          </p:nvPr>
        </p:nvSpPr>
        <p:spPr>
          <a:xfrm>
            <a:off x="2356050" y="0"/>
            <a:ext cx="5935500" cy="543300"/>
          </a:xfrm>
          <a:prstGeom prst="rect">
            <a:avLst/>
          </a:prstGeom>
          <a:noFill/>
          <a:ln>
            <a:noFill/>
          </a:ln>
        </p:spPr>
        <p:txBody>
          <a:bodyPr anchorCtr="0" anchor="b" bIns="34275" lIns="68575" spcFirstLastPara="1" rIns="68575" wrap="square" tIns="34275">
            <a:noAutofit/>
          </a:bodyPr>
          <a:lstStyle/>
          <a:p>
            <a:pPr indent="0" lvl="0" marL="0" rtl="0" algn="l">
              <a:lnSpc>
                <a:spcPct val="80000"/>
              </a:lnSpc>
              <a:spcBef>
                <a:spcPts val="0"/>
              </a:spcBef>
              <a:spcAft>
                <a:spcPts val="0"/>
              </a:spcAft>
              <a:buNone/>
            </a:pPr>
            <a:r>
              <a:rPr b="1" lang="en" sz="3600">
                <a:solidFill>
                  <a:srgbClr val="326297"/>
                </a:solidFill>
              </a:rPr>
              <a:t>Mixed Fuels</a:t>
            </a:r>
            <a:r>
              <a:rPr b="1" lang="en" sz="3600">
                <a:solidFill>
                  <a:srgbClr val="326297"/>
                </a:solidFill>
              </a:rPr>
              <a:t> Scenario</a:t>
            </a:r>
            <a:endParaRPr b="1" sz="3600">
              <a:solidFill>
                <a:srgbClr val="326297"/>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2" name="Shape 992"/>
        <p:cNvGrpSpPr/>
        <p:nvPr/>
      </p:nvGrpSpPr>
      <p:grpSpPr>
        <a:xfrm>
          <a:off x="0" y="0"/>
          <a:ext cx="0" cy="0"/>
          <a:chOff x="0" y="0"/>
          <a:chExt cx="0" cy="0"/>
        </a:xfrm>
      </p:grpSpPr>
      <p:sp>
        <p:nvSpPr>
          <p:cNvPr id="993" name="Google Shape;993;p65"/>
          <p:cNvSpPr txBox="1"/>
          <p:nvPr/>
        </p:nvSpPr>
        <p:spPr>
          <a:xfrm>
            <a:off x="8581343" y="4786228"/>
            <a:ext cx="296100" cy="1386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lang="en" sz="900">
                <a:solidFill>
                  <a:srgbClr val="326297"/>
                </a:solidFill>
                <a:latin typeface="Arial"/>
                <a:ea typeface="Arial"/>
                <a:cs typeface="Arial"/>
                <a:sym typeface="Arial"/>
              </a:rPr>
              <a:t>6</a:t>
            </a:r>
            <a:endParaRPr sz="1100"/>
          </a:p>
        </p:txBody>
      </p:sp>
      <p:sp>
        <p:nvSpPr>
          <p:cNvPr id="994" name="Google Shape;994;p65"/>
          <p:cNvSpPr txBox="1"/>
          <p:nvPr>
            <p:ph idx="12" type="sldNum"/>
          </p:nvPr>
        </p:nvSpPr>
        <p:spPr>
          <a:xfrm>
            <a:off x="6553200" y="4767265"/>
            <a:ext cx="21336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995" name="Google Shape;995;p65"/>
          <p:cNvPicPr preferRelativeResize="0"/>
          <p:nvPr/>
        </p:nvPicPr>
        <p:blipFill rotWithShape="1">
          <a:blip r:embed="rId3">
            <a:alphaModFix/>
          </a:blip>
          <a:srcRect b="30455" l="7478" r="35345" t="12405"/>
          <a:stretch/>
        </p:blipFill>
        <p:spPr>
          <a:xfrm>
            <a:off x="1359600" y="432725"/>
            <a:ext cx="5286626" cy="4080376"/>
          </a:xfrm>
          <a:prstGeom prst="rect">
            <a:avLst/>
          </a:prstGeom>
          <a:noFill/>
          <a:ln>
            <a:noFill/>
          </a:ln>
        </p:spPr>
      </p:pic>
      <p:pic>
        <p:nvPicPr>
          <p:cNvPr id="996" name="Google Shape;996;p65"/>
          <p:cNvPicPr preferRelativeResize="0"/>
          <p:nvPr/>
        </p:nvPicPr>
        <p:blipFill rotWithShape="1">
          <a:blip r:embed="rId3">
            <a:alphaModFix/>
          </a:blip>
          <a:srcRect b="37705" l="64833" r="5750" t="11458"/>
          <a:stretch/>
        </p:blipFill>
        <p:spPr>
          <a:xfrm>
            <a:off x="6489550" y="526321"/>
            <a:ext cx="2654449" cy="3542825"/>
          </a:xfrm>
          <a:prstGeom prst="rect">
            <a:avLst/>
          </a:prstGeom>
          <a:noFill/>
          <a:ln>
            <a:noFill/>
          </a:ln>
        </p:spPr>
      </p:pic>
      <p:sp>
        <p:nvSpPr>
          <p:cNvPr id="997" name="Google Shape;997;p65"/>
          <p:cNvSpPr txBox="1"/>
          <p:nvPr>
            <p:ph idx="4294967295" type="body"/>
          </p:nvPr>
        </p:nvSpPr>
        <p:spPr>
          <a:xfrm>
            <a:off x="-2041625" y="3650618"/>
            <a:ext cx="3566400" cy="1728300"/>
          </a:xfrm>
          <a:prstGeom prst="rect">
            <a:avLst/>
          </a:prstGeom>
          <a:noFill/>
          <a:ln>
            <a:noFill/>
          </a:ln>
        </p:spPr>
        <p:txBody>
          <a:bodyPr anchorCtr="0" anchor="t" bIns="34275" lIns="68575" spcFirstLastPara="1" rIns="68575" wrap="square" tIns="34275">
            <a:noAutofit/>
          </a:bodyPr>
          <a:lstStyle/>
          <a:p>
            <a:pPr indent="0" lvl="0" marL="0" rtl="0" algn="r">
              <a:spcBef>
                <a:spcPts val="400"/>
              </a:spcBef>
              <a:spcAft>
                <a:spcPts val="0"/>
              </a:spcAft>
              <a:buClr>
                <a:schemeClr val="lt1"/>
              </a:buClr>
              <a:buSzPts val="1800"/>
              <a:buNone/>
            </a:pPr>
            <a:r>
              <a:rPr lang="en">
                <a:solidFill>
                  <a:srgbClr val="326297"/>
                </a:solidFill>
                <a:latin typeface="Quattrocento Sans"/>
                <a:ea typeface="Quattrocento Sans"/>
                <a:cs typeface="Quattrocento Sans"/>
                <a:sym typeface="Quattrocento Sans"/>
              </a:rPr>
              <a:t>Wedge </a:t>
            </a:r>
            <a:endParaRPr>
              <a:solidFill>
                <a:srgbClr val="326297"/>
              </a:solidFill>
              <a:latin typeface="Quattrocento Sans"/>
              <a:ea typeface="Quattrocento Sans"/>
              <a:cs typeface="Quattrocento Sans"/>
              <a:sym typeface="Quattrocento Sans"/>
            </a:endParaRPr>
          </a:p>
          <a:p>
            <a:pPr indent="0" lvl="0" marL="0" rtl="0" algn="r">
              <a:spcBef>
                <a:spcPts val="400"/>
              </a:spcBef>
              <a:spcAft>
                <a:spcPts val="0"/>
              </a:spcAft>
              <a:buClr>
                <a:schemeClr val="lt1"/>
              </a:buClr>
              <a:buSzPts val="1800"/>
              <a:buNone/>
            </a:pPr>
            <a:r>
              <a:rPr lang="en">
                <a:solidFill>
                  <a:srgbClr val="326297"/>
                </a:solidFill>
                <a:latin typeface="Quattrocento Sans"/>
                <a:ea typeface="Quattrocento Sans"/>
                <a:cs typeface="Quattrocento Sans"/>
                <a:sym typeface="Quattrocento Sans"/>
              </a:rPr>
              <a:t>Diagram</a:t>
            </a:r>
            <a:endParaRPr sz="1800">
              <a:solidFill>
                <a:srgbClr val="326297"/>
              </a:solidFill>
              <a:latin typeface="Quattrocento Sans"/>
              <a:ea typeface="Quattrocento Sans"/>
              <a:cs typeface="Quattrocento Sans"/>
              <a:sym typeface="Quattrocento Sans"/>
            </a:endParaRPr>
          </a:p>
        </p:txBody>
      </p:sp>
      <p:sp>
        <p:nvSpPr>
          <p:cNvPr id="998" name="Google Shape;998;p65"/>
          <p:cNvSpPr txBox="1"/>
          <p:nvPr>
            <p:ph idx="4294967295" type="title"/>
          </p:nvPr>
        </p:nvSpPr>
        <p:spPr>
          <a:xfrm>
            <a:off x="1604250" y="0"/>
            <a:ext cx="5935500" cy="543300"/>
          </a:xfrm>
          <a:prstGeom prst="rect">
            <a:avLst/>
          </a:prstGeom>
          <a:noFill/>
          <a:ln>
            <a:noFill/>
          </a:ln>
        </p:spPr>
        <p:txBody>
          <a:bodyPr anchorCtr="0" anchor="b" bIns="34275" lIns="68575" spcFirstLastPara="1" rIns="68575" wrap="square" tIns="34275">
            <a:noAutofit/>
          </a:bodyPr>
          <a:lstStyle/>
          <a:p>
            <a:pPr indent="0" lvl="0" marL="0" rtl="0" algn="l">
              <a:lnSpc>
                <a:spcPct val="80000"/>
              </a:lnSpc>
              <a:spcBef>
                <a:spcPts val="0"/>
              </a:spcBef>
              <a:spcAft>
                <a:spcPts val="0"/>
              </a:spcAft>
              <a:buNone/>
            </a:pPr>
            <a:r>
              <a:rPr b="1" lang="en" sz="3600">
                <a:solidFill>
                  <a:srgbClr val="326297"/>
                </a:solidFill>
              </a:rPr>
              <a:t>Community-Driven Scenario</a:t>
            </a:r>
            <a:endParaRPr b="1" sz="3600">
              <a:solidFill>
                <a:srgbClr val="326297"/>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3" name="Shape 1003"/>
        <p:cNvGrpSpPr/>
        <p:nvPr/>
      </p:nvGrpSpPr>
      <p:grpSpPr>
        <a:xfrm>
          <a:off x="0" y="0"/>
          <a:ext cx="0" cy="0"/>
          <a:chOff x="0" y="0"/>
          <a:chExt cx="0" cy="0"/>
        </a:xfrm>
      </p:grpSpPr>
      <p:sp>
        <p:nvSpPr>
          <p:cNvPr id="1004" name="Google Shape;1004;p66"/>
          <p:cNvSpPr txBox="1"/>
          <p:nvPr/>
        </p:nvSpPr>
        <p:spPr>
          <a:xfrm>
            <a:off x="8581343" y="4786228"/>
            <a:ext cx="296100" cy="1386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lang="en" sz="900">
                <a:solidFill>
                  <a:srgbClr val="326297"/>
                </a:solidFill>
                <a:latin typeface="Arial"/>
                <a:ea typeface="Arial"/>
                <a:cs typeface="Arial"/>
                <a:sym typeface="Arial"/>
              </a:rPr>
              <a:t>6</a:t>
            </a:r>
            <a:endParaRPr sz="1100"/>
          </a:p>
        </p:txBody>
      </p:sp>
      <p:sp>
        <p:nvSpPr>
          <p:cNvPr id="1005" name="Google Shape;1005;p66"/>
          <p:cNvSpPr txBox="1"/>
          <p:nvPr>
            <p:ph idx="12" type="sldNum"/>
          </p:nvPr>
        </p:nvSpPr>
        <p:spPr>
          <a:xfrm>
            <a:off x="6553200" y="4767265"/>
            <a:ext cx="21336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1006" name="Google Shape;1006;p66"/>
          <p:cNvSpPr txBox="1"/>
          <p:nvPr>
            <p:ph idx="4294967295" type="title"/>
          </p:nvPr>
        </p:nvSpPr>
        <p:spPr>
          <a:xfrm>
            <a:off x="1735650" y="0"/>
            <a:ext cx="5672700" cy="543300"/>
          </a:xfrm>
          <a:prstGeom prst="rect">
            <a:avLst/>
          </a:prstGeom>
          <a:noFill/>
          <a:ln>
            <a:noFill/>
          </a:ln>
        </p:spPr>
        <p:txBody>
          <a:bodyPr anchorCtr="0" anchor="b" bIns="34275" lIns="68575" spcFirstLastPara="1" rIns="68575" wrap="square" tIns="34275">
            <a:noAutofit/>
          </a:bodyPr>
          <a:lstStyle/>
          <a:p>
            <a:pPr indent="0" lvl="0" marL="0" rtl="0" algn="l">
              <a:lnSpc>
                <a:spcPct val="80000"/>
              </a:lnSpc>
              <a:spcBef>
                <a:spcPts val="0"/>
              </a:spcBef>
              <a:spcAft>
                <a:spcPts val="0"/>
              </a:spcAft>
              <a:buNone/>
            </a:pPr>
            <a:r>
              <a:rPr b="1" lang="en" sz="3600">
                <a:solidFill>
                  <a:srgbClr val="326297"/>
                </a:solidFill>
              </a:rPr>
              <a:t>Measure to Implementa</a:t>
            </a:r>
            <a:r>
              <a:rPr b="1" lang="en" sz="3600">
                <a:solidFill>
                  <a:srgbClr val="326297"/>
                </a:solidFill>
              </a:rPr>
              <a:t>tion</a:t>
            </a:r>
            <a:endParaRPr b="1" sz="3600">
              <a:solidFill>
                <a:srgbClr val="326297"/>
              </a:solidFill>
            </a:endParaRPr>
          </a:p>
        </p:txBody>
      </p:sp>
      <p:sp>
        <p:nvSpPr>
          <p:cNvPr id="1007" name="Google Shape;1007;p66"/>
          <p:cNvSpPr txBox="1"/>
          <p:nvPr/>
        </p:nvSpPr>
        <p:spPr>
          <a:xfrm>
            <a:off x="808650" y="543300"/>
            <a:ext cx="8068800" cy="692700"/>
          </a:xfrm>
          <a:prstGeom prst="rect">
            <a:avLst/>
          </a:prstGeom>
          <a:noFill/>
          <a:ln>
            <a:noFill/>
          </a:ln>
        </p:spPr>
        <p:txBody>
          <a:bodyPr anchorCtr="0" anchor="t" bIns="91425" lIns="91425" spcFirstLastPara="1" rIns="91425" wrap="square" tIns="91425">
            <a:spAutoFit/>
          </a:bodyPr>
          <a:lstStyle/>
          <a:p>
            <a:pPr indent="0" lvl="0" marL="0" rtl="0" algn="l">
              <a:lnSpc>
                <a:spcPct val="73333"/>
              </a:lnSpc>
              <a:spcBef>
                <a:spcPts val="0"/>
              </a:spcBef>
              <a:spcAft>
                <a:spcPts val="0"/>
              </a:spcAft>
              <a:buNone/>
            </a:pPr>
            <a:r>
              <a:rPr lang="en" sz="1500">
                <a:solidFill>
                  <a:srgbClr val="054F7C"/>
                </a:solidFill>
                <a:latin typeface="Quattrocento Sans"/>
                <a:ea typeface="Quattrocento Sans"/>
                <a:cs typeface="Quattrocento Sans"/>
                <a:sym typeface="Quattrocento Sans"/>
              </a:rPr>
              <a:t>Every measure proposed in the CCAN has a suggested pathway to implementation. </a:t>
            </a:r>
            <a:endParaRPr sz="1500">
              <a:solidFill>
                <a:srgbClr val="054F7C"/>
              </a:solidFill>
              <a:latin typeface="Quattrocento Sans"/>
              <a:ea typeface="Quattrocento Sans"/>
              <a:cs typeface="Quattrocento Sans"/>
              <a:sym typeface="Quattrocento Sans"/>
            </a:endParaRPr>
          </a:p>
          <a:p>
            <a:pPr indent="0" lvl="0" marL="0" rtl="0" algn="l">
              <a:lnSpc>
                <a:spcPct val="73333"/>
              </a:lnSpc>
              <a:spcBef>
                <a:spcPts val="0"/>
              </a:spcBef>
              <a:spcAft>
                <a:spcPts val="0"/>
              </a:spcAft>
              <a:buNone/>
            </a:pPr>
            <a:r>
              <a:t/>
            </a:r>
            <a:endParaRPr sz="1500">
              <a:solidFill>
                <a:srgbClr val="054F7C"/>
              </a:solidFill>
              <a:latin typeface="Quattrocento Sans"/>
              <a:ea typeface="Quattrocento Sans"/>
              <a:cs typeface="Quattrocento Sans"/>
              <a:sym typeface="Quattrocento Sans"/>
            </a:endParaRPr>
          </a:p>
          <a:p>
            <a:pPr indent="0" lvl="0" marL="0" rtl="0" algn="l">
              <a:lnSpc>
                <a:spcPct val="73333"/>
              </a:lnSpc>
              <a:spcBef>
                <a:spcPts val="0"/>
              </a:spcBef>
              <a:spcAft>
                <a:spcPts val="0"/>
              </a:spcAft>
              <a:buNone/>
            </a:pPr>
            <a:r>
              <a:rPr b="1" lang="en" sz="1500">
                <a:solidFill>
                  <a:srgbClr val="054F7C"/>
                </a:solidFill>
                <a:latin typeface="Quattrocento Sans"/>
                <a:ea typeface="Quattrocento Sans"/>
                <a:cs typeface="Quattrocento Sans"/>
                <a:sym typeface="Quattrocento Sans"/>
              </a:rPr>
              <a:t>This includes: </a:t>
            </a:r>
            <a:endParaRPr b="1" sz="1500">
              <a:solidFill>
                <a:srgbClr val="054F7C"/>
              </a:solidFill>
              <a:latin typeface="Quattrocento Sans"/>
              <a:ea typeface="Quattrocento Sans"/>
              <a:cs typeface="Quattrocento Sans"/>
              <a:sym typeface="Quattrocento Sans"/>
            </a:endParaRPr>
          </a:p>
        </p:txBody>
      </p:sp>
      <p:sp>
        <p:nvSpPr>
          <p:cNvPr id="1008" name="Google Shape;1008;p66"/>
          <p:cNvSpPr txBox="1"/>
          <p:nvPr/>
        </p:nvSpPr>
        <p:spPr>
          <a:xfrm>
            <a:off x="513250" y="1381172"/>
            <a:ext cx="8449200" cy="2681400"/>
          </a:xfrm>
          <a:prstGeom prst="rect">
            <a:avLst/>
          </a:prstGeom>
          <a:noFill/>
          <a:ln>
            <a:noFill/>
          </a:ln>
        </p:spPr>
        <p:txBody>
          <a:bodyPr anchorCtr="0" anchor="t" bIns="91425" lIns="91425" spcFirstLastPara="1" rIns="91425" wrap="square" tIns="91425">
            <a:spAutoFit/>
          </a:bodyPr>
          <a:lstStyle/>
          <a:p>
            <a:pPr indent="0" lvl="0" marL="457200" rtl="0" algn="l">
              <a:lnSpc>
                <a:spcPct val="120000"/>
              </a:lnSpc>
              <a:spcBef>
                <a:spcPts val="600"/>
              </a:spcBef>
              <a:spcAft>
                <a:spcPts val="0"/>
              </a:spcAft>
              <a:buNone/>
            </a:pPr>
            <a:r>
              <a:rPr b="1" lang="en" sz="1200">
                <a:solidFill>
                  <a:schemeClr val="dk1"/>
                </a:solidFill>
                <a:latin typeface="Open Sans"/>
                <a:ea typeface="Open Sans"/>
                <a:cs typeface="Open Sans"/>
                <a:sym typeface="Open Sans"/>
              </a:rPr>
              <a:t>Measure Title and Description</a:t>
            </a:r>
            <a:endParaRPr b="1" sz="1200">
              <a:solidFill>
                <a:schemeClr val="dk1"/>
              </a:solidFill>
              <a:latin typeface="Open Sans"/>
              <a:ea typeface="Open Sans"/>
              <a:cs typeface="Open Sans"/>
              <a:sym typeface="Open Sans"/>
            </a:endParaRPr>
          </a:p>
          <a:p>
            <a:pPr indent="-304800" lvl="1" marL="914400" rtl="0" algn="l">
              <a:lnSpc>
                <a:spcPct val="120000"/>
              </a:lnSpc>
              <a:spcBef>
                <a:spcPts val="600"/>
              </a:spcBef>
              <a:spcAft>
                <a:spcPts val="0"/>
              </a:spcAft>
              <a:buClr>
                <a:schemeClr val="dk1"/>
              </a:buClr>
              <a:buSzPts val="1200"/>
              <a:buFont typeface="Open Sans"/>
              <a:buChar char="○"/>
            </a:pPr>
            <a:r>
              <a:rPr lang="en" sz="1200">
                <a:solidFill>
                  <a:schemeClr val="dk1"/>
                </a:solidFill>
                <a:latin typeface="Open Sans"/>
                <a:ea typeface="Open Sans"/>
                <a:cs typeface="Open Sans"/>
                <a:sym typeface="Open Sans"/>
              </a:rPr>
              <a:t>A brief explanation of the </a:t>
            </a:r>
            <a:r>
              <a:rPr lang="en" sz="1200">
                <a:solidFill>
                  <a:schemeClr val="dk1"/>
                </a:solidFill>
                <a:latin typeface="Open Sans"/>
                <a:ea typeface="Open Sans"/>
                <a:cs typeface="Open Sans"/>
                <a:sym typeface="Open Sans"/>
              </a:rPr>
              <a:t>action </a:t>
            </a:r>
            <a:endParaRPr sz="1200">
              <a:solidFill>
                <a:schemeClr val="dk1"/>
              </a:solidFill>
              <a:latin typeface="Open Sans"/>
              <a:ea typeface="Open Sans"/>
              <a:cs typeface="Open Sans"/>
              <a:sym typeface="Open Sans"/>
            </a:endParaRPr>
          </a:p>
          <a:p>
            <a:pPr indent="0" lvl="0" marL="457200" rtl="0" algn="l">
              <a:lnSpc>
                <a:spcPct val="120000"/>
              </a:lnSpc>
              <a:spcBef>
                <a:spcPts val="600"/>
              </a:spcBef>
              <a:spcAft>
                <a:spcPts val="0"/>
              </a:spcAft>
              <a:buNone/>
            </a:pPr>
            <a:r>
              <a:rPr b="1" lang="en" sz="1200">
                <a:solidFill>
                  <a:schemeClr val="dk1"/>
                </a:solidFill>
                <a:latin typeface="Open Sans"/>
                <a:ea typeface="Open Sans"/>
                <a:cs typeface="Open Sans"/>
                <a:sym typeface="Open Sans"/>
              </a:rPr>
              <a:t>Authority to Implement</a:t>
            </a:r>
            <a:endParaRPr b="1" sz="1200">
              <a:solidFill>
                <a:schemeClr val="dk1"/>
              </a:solidFill>
              <a:latin typeface="Open Sans"/>
              <a:ea typeface="Open Sans"/>
              <a:cs typeface="Open Sans"/>
              <a:sym typeface="Open Sans"/>
            </a:endParaRPr>
          </a:p>
          <a:p>
            <a:pPr indent="-304800" lvl="1" marL="914400" rtl="0" algn="l">
              <a:lnSpc>
                <a:spcPct val="120000"/>
              </a:lnSpc>
              <a:spcBef>
                <a:spcPts val="600"/>
              </a:spcBef>
              <a:spcAft>
                <a:spcPts val="0"/>
              </a:spcAft>
              <a:buClr>
                <a:schemeClr val="dk1"/>
              </a:buClr>
              <a:buSzPts val="1200"/>
              <a:buFont typeface="Open Sans"/>
              <a:buChar char="○"/>
            </a:pPr>
            <a:r>
              <a:rPr lang="en" sz="1200">
                <a:solidFill>
                  <a:schemeClr val="dk1"/>
                </a:solidFill>
                <a:latin typeface="Open Sans"/>
                <a:ea typeface="Open Sans"/>
                <a:cs typeface="Open Sans"/>
                <a:sym typeface="Open Sans"/>
              </a:rPr>
              <a:t>An overview of which agencies or entities currently have the legal authority to support or carry out the measure.</a:t>
            </a:r>
            <a:endParaRPr sz="1200">
              <a:solidFill>
                <a:schemeClr val="dk1"/>
              </a:solidFill>
              <a:latin typeface="Open Sans"/>
              <a:ea typeface="Open Sans"/>
              <a:cs typeface="Open Sans"/>
              <a:sym typeface="Open Sans"/>
            </a:endParaRPr>
          </a:p>
          <a:p>
            <a:pPr indent="0" lvl="0" marL="457200" rtl="0" algn="l">
              <a:lnSpc>
                <a:spcPct val="120000"/>
              </a:lnSpc>
              <a:spcBef>
                <a:spcPts val="600"/>
              </a:spcBef>
              <a:spcAft>
                <a:spcPts val="0"/>
              </a:spcAft>
              <a:buNone/>
            </a:pPr>
            <a:r>
              <a:rPr b="1" lang="en" sz="1200">
                <a:solidFill>
                  <a:schemeClr val="dk1"/>
                </a:solidFill>
                <a:latin typeface="Open Sans"/>
                <a:ea typeface="Open Sans"/>
                <a:cs typeface="Open Sans"/>
                <a:sym typeface="Open Sans"/>
              </a:rPr>
              <a:t>Key Entities and Roles</a:t>
            </a:r>
            <a:endParaRPr b="1" sz="1200">
              <a:solidFill>
                <a:schemeClr val="dk1"/>
              </a:solidFill>
              <a:latin typeface="Open Sans"/>
              <a:ea typeface="Open Sans"/>
              <a:cs typeface="Open Sans"/>
              <a:sym typeface="Open Sans"/>
            </a:endParaRPr>
          </a:p>
          <a:p>
            <a:pPr indent="-304800" lvl="1" marL="914400" rtl="0" algn="l">
              <a:lnSpc>
                <a:spcPct val="120000"/>
              </a:lnSpc>
              <a:spcBef>
                <a:spcPts val="600"/>
              </a:spcBef>
              <a:spcAft>
                <a:spcPts val="0"/>
              </a:spcAft>
              <a:buClr>
                <a:schemeClr val="dk1"/>
              </a:buClr>
              <a:buSzPts val="1200"/>
              <a:buFont typeface="Open Sans"/>
              <a:buChar char="○"/>
            </a:pPr>
            <a:r>
              <a:rPr lang="en" sz="1200">
                <a:solidFill>
                  <a:schemeClr val="dk1"/>
                </a:solidFill>
                <a:latin typeface="Open Sans"/>
                <a:ea typeface="Open Sans"/>
                <a:cs typeface="Open Sans"/>
                <a:sym typeface="Open Sans"/>
              </a:rPr>
              <a:t>A summary of the organizations or institutions that could lead or support implementation. </a:t>
            </a:r>
            <a:endParaRPr sz="1200">
              <a:solidFill>
                <a:schemeClr val="dk1"/>
              </a:solidFill>
              <a:latin typeface="Open Sans"/>
              <a:ea typeface="Open Sans"/>
              <a:cs typeface="Open Sans"/>
              <a:sym typeface="Open Sans"/>
            </a:endParaRPr>
          </a:p>
          <a:p>
            <a:pPr indent="0" lvl="0" marL="457200" rtl="0" algn="l">
              <a:lnSpc>
                <a:spcPct val="120000"/>
              </a:lnSpc>
              <a:spcBef>
                <a:spcPts val="600"/>
              </a:spcBef>
              <a:spcAft>
                <a:spcPts val="0"/>
              </a:spcAft>
              <a:buNone/>
            </a:pPr>
            <a:r>
              <a:rPr b="1" lang="en" sz="1200">
                <a:solidFill>
                  <a:schemeClr val="dk1"/>
                </a:solidFill>
                <a:latin typeface="Open Sans"/>
                <a:ea typeface="Open Sans"/>
                <a:cs typeface="Open Sans"/>
                <a:sym typeface="Open Sans"/>
              </a:rPr>
              <a:t>Implementation Mechanisms</a:t>
            </a:r>
            <a:endParaRPr b="1" sz="1200">
              <a:solidFill>
                <a:schemeClr val="dk1"/>
              </a:solidFill>
              <a:latin typeface="Open Sans"/>
              <a:ea typeface="Open Sans"/>
              <a:cs typeface="Open Sans"/>
              <a:sym typeface="Open Sans"/>
            </a:endParaRPr>
          </a:p>
          <a:p>
            <a:pPr indent="-304800" lvl="1" marL="914400" rtl="0" algn="l">
              <a:lnSpc>
                <a:spcPct val="120000"/>
              </a:lnSpc>
              <a:spcBef>
                <a:spcPts val="600"/>
              </a:spcBef>
              <a:spcAft>
                <a:spcPts val="600"/>
              </a:spcAft>
              <a:buClr>
                <a:schemeClr val="dk1"/>
              </a:buClr>
              <a:buSzPts val="1200"/>
              <a:buFont typeface="Open Sans"/>
              <a:buChar char="○"/>
            </a:pPr>
            <a:r>
              <a:rPr lang="en" sz="1200">
                <a:solidFill>
                  <a:schemeClr val="dk1"/>
                </a:solidFill>
                <a:latin typeface="Open Sans"/>
                <a:ea typeface="Open Sans"/>
                <a:cs typeface="Open Sans"/>
                <a:sym typeface="Open Sans"/>
              </a:rPr>
              <a:t>Examples of specific programs, policies, or regulatory tools.</a:t>
            </a:r>
            <a:endParaRPr sz="1200">
              <a:solidFill>
                <a:schemeClr val="dk1"/>
              </a:solidFill>
              <a:latin typeface="Open Sans"/>
              <a:ea typeface="Open Sans"/>
              <a:cs typeface="Open Sans"/>
              <a:sym typeface="Open Sans"/>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3" name="Shape 1013"/>
        <p:cNvGrpSpPr/>
        <p:nvPr/>
      </p:nvGrpSpPr>
      <p:grpSpPr>
        <a:xfrm>
          <a:off x="0" y="0"/>
          <a:ext cx="0" cy="0"/>
          <a:chOff x="0" y="0"/>
          <a:chExt cx="0" cy="0"/>
        </a:xfrm>
      </p:grpSpPr>
      <p:sp>
        <p:nvSpPr>
          <p:cNvPr id="1014" name="Google Shape;1014;p67"/>
          <p:cNvSpPr txBox="1"/>
          <p:nvPr/>
        </p:nvSpPr>
        <p:spPr>
          <a:xfrm>
            <a:off x="8581343" y="4786228"/>
            <a:ext cx="296100" cy="1386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lang="en" sz="900">
                <a:solidFill>
                  <a:srgbClr val="326297"/>
                </a:solidFill>
                <a:latin typeface="Arial"/>
                <a:ea typeface="Arial"/>
                <a:cs typeface="Arial"/>
                <a:sym typeface="Arial"/>
              </a:rPr>
              <a:t>6</a:t>
            </a:r>
            <a:endParaRPr sz="1100"/>
          </a:p>
        </p:txBody>
      </p:sp>
      <p:sp>
        <p:nvSpPr>
          <p:cNvPr id="1015" name="Google Shape;1015;p67"/>
          <p:cNvSpPr txBox="1"/>
          <p:nvPr>
            <p:ph idx="12" type="sldNum"/>
          </p:nvPr>
        </p:nvSpPr>
        <p:spPr>
          <a:xfrm>
            <a:off x="6553200" y="4767265"/>
            <a:ext cx="21336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1016" name="Google Shape;1016;p67"/>
          <p:cNvSpPr txBox="1"/>
          <p:nvPr>
            <p:ph idx="4294967295" type="title"/>
          </p:nvPr>
        </p:nvSpPr>
        <p:spPr>
          <a:xfrm>
            <a:off x="1735650" y="0"/>
            <a:ext cx="5672700" cy="543300"/>
          </a:xfrm>
          <a:prstGeom prst="rect">
            <a:avLst/>
          </a:prstGeom>
          <a:noFill/>
          <a:ln>
            <a:noFill/>
          </a:ln>
        </p:spPr>
        <p:txBody>
          <a:bodyPr anchorCtr="0" anchor="b" bIns="34275" lIns="68575" spcFirstLastPara="1" rIns="68575" wrap="square" tIns="34275">
            <a:noAutofit/>
          </a:bodyPr>
          <a:lstStyle/>
          <a:p>
            <a:pPr indent="0" lvl="0" marL="0" rtl="0" algn="l">
              <a:lnSpc>
                <a:spcPct val="80000"/>
              </a:lnSpc>
              <a:spcBef>
                <a:spcPts val="0"/>
              </a:spcBef>
              <a:spcAft>
                <a:spcPts val="0"/>
              </a:spcAft>
              <a:buNone/>
            </a:pPr>
            <a:r>
              <a:rPr b="1" lang="en" sz="3600">
                <a:solidFill>
                  <a:srgbClr val="326297"/>
                </a:solidFill>
              </a:rPr>
              <a:t>Measure to Implementation</a:t>
            </a:r>
            <a:endParaRPr b="1" sz="3600">
              <a:solidFill>
                <a:srgbClr val="326297"/>
              </a:solidFill>
            </a:endParaRPr>
          </a:p>
        </p:txBody>
      </p:sp>
      <p:sp>
        <p:nvSpPr>
          <p:cNvPr id="1017" name="Google Shape;1017;p67"/>
          <p:cNvSpPr txBox="1"/>
          <p:nvPr/>
        </p:nvSpPr>
        <p:spPr>
          <a:xfrm>
            <a:off x="988923" y="1381179"/>
            <a:ext cx="7905600" cy="29031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600"/>
              </a:spcBef>
              <a:spcAft>
                <a:spcPts val="0"/>
              </a:spcAft>
              <a:buClr>
                <a:schemeClr val="dk1"/>
              </a:buClr>
              <a:buSzPts val="1100"/>
              <a:buFont typeface="Arial"/>
              <a:buNone/>
            </a:pPr>
            <a:r>
              <a:rPr b="1" lang="en" sz="1200">
                <a:solidFill>
                  <a:schemeClr val="dk1"/>
                </a:solidFill>
                <a:latin typeface="Open Sans"/>
                <a:ea typeface="Open Sans"/>
                <a:cs typeface="Open Sans"/>
                <a:sym typeface="Open Sans"/>
              </a:rPr>
              <a:t>Potential Implementation Timeline and Milestones</a:t>
            </a:r>
            <a:endParaRPr b="1" sz="1200">
              <a:solidFill>
                <a:schemeClr val="dk1"/>
              </a:solidFill>
              <a:latin typeface="Open Sans"/>
              <a:ea typeface="Open Sans"/>
              <a:cs typeface="Open Sans"/>
              <a:sym typeface="Open Sans"/>
            </a:endParaRPr>
          </a:p>
          <a:p>
            <a:pPr indent="-304800" lvl="1" marL="914400" rtl="0" algn="l">
              <a:lnSpc>
                <a:spcPct val="120000"/>
              </a:lnSpc>
              <a:spcBef>
                <a:spcPts val="600"/>
              </a:spcBef>
              <a:spcAft>
                <a:spcPts val="0"/>
              </a:spcAft>
              <a:buClr>
                <a:schemeClr val="dk1"/>
              </a:buClr>
              <a:buSzPts val="1200"/>
              <a:buFont typeface="Open Sans"/>
              <a:buChar char="○"/>
            </a:pPr>
            <a:r>
              <a:rPr lang="en" sz="1200">
                <a:solidFill>
                  <a:schemeClr val="dk1"/>
                </a:solidFill>
                <a:latin typeface="Open Sans"/>
                <a:ea typeface="Open Sans"/>
                <a:cs typeface="Open Sans"/>
                <a:sym typeface="Open Sans"/>
              </a:rPr>
              <a:t>Illustrative milestones and dates to show how the measure could roll out over time</a:t>
            </a:r>
            <a:endParaRPr b="1" sz="1200">
              <a:solidFill>
                <a:schemeClr val="dk1"/>
              </a:solidFill>
              <a:latin typeface="Open Sans"/>
              <a:ea typeface="Open Sans"/>
              <a:cs typeface="Open Sans"/>
              <a:sym typeface="Open Sans"/>
            </a:endParaRPr>
          </a:p>
          <a:p>
            <a:pPr indent="0" lvl="0" marL="0" rtl="0" algn="l">
              <a:lnSpc>
                <a:spcPct val="120000"/>
              </a:lnSpc>
              <a:spcBef>
                <a:spcPts val="600"/>
              </a:spcBef>
              <a:spcAft>
                <a:spcPts val="0"/>
              </a:spcAft>
              <a:buNone/>
            </a:pPr>
            <a:r>
              <a:rPr b="1" lang="en" sz="1200">
                <a:solidFill>
                  <a:schemeClr val="dk1"/>
                </a:solidFill>
                <a:latin typeface="Open Sans"/>
                <a:ea typeface="Open Sans"/>
                <a:cs typeface="Open Sans"/>
                <a:sym typeface="Open Sans"/>
              </a:rPr>
              <a:t>Costs and Savings Estimates: </a:t>
            </a:r>
            <a:endParaRPr b="1" sz="1200">
              <a:solidFill>
                <a:schemeClr val="dk1"/>
              </a:solidFill>
              <a:latin typeface="Open Sans"/>
              <a:ea typeface="Open Sans"/>
              <a:cs typeface="Open Sans"/>
              <a:sym typeface="Open Sans"/>
            </a:endParaRPr>
          </a:p>
          <a:p>
            <a:pPr indent="-304800" lvl="1" marL="914400" rtl="0" algn="l">
              <a:lnSpc>
                <a:spcPct val="120000"/>
              </a:lnSpc>
              <a:spcBef>
                <a:spcPts val="600"/>
              </a:spcBef>
              <a:spcAft>
                <a:spcPts val="0"/>
              </a:spcAft>
              <a:buClr>
                <a:schemeClr val="dk1"/>
              </a:buClr>
              <a:buSzPts val="1200"/>
              <a:buFont typeface="Open Sans"/>
              <a:buChar char="○"/>
            </a:pPr>
            <a:r>
              <a:rPr lang="en" sz="1200">
                <a:solidFill>
                  <a:schemeClr val="dk1"/>
                </a:solidFill>
                <a:latin typeface="Open Sans"/>
                <a:ea typeface="Open Sans"/>
                <a:cs typeface="Open Sans"/>
                <a:sym typeface="Open Sans"/>
              </a:rPr>
              <a:t>An overview of potential costs and benefits, including the abatement cost and return on investment. </a:t>
            </a:r>
            <a:endParaRPr sz="1200">
              <a:solidFill>
                <a:schemeClr val="dk1"/>
              </a:solidFill>
              <a:latin typeface="Open Sans"/>
              <a:ea typeface="Open Sans"/>
              <a:cs typeface="Open Sans"/>
              <a:sym typeface="Open Sans"/>
            </a:endParaRPr>
          </a:p>
          <a:p>
            <a:pPr indent="0" lvl="0" marL="0" rtl="0" algn="l">
              <a:lnSpc>
                <a:spcPct val="120000"/>
              </a:lnSpc>
              <a:spcBef>
                <a:spcPts val="600"/>
              </a:spcBef>
              <a:spcAft>
                <a:spcPts val="0"/>
              </a:spcAft>
              <a:buNone/>
            </a:pPr>
            <a:r>
              <a:rPr b="1" lang="en" sz="1200">
                <a:solidFill>
                  <a:schemeClr val="dk1"/>
                </a:solidFill>
                <a:latin typeface="Open Sans"/>
                <a:ea typeface="Open Sans"/>
                <a:cs typeface="Open Sans"/>
                <a:sym typeface="Open Sans"/>
              </a:rPr>
              <a:t>Funding Strategies: </a:t>
            </a:r>
            <a:endParaRPr b="1" sz="1200">
              <a:solidFill>
                <a:schemeClr val="dk1"/>
              </a:solidFill>
              <a:latin typeface="Open Sans"/>
              <a:ea typeface="Open Sans"/>
              <a:cs typeface="Open Sans"/>
              <a:sym typeface="Open Sans"/>
            </a:endParaRPr>
          </a:p>
          <a:p>
            <a:pPr indent="-304800" lvl="1" marL="914400" rtl="0" algn="l">
              <a:lnSpc>
                <a:spcPct val="120000"/>
              </a:lnSpc>
              <a:spcBef>
                <a:spcPts val="600"/>
              </a:spcBef>
              <a:spcAft>
                <a:spcPts val="0"/>
              </a:spcAft>
              <a:buClr>
                <a:schemeClr val="dk1"/>
              </a:buClr>
              <a:buSzPts val="1200"/>
              <a:buFont typeface="Open Sans"/>
              <a:buChar char="○"/>
            </a:pPr>
            <a:r>
              <a:rPr lang="en" sz="1200">
                <a:solidFill>
                  <a:schemeClr val="dk1"/>
                </a:solidFill>
                <a:latin typeface="Open Sans"/>
                <a:ea typeface="Open Sans"/>
                <a:cs typeface="Open Sans"/>
                <a:sym typeface="Open Sans"/>
              </a:rPr>
              <a:t>A list of potential federal, state, and private financing mechanisms that could support implementation, including grants, tax credits, and loan programs.</a:t>
            </a:r>
            <a:endParaRPr sz="1200">
              <a:solidFill>
                <a:schemeClr val="dk1"/>
              </a:solidFill>
              <a:latin typeface="Open Sans"/>
              <a:ea typeface="Open Sans"/>
              <a:cs typeface="Open Sans"/>
              <a:sym typeface="Open Sans"/>
            </a:endParaRPr>
          </a:p>
          <a:p>
            <a:pPr indent="0" lvl="0" marL="0" rtl="0" algn="l">
              <a:lnSpc>
                <a:spcPct val="120000"/>
              </a:lnSpc>
              <a:spcBef>
                <a:spcPts val="600"/>
              </a:spcBef>
              <a:spcAft>
                <a:spcPts val="0"/>
              </a:spcAft>
              <a:buNone/>
            </a:pPr>
            <a:r>
              <a:rPr b="1" lang="en" sz="1200">
                <a:solidFill>
                  <a:schemeClr val="dk1"/>
                </a:solidFill>
                <a:latin typeface="Open Sans"/>
                <a:ea typeface="Open Sans"/>
                <a:cs typeface="Open Sans"/>
                <a:sym typeface="Open Sans"/>
              </a:rPr>
              <a:t>Metrics for Tracking Progress: </a:t>
            </a:r>
            <a:endParaRPr b="1" sz="1200">
              <a:solidFill>
                <a:schemeClr val="dk1"/>
              </a:solidFill>
              <a:latin typeface="Open Sans"/>
              <a:ea typeface="Open Sans"/>
              <a:cs typeface="Open Sans"/>
              <a:sym typeface="Open Sans"/>
            </a:endParaRPr>
          </a:p>
          <a:p>
            <a:pPr indent="-304800" lvl="1" marL="914400" rtl="0" algn="l">
              <a:lnSpc>
                <a:spcPct val="120000"/>
              </a:lnSpc>
              <a:spcBef>
                <a:spcPts val="600"/>
              </a:spcBef>
              <a:spcAft>
                <a:spcPts val="600"/>
              </a:spcAft>
              <a:buClr>
                <a:schemeClr val="dk1"/>
              </a:buClr>
              <a:buSzPts val="1200"/>
              <a:buFont typeface="Open Sans"/>
              <a:buChar char="○"/>
            </a:pPr>
            <a:r>
              <a:rPr lang="en" sz="1200">
                <a:solidFill>
                  <a:schemeClr val="dk1"/>
                </a:solidFill>
                <a:latin typeface="Open Sans"/>
                <a:ea typeface="Open Sans"/>
                <a:cs typeface="Open Sans"/>
                <a:sym typeface="Open Sans"/>
              </a:rPr>
              <a:t>Key indicators to assess whether the measure is delivering intended outcomes.</a:t>
            </a:r>
            <a:endParaRPr sz="1200">
              <a:solidFill>
                <a:schemeClr val="dk1"/>
              </a:solidFill>
              <a:latin typeface="Open Sans"/>
              <a:ea typeface="Open Sans"/>
              <a:cs typeface="Open Sans"/>
              <a:sym typeface="Open Sans"/>
            </a:endParaRPr>
          </a:p>
        </p:txBody>
      </p:sp>
      <p:sp>
        <p:nvSpPr>
          <p:cNvPr id="1018" name="Google Shape;1018;p67"/>
          <p:cNvSpPr txBox="1"/>
          <p:nvPr/>
        </p:nvSpPr>
        <p:spPr>
          <a:xfrm>
            <a:off x="808650" y="543300"/>
            <a:ext cx="8068800" cy="692700"/>
          </a:xfrm>
          <a:prstGeom prst="rect">
            <a:avLst/>
          </a:prstGeom>
          <a:noFill/>
          <a:ln>
            <a:noFill/>
          </a:ln>
        </p:spPr>
        <p:txBody>
          <a:bodyPr anchorCtr="0" anchor="t" bIns="91425" lIns="91425" spcFirstLastPara="1" rIns="91425" wrap="square" tIns="91425">
            <a:spAutoFit/>
          </a:bodyPr>
          <a:lstStyle/>
          <a:p>
            <a:pPr indent="0" lvl="0" marL="0" rtl="0" algn="l">
              <a:lnSpc>
                <a:spcPct val="73333"/>
              </a:lnSpc>
              <a:spcBef>
                <a:spcPts val="0"/>
              </a:spcBef>
              <a:spcAft>
                <a:spcPts val="0"/>
              </a:spcAft>
              <a:buNone/>
            </a:pPr>
            <a:r>
              <a:rPr lang="en" sz="1500">
                <a:solidFill>
                  <a:srgbClr val="054F7C"/>
                </a:solidFill>
                <a:latin typeface="Quattrocento Sans"/>
                <a:ea typeface="Quattrocento Sans"/>
                <a:cs typeface="Quattrocento Sans"/>
                <a:sym typeface="Quattrocento Sans"/>
              </a:rPr>
              <a:t>Every measure proposed in the CCAN was provided a suggested pathway to implementation. </a:t>
            </a:r>
            <a:endParaRPr sz="1500">
              <a:solidFill>
                <a:srgbClr val="054F7C"/>
              </a:solidFill>
              <a:latin typeface="Quattrocento Sans"/>
              <a:ea typeface="Quattrocento Sans"/>
              <a:cs typeface="Quattrocento Sans"/>
              <a:sym typeface="Quattrocento Sans"/>
            </a:endParaRPr>
          </a:p>
          <a:p>
            <a:pPr indent="0" lvl="0" marL="0" rtl="0" algn="l">
              <a:lnSpc>
                <a:spcPct val="73333"/>
              </a:lnSpc>
              <a:spcBef>
                <a:spcPts val="0"/>
              </a:spcBef>
              <a:spcAft>
                <a:spcPts val="0"/>
              </a:spcAft>
              <a:buNone/>
            </a:pPr>
            <a:r>
              <a:t/>
            </a:r>
            <a:endParaRPr sz="1500">
              <a:solidFill>
                <a:srgbClr val="054F7C"/>
              </a:solidFill>
              <a:latin typeface="Quattrocento Sans"/>
              <a:ea typeface="Quattrocento Sans"/>
              <a:cs typeface="Quattrocento Sans"/>
              <a:sym typeface="Quattrocento Sans"/>
            </a:endParaRPr>
          </a:p>
          <a:p>
            <a:pPr indent="0" lvl="0" marL="0" rtl="0" algn="l">
              <a:lnSpc>
                <a:spcPct val="73333"/>
              </a:lnSpc>
              <a:spcBef>
                <a:spcPts val="0"/>
              </a:spcBef>
              <a:spcAft>
                <a:spcPts val="0"/>
              </a:spcAft>
              <a:buNone/>
            </a:pPr>
            <a:r>
              <a:rPr b="1" lang="en" sz="1500">
                <a:solidFill>
                  <a:srgbClr val="054F7C"/>
                </a:solidFill>
                <a:latin typeface="Quattrocento Sans"/>
                <a:ea typeface="Quattrocento Sans"/>
                <a:cs typeface="Quattrocento Sans"/>
                <a:sym typeface="Quattrocento Sans"/>
              </a:rPr>
              <a:t>This includes: </a:t>
            </a:r>
            <a:endParaRPr b="1" sz="1500">
              <a:solidFill>
                <a:srgbClr val="054F7C"/>
              </a:solidFill>
              <a:latin typeface="Quattrocento Sans"/>
              <a:ea typeface="Quattrocento Sans"/>
              <a:cs typeface="Quattrocento Sans"/>
              <a:sym typeface="Quattrocento Sans"/>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3" name="Shape 1023"/>
        <p:cNvGrpSpPr/>
        <p:nvPr/>
      </p:nvGrpSpPr>
      <p:grpSpPr>
        <a:xfrm>
          <a:off x="0" y="0"/>
          <a:ext cx="0" cy="0"/>
          <a:chOff x="0" y="0"/>
          <a:chExt cx="0" cy="0"/>
        </a:xfrm>
      </p:grpSpPr>
      <p:pic>
        <p:nvPicPr>
          <p:cNvPr id="1024" name="Google Shape;1024;p68" title="roof solar_Adobe Stock.jpeg"/>
          <p:cNvPicPr preferRelativeResize="0"/>
          <p:nvPr/>
        </p:nvPicPr>
        <p:blipFill rotWithShape="1">
          <a:blip r:embed="rId3">
            <a:alphaModFix/>
          </a:blip>
          <a:srcRect b="-3630" l="29730" r="31546" t="11243"/>
          <a:stretch/>
        </p:blipFill>
        <p:spPr>
          <a:xfrm>
            <a:off x="14076" y="0"/>
            <a:ext cx="2994775" cy="4752124"/>
          </a:xfrm>
          <a:prstGeom prst="rect">
            <a:avLst/>
          </a:prstGeom>
          <a:noFill/>
          <a:ln>
            <a:noFill/>
          </a:ln>
        </p:spPr>
      </p:pic>
      <p:pic>
        <p:nvPicPr>
          <p:cNvPr id="1025" name="Google Shape;1025;p68"/>
          <p:cNvPicPr preferRelativeResize="0"/>
          <p:nvPr/>
        </p:nvPicPr>
        <p:blipFill rotWithShape="1">
          <a:blip r:embed="rId4">
            <a:alphaModFix/>
          </a:blip>
          <a:srcRect b="33568" l="5537" r="64818" t="0"/>
          <a:stretch/>
        </p:blipFill>
        <p:spPr>
          <a:xfrm>
            <a:off x="0" y="-8516"/>
            <a:ext cx="3048624" cy="4572951"/>
          </a:xfrm>
          <a:prstGeom prst="rect">
            <a:avLst/>
          </a:prstGeom>
          <a:noFill/>
          <a:ln>
            <a:noFill/>
          </a:ln>
        </p:spPr>
      </p:pic>
      <p:sp>
        <p:nvSpPr>
          <p:cNvPr id="1026" name="Google Shape;1026;p68"/>
          <p:cNvSpPr txBox="1"/>
          <p:nvPr>
            <p:ph type="ctrTitle"/>
          </p:nvPr>
        </p:nvSpPr>
        <p:spPr>
          <a:xfrm>
            <a:off x="3649619" y="932257"/>
            <a:ext cx="3443400" cy="1179600"/>
          </a:xfrm>
          <a:prstGeom prst="rect">
            <a:avLst/>
          </a:prstGeom>
          <a:noFill/>
          <a:ln>
            <a:noFill/>
          </a:ln>
        </p:spPr>
        <p:txBody>
          <a:bodyPr anchorCtr="0" anchor="b" bIns="34275" lIns="68575" spcFirstLastPara="1" rIns="68575" wrap="square" tIns="34275">
            <a:noAutofit/>
          </a:bodyPr>
          <a:lstStyle/>
          <a:p>
            <a:pPr indent="0" lvl="0" marL="0" rtl="0" algn="l">
              <a:spcBef>
                <a:spcPts val="0"/>
              </a:spcBef>
              <a:spcAft>
                <a:spcPts val="0"/>
              </a:spcAft>
              <a:buNone/>
            </a:pPr>
            <a:r>
              <a:rPr b="1" lang="en" sz="5400">
                <a:solidFill>
                  <a:srgbClr val="326297"/>
                </a:solidFill>
              </a:rPr>
              <a:t>Q+A</a:t>
            </a:r>
            <a:endParaRPr b="1" sz="5400">
              <a:solidFill>
                <a:srgbClr val="326297"/>
              </a:solidFill>
            </a:endParaRPr>
          </a:p>
        </p:txBody>
      </p:sp>
      <p:cxnSp>
        <p:nvCxnSpPr>
          <p:cNvPr id="1027" name="Google Shape;1027;p68"/>
          <p:cNvCxnSpPr/>
          <p:nvPr/>
        </p:nvCxnSpPr>
        <p:spPr>
          <a:xfrm>
            <a:off x="3805131" y="2115871"/>
            <a:ext cx="3186300" cy="0"/>
          </a:xfrm>
          <a:prstGeom prst="straightConnector1">
            <a:avLst/>
          </a:prstGeom>
          <a:noFill/>
          <a:ln cap="flat" cmpd="sng" w="25400">
            <a:solidFill>
              <a:srgbClr val="7FBDE8"/>
            </a:solidFill>
            <a:prstDash val="solid"/>
            <a:round/>
            <a:headEnd len="sm" w="sm" type="none"/>
            <a:tailEnd len="sm" w="sm" type="none"/>
          </a:ln>
        </p:spPr>
      </p:cxnSp>
      <p:sp>
        <p:nvSpPr>
          <p:cNvPr id="1028" name="Google Shape;1028;p68"/>
          <p:cNvSpPr txBox="1"/>
          <p:nvPr/>
        </p:nvSpPr>
        <p:spPr>
          <a:xfrm>
            <a:off x="3697775" y="2227138"/>
            <a:ext cx="4021800" cy="139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a:solidFill>
                  <a:schemeClr val="dk1"/>
                </a:solidFill>
                <a:latin typeface="Quattrocento Sans"/>
                <a:ea typeface="Quattrocento Sans"/>
                <a:cs typeface="Quattrocento Sans"/>
                <a:sym typeface="Quattrocento Sans"/>
              </a:rPr>
              <a:t>Questions or clarifications? </a:t>
            </a:r>
            <a:endParaRPr sz="2000">
              <a:solidFill>
                <a:schemeClr val="dk1"/>
              </a:solidFill>
              <a:latin typeface="Quattrocento Sans"/>
              <a:ea typeface="Quattrocento Sans"/>
              <a:cs typeface="Quattrocento Sans"/>
              <a:sym typeface="Quattrocento Sans"/>
            </a:endParaRPr>
          </a:p>
          <a:p>
            <a:pPr indent="0" lvl="0" marL="0" rtl="0" algn="l">
              <a:spcBef>
                <a:spcPts val="0"/>
              </a:spcBef>
              <a:spcAft>
                <a:spcPts val="0"/>
              </a:spcAft>
              <a:buClr>
                <a:schemeClr val="dk1"/>
              </a:buClr>
              <a:buSzPts val="1100"/>
              <a:buFont typeface="Arial"/>
              <a:buNone/>
            </a:pPr>
            <a:r>
              <a:rPr lang="en">
                <a:solidFill>
                  <a:schemeClr val="dk1"/>
                </a:solidFill>
                <a:latin typeface="Quattrocento Sans"/>
                <a:ea typeface="Quattrocento Sans"/>
                <a:cs typeface="Quattrocento Sans"/>
                <a:sym typeface="Quattrocento Sans"/>
              </a:rPr>
              <a:t>Add your questions to the chat or raise your hand. </a:t>
            </a:r>
            <a:endParaRPr>
              <a:solidFill>
                <a:schemeClr val="dk1"/>
              </a:solidFill>
              <a:latin typeface="Quattrocento Sans"/>
              <a:ea typeface="Quattrocento Sans"/>
              <a:cs typeface="Quattrocento Sans"/>
              <a:sym typeface="Quattrocento Sans"/>
            </a:endParaRPr>
          </a:p>
          <a:p>
            <a:pPr indent="0" lvl="0" marL="0" rtl="0" algn="l">
              <a:spcBef>
                <a:spcPts val="0"/>
              </a:spcBef>
              <a:spcAft>
                <a:spcPts val="0"/>
              </a:spcAft>
              <a:buNone/>
            </a:pPr>
            <a:r>
              <a:t/>
            </a:r>
            <a:endParaRPr sz="2000">
              <a:solidFill>
                <a:schemeClr val="dk1"/>
              </a:solidFill>
              <a:latin typeface="Quattrocento Sans"/>
              <a:ea typeface="Quattrocento Sans"/>
              <a:cs typeface="Quattrocento Sans"/>
              <a:sym typeface="Quattrocento Sans"/>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3" name="Shape 1033"/>
        <p:cNvGrpSpPr/>
        <p:nvPr/>
      </p:nvGrpSpPr>
      <p:grpSpPr>
        <a:xfrm>
          <a:off x="0" y="0"/>
          <a:ext cx="0" cy="0"/>
          <a:chOff x="0" y="0"/>
          <a:chExt cx="0" cy="0"/>
        </a:xfrm>
      </p:grpSpPr>
      <p:sp>
        <p:nvSpPr>
          <p:cNvPr id="1034" name="Google Shape;1034;p69"/>
          <p:cNvSpPr txBox="1"/>
          <p:nvPr>
            <p:ph type="ctrTitle"/>
          </p:nvPr>
        </p:nvSpPr>
        <p:spPr>
          <a:xfrm>
            <a:off x="685800" y="1969296"/>
            <a:ext cx="7772400" cy="1102500"/>
          </a:xfrm>
          <a:prstGeom prst="rect">
            <a:avLst/>
          </a:prstGeom>
          <a:noFill/>
          <a:ln>
            <a:noFill/>
          </a:ln>
        </p:spPr>
        <p:txBody>
          <a:bodyPr anchorCtr="0" anchor="b" bIns="34275" lIns="68575" spcFirstLastPara="1" rIns="68575" wrap="square" tIns="34275">
            <a:noAutofit/>
          </a:bodyPr>
          <a:lstStyle/>
          <a:p>
            <a:pPr indent="0" lvl="0" marL="0" rtl="0" algn="ctr">
              <a:spcBef>
                <a:spcPts val="0"/>
              </a:spcBef>
              <a:spcAft>
                <a:spcPts val="0"/>
              </a:spcAft>
              <a:buNone/>
            </a:pPr>
            <a:r>
              <a:rPr b="1" lang="en" sz="4100">
                <a:solidFill>
                  <a:schemeClr val="lt1"/>
                </a:solidFill>
                <a:latin typeface="Quattrocento Sans"/>
                <a:ea typeface="Quattrocento Sans"/>
                <a:cs typeface="Quattrocento Sans"/>
                <a:sym typeface="Quattrocento Sans"/>
              </a:rPr>
              <a:t>Community Benefits</a:t>
            </a:r>
            <a:endParaRPr/>
          </a:p>
        </p:txBody>
      </p:sp>
      <p:sp>
        <p:nvSpPr>
          <p:cNvPr id="1035" name="Google Shape;1035;p69"/>
          <p:cNvSpPr txBox="1"/>
          <p:nvPr/>
        </p:nvSpPr>
        <p:spPr>
          <a:xfrm>
            <a:off x="6368731" y="1156938"/>
            <a:ext cx="3145200" cy="1617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600">
                <a:solidFill>
                  <a:srgbClr val="FFFFFF"/>
                </a:solidFill>
                <a:latin typeface="Calibri"/>
                <a:ea typeface="Calibri"/>
                <a:cs typeface="Calibri"/>
                <a:sym typeface="Calibri"/>
              </a:rPr>
              <a:t>Photo taken and owned by NDCNR, permission granted to NDEP</a:t>
            </a:r>
            <a:endParaRPr sz="600">
              <a:solidFill>
                <a:schemeClr val="dk1"/>
              </a:solidFill>
              <a:latin typeface="Calibri"/>
              <a:ea typeface="Calibri"/>
              <a:cs typeface="Calibri"/>
              <a:sym typeface="Calibri"/>
            </a:endParaRPr>
          </a:p>
        </p:txBody>
      </p:sp>
      <p:sp>
        <p:nvSpPr>
          <p:cNvPr id="1036" name="Google Shape;1036;p69"/>
          <p:cNvSpPr txBox="1"/>
          <p:nvPr>
            <p:ph idx="12" type="sldNum"/>
          </p:nvPr>
        </p:nvSpPr>
        <p:spPr>
          <a:xfrm>
            <a:off x="6553200" y="4767265"/>
            <a:ext cx="21336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pic>
        <p:nvPicPr>
          <p:cNvPr id="1037" name="Google Shape;1037;p69" title="Suburbs in Reno, Sparks, Apanish Springs NV_Adobe Stock.jpeg"/>
          <p:cNvPicPr preferRelativeResize="0"/>
          <p:nvPr/>
        </p:nvPicPr>
        <p:blipFill rotWithShape="1">
          <a:blip r:embed="rId3">
            <a:alphaModFix/>
          </a:blip>
          <a:srcRect b="16587" l="0" r="0" t="39157"/>
          <a:stretch/>
        </p:blipFill>
        <p:spPr>
          <a:xfrm>
            <a:off x="0" y="10874"/>
            <a:ext cx="9165123" cy="2134976"/>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2" name="Shape 1042"/>
        <p:cNvGrpSpPr/>
        <p:nvPr/>
      </p:nvGrpSpPr>
      <p:grpSpPr>
        <a:xfrm>
          <a:off x="0" y="0"/>
          <a:ext cx="0" cy="0"/>
          <a:chOff x="0" y="0"/>
          <a:chExt cx="0" cy="0"/>
        </a:xfrm>
      </p:grpSpPr>
      <p:sp>
        <p:nvSpPr>
          <p:cNvPr id="1043" name="Google Shape;1043;p70"/>
          <p:cNvSpPr txBox="1"/>
          <p:nvPr/>
        </p:nvSpPr>
        <p:spPr>
          <a:xfrm>
            <a:off x="-454975" y="2074875"/>
            <a:ext cx="3702300" cy="1168800"/>
          </a:xfrm>
          <a:prstGeom prst="rect">
            <a:avLst/>
          </a:prstGeom>
          <a:noFill/>
          <a:ln>
            <a:noFill/>
          </a:ln>
        </p:spPr>
        <p:txBody>
          <a:bodyPr anchorCtr="0" anchor="t" bIns="0" lIns="0" spcFirstLastPara="1" rIns="0" wrap="square" tIns="0">
            <a:spAutoFit/>
          </a:bodyPr>
          <a:lstStyle/>
          <a:p>
            <a:pPr indent="0" lvl="0" marL="0" marR="0" rtl="0" algn="r">
              <a:lnSpc>
                <a:spcPct val="92592"/>
              </a:lnSpc>
              <a:spcBef>
                <a:spcPts val="0"/>
              </a:spcBef>
              <a:spcAft>
                <a:spcPts val="0"/>
              </a:spcAft>
              <a:buNone/>
            </a:pPr>
            <a:r>
              <a:rPr b="1" lang="en" sz="4100">
                <a:solidFill>
                  <a:srgbClr val="326297"/>
                </a:solidFill>
                <a:latin typeface="Quattrocento Sans"/>
                <a:ea typeface="Quattrocento Sans"/>
                <a:cs typeface="Quattrocento Sans"/>
                <a:sym typeface="Quattrocento Sans"/>
              </a:rPr>
              <a:t>Co-Benefits</a:t>
            </a:r>
            <a:endParaRPr b="1" sz="4100">
              <a:solidFill>
                <a:srgbClr val="326297"/>
              </a:solidFill>
              <a:latin typeface="Quattrocento Sans"/>
              <a:ea typeface="Quattrocento Sans"/>
              <a:cs typeface="Quattrocento Sans"/>
              <a:sym typeface="Quattrocento Sans"/>
            </a:endParaRPr>
          </a:p>
          <a:p>
            <a:pPr indent="0" lvl="0" marL="0" marR="0" rtl="0" algn="r">
              <a:lnSpc>
                <a:spcPct val="92592"/>
              </a:lnSpc>
              <a:spcBef>
                <a:spcPts val="0"/>
              </a:spcBef>
              <a:spcAft>
                <a:spcPts val="0"/>
              </a:spcAft>
              <a:buNone/>
            </a:pPr>
            <a:r>
              <a:t/>
            </a:r>
            <a:endParaRPr b="1" sz="4100">
              <a:solidFill>
                <a:srgbClr val="326297"/>
              </a:solidFill>
              <a:latin typeface="Quattrocento Sans"/>
              <a:ea typeface="Quattrocento Sans"/>
              <a:cs typeface="Quattrocento Sans"/>
              <a:sym typeface="Quattrocento Sans"/>
            </a:endParaRPr>
          </a:p>
        </p:txBody>
      </p:sp>
      <p:sp>
        <p:nvSpPr>
          <p:cNvPr id="1044" name="Google Shape;1044;p70"/>
          <p:cNvSpPr txBox="1"/>
          <p:nvPr/>
        </p:nvSpPr>
        <p:spPr>
          <a:xfrm>
            <a:off x="8581343" y="4786228"/>
            <a:ext cx="296100" cy="1386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lang="en" sz="900">
                <a:solidFill>
                  <a:srgbClr val="326297"/>
                </a:solidFill>
                <a:latin typeface="Arial"/>
                <a:ea typeface="Arial"/>
                <a:cs typeface="Arial"/>
                <a:sym typeface="Arial"/>
              </a:rPr>
              <a:t>6</a:t>
            </a:r>
            <a:endParaRPr sz="1100"/>
          </a:p>
        </p:txBody>
      </p:sp>
      <p:sp>
        <p:nvSpPr>
          <p:cNvPr id="1045" name="Google Shape;1045;p70"/>
          <p:cNvSpPr txBox="1"/>
          <p:nvPr>
            <p:ph idx="12" type="sldNum"/>
          </p:nvPr>
        </p:nvSpPr>
        <p:spPr>
          <a:xfrm>
            <a:off x="4914900" y="3575449"/>
            <a:ext cx="1600200" cy="2055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1046" name="Google Shape;1046;p70"/>
          <p:cNvSpPr txBox="1"/>
          <p:nvPr/>
        </p:nvSpPr>
        <p:spPr>
          <a:xfrm>
            <a:off x="317524" y="2637532"/>
            <a:ext cx="3153600" cy="122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dk1"/>
                </a:solidFill>
                <a:latin typeface="Quattrocento Sans"/>
                <a:ea typeface="Quattrocento Sans"/>
                <a:cs typeface="Quattrocento Sans"/>
                <a:sym typeface="Quattrocento Sans"/>
              </a:rPr>
              <a:t>Measures that can reduce emissions can also support: </a:t>
            </a:r>
            <a:endParaRPr sz="1300">
              <a:solidFill>
                <a:schemeClr val="dk1"/>
              </a:solidFill>
              <a:latin typeface="Quattrocento Sans"/>
              <a:ea typeface="Quattrocento Sans"/>
              <a:cs typeface="Quattrocento Sans"/>
              <a:sym typeface="Quattrocento Sans"/>
            </a:endParaRPr>
          </a:p>
          <a:p>
            <a:pPr indent="-311150" lvl="0" marL="457200" rtl="0" algn="l">
              <a:spcBef>
                <a:spcPts val="0"/>
              </a:spcBef>
              <a:spcAft>
                <a:spcPts val="0"/>
              </a:spcAft>
              <a:buClr>
                <a:schemeClr val="dk1"/>
              </a:buClr>
              <a:buSzPts val="1300"/>
              <a:buFont typeface="Quattrocento Sans"/>
              <a:buChar char="●"/>
            </a:pPr>
            <a:r>
              <a:rPr lang="en" sz="1300">
                <a:solidFill>
                  <a:schemeClr val="dk1"/>
                </a:solidFill>
                <a:latin typeface="Quattrocento Sans"/>
                <a:ea typeface="Quattrocento Sans"/>
                <a:cs typeface="Quattrocento Sans"/>
                <a:sym typeface="Quattrocento Sans"/>
              </a:rPr>
              <a:t>healthier residents</a:t>
            </a:r>
            <a:endParaRPr sz="1300">
              <a:solidFill>
                <a:schemeClr val="dk1"/>
              </a:solidFill>
              <a:latin typeface="Quattrocento Sans"/>
              <a:ea typeface="Quattrocento Sans"/>
              <a:cs typeface="Quattrocento Sans"/>
              <a:sym typeface="Quattrocento Sans"/>
            </a:endParaRPr>
          </a:p>
          <a:p>
            <a:pPr indent="-311150" lvl="0" marL="457200" rtl="0" algn="l">
              <a:spcBef>
                <a:spcPts val="0"/>
              </a:spcBef>
              <a:spcAft>
                <a:spcPts val="0"/>
              </a:spcAft>
              <a:buClr>
                <a:schemeClr val="dk1"/>
              </a:buClr>
              <a:buSzPts val="1300"/>
              <a:buFont typeface="Quattrocento Sans"/>
              <a:buChar char="●"/>
            </a:pPr>
            <a:r>
              <a:rPr lang="en" sz="1300">
                <a:solidFill>
                  <a:schemeClr val="dk1"/>
                </a:solidFill>
                <a:latin typeface="Quattrocento Sans"/>
                <a:ea typeface="Quattrocento Sans"/>
                <a:cs typeface="Quattrocento Sans"/>
                <a:sym typeface="Quattrocento Sans"/>
              </a:rPr>
              <a:t>healthier natural habitat</a:t>
            </a:r>
            <a:endParaRPr sz="1300">
              <a:solidFill>
                <a:schemeClr val="dk1"/>
              </a:solidFill>
              <a:latin typeface="Quattrocento Sans"/>
              <a:ea typeface="Quattrocento Sans"/>
              <a:cs typeface="Quattrocento Sans"/>
              <a:sym typeface="Quattrocento Sans"/>
            </a:endParaRPr>
          </a:p>
          <a:p>
            <a:pPr indent="-311150" lvl="0" marL="457200" rtl="0" algn="l">
              <a:spcBef>
                <a:spcPts val="0"/>
              </a:spcBef>
              <a:spcAft>
                <a:spcPts val="0"/>
              </a:spcAft>
              <a:buClr>
                <a:schemeClr val="dk1"/>
              </a:buClr>
              <a:buSzPts val="1300"/>
              <a:buFont typeface="Quattrocento Sans"/>
              <a:buChar char="●"/>
            </a:pPr>
            <a:r>
              <a:rPr lang="en" sz="1300">
                <a:solidFill>
                  <a:schemeClr val="dk1"/>
                </a:solidFill>
                <a:latin typeface="Quattrocento Sans"/>
                <a:ea typeface="Quattrocento Sans"/>
                <a:cs typeface="Quattrocento Sans"/>
                <a:sym typeface="Quattrocento Sans"/>
              </a:rPr>
              <a:t>improve affordability &amp; livability </a:t>
            </a:r>
            <a:endParaRPr sz="1300">
              <a:solidFill>
                <a:schemeClr val="dk1"/>
              </a:solidFill>
              <a:latin typeface="Quattrocento Sans"/>
              <a:ea typeface="Quattrocento Sans"/>
              <a:cs typeface="Quattrocento Sans"/>
              <a:sym typeface="Quattrocento Sans"/>
            </a:endParaRPr>
          </a:p>
          <a:p>
            <a:pPr indent="-311150" lvl="0" marL="457200" rtl="0" algn="l">
              <a:spcBef>
                <a:spcPts val="0"/>
              </a:spcBef>
              <a:spcAft>
                <a:spcPts val="0"/>
              </a:spcAft>
              <a:buClr>
                <a:schemeClr val="dk1"/>
              </a:buClr>
              <a:buSzPts val="1300"/>
              <a:buFont typeface="Quattrocento Sans"/>
              <a:buChar char="●"/>
            </a:pPr>
            <a:r>
              <a:rPr lang="en" sz="1300">
                <a:solidFill>
                  <a:schemeClr val="dk1"/>
                </a:solidFill>
                <a:latin typeface="Quattrocento Sans"/>
                <a:ea typeface="Quattrocento Sans"/>
                <a:cs typeface="Quattrocento Sans"/>
                <a:sym typeface="Quattrocento Sans"/>
              </a:rPr>
              <a:t>boost local economy and local jobs </a:t>
            </a:r>
            <a:endParaRPr sz="1300">
              <a:solidFill>
                <a:schemeClr val="dk1"/>
              </a:solidFill>
              <a:latin typeface="Quattrocento Sans"/>
              <a:ea typeface="Quattrocento Sans"/>
              <a:cs typeface="Quattrocento Sans"/>
              <a:sym typeface="Quattrocento Sans"/>
            </a:endParaRPr>
          </a:p>
          <a:p>
            <a:pPr indent="0" lvl="0" marL="0" rtl="0" algn="r">
              <a:spcBef>
                <a:spcPts val="0"/>
              </a:spcBef>
              <a:spcAft>
                <a:spcPts val="0"/>
              </a:spcAft>
              <a:buNone/>
            </a:pPr>
            <a:r>
              <a:t/>
            </a:r>
            <a:endParaRPr sz="1300">
              <a:solidFill>
                <a:schemeClr val="dk1"/>
              </a:solidFill>
              <a:latin typeface="Quattrocento Sans"/>
              <a:ea typeface="Quattrocento Sans"/>
              <a:cs typeface="Quattrocento Sans"/>
              <a:sym typeface="Quattrocento Sans"/>
            </a:endParaRPr>
          </a:p>
        </p:txBody>
      </p:sp>
      <p:sp>
        <p:nvSpPr>
          <p:cNvPr id="1047" name="Google Shape;1047;p70"/>
          <p:cNvSpPr txBox="1"/>
          <p:nvPr>
            <p:ph idx="12" type="sldNum"/>
          </p:nvPr>
        </p:nvSpPr>
        <p:spPr>
          <a:xfrm>
            <a:off x="6553200" y="4767265"/>
            <a:ext cx="21336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pic>
        <p:nvPicPr>
          <p:cNvPr id="1048" name="Google Shape;1048;p70"/>
          <p:cNvPicPr preferRelativeResize="0"/>
          <p:nvPr/>
        </p:nvPicPr>
        <p:blipFill rotWithShape="1">
          <a:blip r:embed="rId3">
            <a:alphaModFix/>
          </a:blip>
          <a:srcRect b="12246" l="9299" r="11152" t="5060"/>
          <a:stretch/>
        </p:blipFill>
        <p:spPr>
          <a:xfrm>
            <a:off x="3770825" y="15415"/>
            <a:ext cx="4849624" cy="45360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id="597" name="Google Shape;597;p35"/>
          <p:cNvSpPr/>
          <p:nvPr/>
        </p:nvSpPr>
        <p:spPr>
          <a:xfrm>
            <a:off x="998600" y="1364100"/>
            <a:ext cx="7135914" cy="918667"/>
          </a:xfrm>
          <a:custGeom>
            <a:rect b="b" l="l" r="r" t="t"/>
            <a:pathLst>
              <a:path extrusionOk="0" h="1913890" w="5574933">
                <a:moveTo>
                  <a:pt x="5450472" y="1913890"/>
                </a:moveTo>
                <a:lnTo>
                  <a:pt x="124460" y="1913890"/>
                </a:lnTo>
                <a:cubicBezTo>
                  <a:pt x="55880" y="1913890"/>
                  <a:pt x="0" y="1858010"/>
                  <a:pt x="0" y="1789430"/>
                </a:cubicBezTo>
                <a:lnTo>
                  <a:pt x="0" y="124460"/>
                </a:lnTo>
                <a:cubicBezTo>
                  <a:pt x="0" y="55880"/>
                  <a:pt x="55880" y="0"/>
                  <a:pt x="124460" y="0"/>
                </a:cubicBezTo>
                <a:lnTo>
                  <a:pt x="5450473" y="0"/>
                </a:lnTo>
                <a:cubicBezTo>
                  <a:pt x="5519053" y="0"/>
                  <a:pt x="5574933" y="55880"/>
                  <a:pt x="5574933" y="124460"/>
                </a:cubicBezTo>
                <a:lnTo>
                  <a:pt x="5574933" y="1789430"/>
                </a:lnTo>
                <a:cubicBezTo>
                  <a:pt x="5574933" y="1858010"/>
                  <a:pt x="5519053" y="1913890"/>
                  <a:pt x="5450473" y="1913890"/>
                </a:cubicBezTo>
                <a:close/>
              </a:path>
            </a:pathLst>
          </a:custGeom>
          <a:solidFill>
            <a:srgbClr val="F8F8F8"/>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598" name="Google Shape;598;p35"/>
          <p:cNvSpPr/>
          <p:nvPr/>
        </p:nvSpPr>
        <p:spPr>
          <a:xfrm>
            <a:off x="1002938" y="3481399"/>
            <a:ext cx="7135914" cy="918667"/>
          </a:xfrm>
          <a:custGeom>
            <a:rect b="b" l="l" r="r" t="t"/>
            <a:pathLst>
              <a:path extrusionOk="0" h="1913890" w="5574933">
                <a:moveTo>
                  <a:pt x="5450472" y="1913890"/>
                </a:moveTo>
                <a:lnTo>
                  <a:pt x="124460" y="1913890"/>
                </a:lnTo>
                <a:cubicBezTo>
                  <a:pt x="55880" y="1913890"/>
                  <a:pt x="0" y="1858010"/>
                  <a:pt x="0" y="1789430"/>
                </a:cubicBezTo>
                <a:lnTo>
                  <a:pt x="0" y="124460"/>
                </a:lnTo>
                <a:cubicBezTo>
                  <a:pt x="0" y="55880"/>
                  <a:pt x="55880" y="0"/>
                  <a:pt x="124460" y="0"/>
                </a:cubicBezTo>
                <a:lnTo>
                  <a:pt x="5450473" y="0"/>
                </a:lnTo>
                <a:cubicBezTo>
                  <a:pt x="5519053" y="0"/>
                  <a:pt x="5574933" y="55880"/>
                  <a:pt x="5574933" y="124460"/>
                </a:cubicBezTo>
                <a:lnTo>
                  <a:pt x="5574933" y="1789430"/>
                </a:lnTo>
                <a:cubicBezTo>
                  <a:pt x="5574933" y="1858010"/>
                  <a:pt x="5519053" y="1913890"/>
                  <a:pt x="5450473" y="1913890"/>
                </a:cubicBezTo>
                <a:close/>
              </a:path>
            </a:pathLst>
          </a:custGeom>
          <a:solidFill>
            <a:srgbClr val="F8F8F8"/>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599" name="Google Shape;599;p35"/>
          <p:cNvSpPr/>
          <p:nvPr/>
        </p:nvSpPr>
        <p:spPr>
          <a:xfrm>
            <a:off x="998608" y="2424175"/>
            <a:ext cx="7135914" cy="918667"/>
          </a:xfrm>
          <a:custGeom>
            <a:rect b="b" l="l" r="r" t="t"/>
            <a:pathLst>
              <a:path extrusionOk="0" h="1913890" w="5574933">
                <a:moveTo>
                  <a:pt x="5450472" y="1913890"/>
                </a:moveTo>
                <a:lnTo>
                  <a:pt x="124460" y="1913890"/>
                </a:lnTo>
                <a:cubicBezTo>
                  <a:pt x="55880" y="1913890"/>
                  <a:pt x="0" y="1858010"/>
                  <a:pt x="0" y="1789430"/>
                </a:cubicBezTo>
                <a:lnTo>
                  <a:pt x="0" y="124460"/>
                </a:lnTo>
                <a:cubicBezTo>
                  <a:pt x="0" y="55880"/>
                  <a:pt x="55880" y="0"/>
                  <a:pt x="124460" y="0"/>
                </a:cubicBezTo>
                <a:lnTo>
                  <a:pt x="5450473" y="0"/>
                </a:lnTo>
                <a:cubicBezTo>
                  <a:pt x="5519053" y="0"/>
                  <a:pt x="5574933" y="55880"/>
                  <a:pt x="5574933" y="124460"/>
                </a:cubicBezTo>
                <a:lnTo>
                  <a:pt x="5574933" y="1789430"/>
                </a:lnTo>
                <a:cubicBezTo>
                  <a:pt x="5574933" y="1858010"/>
                  <a:pt x="5519053" y="1913890"/>
                  <a:pt x="5450473" y="1913890"/>
                </a:cubicBezTo>
                <a:close/>
              </a:path>
            </a:pathLst>
          </a:custGeom>
          <a:solidFill>
            <a:srgbClr val="F8F8F8"/>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600" name="Google Shape;600;p35"/>
          <p:cNvSpPr txBox="1"/>
          <p:nvPr/>
        </p:nvSpPr>
        <p:spPr>
          <a:xfrm>
            <a:off x="1109925" y="1475450"/>
            <a:ext cx="6630300" cy="731400"/>
          </a:xfrm>
          <a:prstGeom prst="rect">
            <a:avLst/>
          </a:prstGeom>
          <a:noFill/>
          <a:ln>
            <a:noFill/>
          </a:ln>
        </p:spPr>
        <p:txBody>
          <a:bodyPr anchorCtr="0" anchor="t" bIns="0" lIns="0" spcFirstLastPara="1" rIns="0" wrap="square" tIns="0">
            <a:spAutoFit/>
          </a:bodyPr>
          <a:lstStyle/>
          <a:p>
            <a:pPr indent="0" lvl="0" marL="0" marR="0" rtl="0" algn="l">
              <a:lnSpc>
                <a:spcPct val="88000"/>
              </a:lnSpc>
              <a:spcBef>
                <a:spcPts val="0"/>
              </a:spcBef>
              <a:spcAft>
                <a:spcPts val="0"/>
              </a:spcAft>
              <a:buNone/>
            </a:pPr>
            <a:r>
              <a:rPr b="1" lang="en" sz="1800">
                <a:solidFill>
                  <a:srgbClr val="0880AD"/>
                </a:solidFill>
                <a:latin typeface="Quattrocento Sans"/>
                <a:ea typeface="Quattrocento Sans"/>
                <a:cs typeface="Quattrocento Sans"/>
                <a:sym typeface="Quattrocento Sans"/>
              </a:rPr>
              <a:t>Share a final overview of the Comprehensive Climate Analysis </a:t>
            </a:r>
            <a:endParaRPr b="1" sz="1800">
              <a:solidFill>
                <a:srgbClr val="0880AD"/>
              </a:solidFill>
              <a:latin typeface="Quattrocento Sans"/>
              <a:ea typeface="Quattrocento Sans"/>
              <a:cs typeface="Quattrocento Sans"/>
              <a:sym typeface="Quattrocento Sans"/>
            </a:endParaRPr>
          </a:p>
          <a:p>
            <a:pPr indent="0" lvl="0" marL="0" marR="0" rtl="0" algn="l">
              <a:lnSpc>
                <a:spcPct val="88000"/>
              </a:lnSpc>
              <a:spcBef>
                <a:spcPts val="0"/>
              </a:spcBef>
              <a:spcAft>
                <a:spcPts val="0"/>
              </a:spcAft>
              <a:buNone/>
            </a:pPr>
            <a:r>
              <a:rPr b="1" lang="en" sz="1800">
                <a:solidFill>
                  <a:srgbClr val="0880AD"/>
                </a:solidFill>
                <a:latin typeface="Quattrocento Sans"/>
                <a:ea typeface="Quattrocento Sans"/>
                <a:cs typeface="Quattrocento Sans"/>
                <a:sym typeface="Quattrocento Sans"/>
              </a:rPr>
              <a:t>for Nevada (CCAN).</a:t>
            </a:r>
            <a:endParaRPr b="1" sz="1800">
              <a:solidFill>
                <a:srgbClr val="0880AD"/>
              </a:solidFill>
              <a:latin typeface="Quattrocento Sans"/>
              <a:ea typeface="Quattrocento Sans"/>
              <a:cs typeface="Quattrocento Sans"/>
              <a:sym typeface="Quattrocento Sans"/>
            </a:endParaRPr>
          </a:p>
          <a:p>
            <a:pPr indent="0" lvl="0" marL="0" marR="0" rtl="0" algn="l">
              <a:lnSpc>
                <a:spcPct val="88000"/>
              </a:lnSpc>
              <a:spcBef>
                <a:spcPts val="0"/>
              </a:spcBef>
              <a:spcAft>
                <a:spcPts val="0"/>
              </a:spcAft>
              <a:buNone/>
            </a:pPr>
            <a:r>
              <a:t/>
            </a:r>
            <a:endParaRPr b="1" sz="1800">
              <a:solidFill>
                <a:srgbClr val="0880AD"/>
              </a:solidFill>
              <a:latin typeface="Quattrocento Sans"/>
              <a:ea typeface="Quattrocento Sans"/>
              <a:cs typeface="Quattrocento Sans"/>
              <a:sym typeface="Quattrocento Sans"/>
            </a:endParaRPr>
          </a:p>
        </p:txBody>
      </p:sp>
      <p:sp>
        <p:nvSpPr>
          <p:cNvPr id="601" name="Google Shape;601;p35"/>
          <p:cNvSpPr/>
          <p:nvPr/>
        </p:nvSpPr>
        <p:spPr>
          <a:xfrm rot="-587529">
            <a:off x="573361" y="462160"/>
            <a:ext cx="159799" cy="128349"/>
          </a:xfrm>
          <a:custGeom>
            <a:rect b="b" l="l" r="r" t="t"/>
            <a:pathLst>
              <a:path extrusionOk="0" h="256589" w="319737">
                <a:moveTo>
                  <a:pt x="0" y="0"/>
                </a:moveTo>
                <a:lnTo>
                  <a:pt x="319737" y="0"/>
                </a:lnTo>
                <a:lnTo>
                  <a:pt x="319737" y="256589"/>
                </a:lnTo>
                <a:lnTo>
                  <a:pt x="0" y="256589"/>
                </a:lnTo>
                <a:lnTo>
                  <a:pt x="0" y="0"/>
                </a:lnTo>
                <a:close/>
              </a:path>
            </a:pathLst>
          </a:custGeom>
          <a:blipFill rotWithShape="1">
            <a:blip r:embed="rId3">
              <a:alphaModFix/>
            </a:blip>
            <a:stretch>
              <a:fillRect b="0" l="0" r="0" t="0"/>
            </a:stretch>
          </a:blip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602" name="Google Shape;602;p35"/>
          <p:cNvSpPr txBox="1"/>
          <p:nvPr/>
        </p:nvSpPr>
        <p:spPr>
          <a:xfrm>
            <a:off x="0" y="348821"/>
            <a:ext cx="9144000" cy="584400"/>
          </a:xfrm>
          <a:prstGeom prst="rect">
            <a:avLst/>
          </a:prstGeom>
          <a:noFill/>
          <a:ln>
            <a:noFill/>
          </a:ln>
        </p:spPr>
        <p:txBody>
          <a:bodyPr anchorCtr="0" anchor="t" bIns="0" lIns="0" spcFirstLastPara="1" rIns="0" wrap="square" tIns="0">
            <a:spAutoFit/>
          </a:bodyPr>
          <a:lstStyle/>
          <a:p>
            <a:pPr indent="0" lvl="0" marL="0" marR="0" rtl="0" algn="ctr">
              <a:lnSpc>
                <a:spcPct val="92592"/>
              </a:lnSpc>
              <a:spcBef>
                <a:spcPts val="0"/>
              </a:spcBef>
              <a:spcAft>
                <a:spcPts val="0"/>
              </a:spcAft>
              <a:buNone/>
            </a:pPr>
            <a:r>
              <a:rPr b="1" lang="en" sz="4100">
                <a:solidFill>
                  <a:srgbClr val="326297"/>
                </a:solidFill>
                <a:latin typeface="Quattrocento Sans"/>
                <a:ea typeface="Quattrocento Sans"/>
                <a:cs typeface="Quattrocento Sans"/>
                <a:sym typeface="Quattrocento Sans"/>
              </a:rPr>
              <a:t>Objectives</a:t>
            </a:r>
            <a:endParaRPr b="1" sz="4100">
              <a:solidFill>
                <a:srgbClr val="1566A8"/>
              </a:solidFill>
              <a:latin typeface="Quattrocento Sans"/>
              <a:ea typeface="Quattrocento Sans"/>
              <a:cs typeface="Quattrocento Sans"/>
              <a:sym typeface="Quattrocento Sans"/>
            </a:endParaRPr>
          </a:p>
        </p:txBody>
      </p:sp>
      <p:sp>
        <p:nvSpPr>
          <p:cNvPr id="603" name="Google Shape;603;p35"/>
          <p:cNvSpPr txBox="1"/>
          <p:nvPr/>
        </p:nvSpPr>
        <p:spPr>
          <a:xfrm>
            <a:off x="1109925" y="3592925"/>
            <a:ext cx="6630300" cy="487500"/>
          </a:xfrm>
          <a:prstGeom prst="rect">
            <a:avLst/>
          </a:prstGeom>
          <a:noFill/>
          <a:ln>
            <a:noFill/>
          </a:ln>
        </p:spPr>
        <p:txBody>
          <a:bodyPr anchorCtr="0" anchor="t" bIns="0" lIns="0" spcFirstLastPara="1" rIns="0" wrap="square" tIns="0">
            <a:spAutoFit/>
          </a:bodyPr>
          <a:lstStyle/>
          <a:p>
            <a:pPr indent="0" lvl="0" marL="0" marR="0" rtl="0" algn="l">
              <a:lnSpc>
                <a:spcPct val="88000"/>
              </a:lnSpc>
              <a:spcBef>
                <a:spcPts val="0"/>
              </a:spcBef>
              <a:spcAft>
                <a:spcPts val="0"/>
              </a:spcAft>
              <a:buNone/>
            </a:pPr>
            <a:r>
              <a:rPr b="1" lang="en" sz="1800">
                <a:solidFill>
                  <a:srgbClr val="0880AD"/>
                </a:solidFill>
                <a:latin typeface="Quattrocento Sans"/>
                <a:ea typeface="Quattrocento Sans"/>
                <a:cs typeface="Quattrocento Sans"/>
                <a:sym typeface="Quattrocento Sans"/>
              </a:rPr>
              <a:t>Answer any remaining questions and/or comments about the CCAN. </a:t>
            </a:r>
            <a:endParaRPr sz="1800">
              <a:solidFill>
                <a:srgbClr val="0880AD"/>
              </a:solidFill>
              <a:latin typeface="Quattrocento Sans"/>
              <a:ea typeface="Quattrocento Sans"/>
              <a:cs typeface="Quattrocento Sans"/>
              <a:sym typeface="Quattrocento Sans"/>
            </a:endParaRPr>
          </a:p>
        </p:txBody>
      </p:sp>
      <p:sp>
        <p:nvSpPr>
          <p:cNvPr id="604" name="Google Shape;604;p35"/>
          <p:cNvSpPr txBox="1"/>
          <p:nvPr/>
        </p:nvSpPr>
        <p:spPr>
          <a:xfrm>
            <a:off x="1109925" y="2530700"/>
            <a:ext cx="6630300" cy="487500"/>
          </a:xfrm>
          <a:prstGeom prst="rect">
            <a:avLst/>
          </a:prstGeom>
          <a:noFill/>
          <a:ln>
            <a:noFill/>
          </a:ln>
        </p:spPr>
        <p:txBody>
          <a:bodyPr anchorCtr="0" anchor="t" bIns="0" lIns="0" spcFirstLastPara="1" rIns="0" wrap="square" tIns="0">
            <a:spAutoFit/>
          </a:bodyPr>
          <a:lstStyle/>
          <a:p>
            <a:pPr indent="0" lvl="0" marL="0" marR="0" rtl="0" algn="l">
              <a:lnSpc>
                <a:spcPct val="88000"/>
              </a:lnSpc>
              <a:spcBef>
                <a:spcPts val="0"/>
              </a:spcBef>
              <a:spcAft>
                <a:spcPts val="0"/>
              </a:spcAft>
              <a:buNone/>
            </a:pPr>
            <a:r>
              <a:rPr b="1" lang="en" sz="1800">
                <a:solidFill>
                  <a:srgbClr val="0880AD"/>
                </a:solidFill>
                <a:latin typeface="Quattrocento Sans"/>
                <a:ea typeface="Quattrocento Sans"/>
                <a:cs typeface="Quattrocento Sans"/>
                <a:sym typeface="Quattrocento Sans"/>
              </a:rPr>
              <a:t>Share</a:t>
            </a:r>
            <a:r>
              <a:rPr b="1" lang="en" sz="1800">
                <a:solidFill>
                  <a:srgbClr val="0880AD"/>
                </a:solidFill>
                <a:latin typeface="Quattrocento Sans"/>
                <a:ea typeface="Quattrocento Sans"/>
                <a:cs typeface="Quattrocento Sans"/>
                <a:sym typeface="Quattrocento Sans"/>
              </a:rPr>
              <a:t> the comments we received during the public comment period. </a:t>
            </a:r>
            <a:endParaRPr sz="1800">
              <a:solidFill>
                <a:srgbClr val="0880AD"/>
              </a:solidFill>
              <a:latin typeface="Quattrocento Sans"/>
              <a:ea typeface="Quattrocento Sans"/>
              <a:cs typeface="Quattrocento Sans"/>
              <a:sym typeface="Quattrocento Sans"/>
            </a:endParaRPr>
          </a:p>
        </p:txBody>
      </p:sp>
      <p:sp>
        <p:nvSpPr>
          <p:cNvPr id="605" name="Google Shape;605;p35"/>
          <p:cNvSpPr txBox="1"/>
          <p:nvPr>
            <p:ph idx="12" type="sldNum"/>
          </p:nvPr>
        </p:nvSpPr>
        <p:spPr>
          <a:xfrm>
            <a:off x="6553200" y="4767265"/>
            <a:ext cx="21336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3" name="Shape 1053"/>
        <p:cNvGrpSpPr/>
        <p:nvPr/>
      </p:nvGrpSpPr>
      <p:grpSpPr>
        <a:xfrm>
          <a:off x="0" y="0"/>
          <a:ext cx="0" cy="0"/>
          <a:chOff x="0" y="0"/>
          <a:chExt cx="0" cy="0"/>
        </a:xfrm>
      </p:grpSpPr>
      <p:pic>
        <p:nvPicPr>
          <p:cNvPr id="1054" name="Google Shape;1054;p71"/>
          <p:cNvPicPr preferRelativeResize="0"/>
          <p:nvPr/>
        </p:nvPicPr>
        <p:blipFill rotWithShape="1">
          <a:blip r:embed="rId3">
            <a:alphaModFix/>
          </a:blip>
          <a:srcRect b="13604" l="7084" r="27560" t="10563"/>
          <a:stretch/>
        </p:blipFill>
        <p:spPr>
          <a:xfrm>
            <a:off x="1801850" y="957925"/>
            <a:ext cx="5081851" cy="3496925"/>
          </a:xfrm>
          <a:prstGeom prst="rect">
            <a:avLst/>
          </a:prstGeom>
          <a:noFill/>
          <a:ln>
            <a:noFill/>
          </a:ln>
        </p:spPr>
      </p:pic>
      <p:sp>
        <p:nvSpPr>
          <p:cNvPr id="1055" name="Google Shape;1055;p71"/>
          <p:cNvSpPr txBox="1"/>
          <p:nvPr/>
        </p:nvSpPr>
        <p:spPr>
          <a:xfrm>
            <a:off x="-1" y="674278"/>
            <a:ext cx="9144000" cy="609600"/>
          </a:xfrm>
          <a:prstGeom prst="rect">
            <a:avLst/>
          </a:prstGeom>
          <a:noFill/>
          <a:ln>
            <a:noFill/>
          </a:ln>
        </p:spPr>
        <p:txBody>
          <a:bodyPr anchorCtr="0" anchor="t" bIns="0" lIns="0" spcFirstLastPara="1" rIns="0" wrap="square" tIns="0">
            <a:spAutoFit/>
          </a:bodyPr>
          <a:lstStyle/>
          <a:p>
            <a:pPr indent="0" lvl="0" marL="0" marR="0" rtl="0" algn="ctr">
              <a:lnSpc>
                <a:spcPct val="73333"/>
              </a:lnSpc>
              <a:spcBef>
                <a:spcPts val="0"/>
              </a:spcBef>
              <a:spcAft>
                <a:spcPts val="0"/>
              </a:spcAft>
              <a:buNone/>
            </a:pPr>
            <a:r>
              <a:rPr b="1" lang="en" sz="1800">
                <a:solidFill>
                  <a:srgbClr val="4DA4DF"/>
                </a:solidFill>
                <a:latin typeface="Quattrocento Sans"/>
                <a:ea typeface="Quattrocento Sans"/>
                <a:cs typeface="Quattrocento Sans"/>
                <a:sym typeface="Quattrocento Sans"/>
              </a:rPr>
              <a:t>Average annual spending on </a:t>
            </a:r>
            <a:r>
              <a:rPr b="1" lang="en" sz="1800" u="sng">
                <a:solidFill>
                  <a:srgbClr val="4DA4DF"/>
                </a:solidFill>
                <a:latin typeface="Quattrocento Sans"/>
                <a:ea typeface="Quattrocento Sans"/>
                <a:cs typeface="Quattrocento Sans"/>
                <a:sym typeface="Quattrocento Sans"/>
              </a:rPr>
              <a:t>stationary energy</a:t>
            </a:r>
            <a:r>
              <a:rPr b="1" lang="en" sz="1800">
                <a:solidFill>
                  <a:srgbClr val="4DA4DF"/>
                </a:solidFill>
                <a:latin typeface="Quattrocento Sans"/>
                <a:ea typeface="Quattrocento Sans"/>
                <a:cs typeface="Quattrocento Sans"/>
                <a:sym typeface="Quattrocento Sans"/>
              </a:rPr>
              <a:t> in each </a:t>
            </a:r>
            <a:r>
              <a:rPr b="1" lang="en" sz="1800">
                <a:solidFill>
                  <a:srgbClr val="4DA4DF"/>
                </a:solidFill>
                <a:latin typeface="Quattrocento Sans"/>
                <a:ea typeface="Quattrocento Sans"/>
                <a:cs typeface="Quattrocento Sans"/>
                <a:sym typeface="Quattrocento Sans"/>
              </a:rPr>
              <a:t>scenario (</a:t>
            </a:r>
            <a:r>
              <a:rPr b="1" lang="en" sz="1800">
                <a:solidFill>
                  <a:srgbClr val="4DA4DF"/>
                </a:solidFill>
                <a:latin typeface="Quattrocento Sans"/>
                <a:ea typeface="Quattrocento Sans"/>
                <a:cs typeface="Quattrocento Sans"/>
                <a:sym typeface="Quattrocento Sans"/>
              </a:rPr>
              <a:t>2021 - 2050)</a:t>
            </a:r>
            <a:endParaRPr b="1" sz="1800">
              <a:solidFill>
                <a:srgbClr val="4DA4DF"/>
              </a:solidFill>
              <a:latin typeface="Quattrocento Sans"/>
              <a:ea typeface="Quattrocento Sans"/>
              <a:cs typeface="Quattrocento Sans"/>
              <a:sym typeface="Quattrocento Sans"/>
            </a:endParaRPr>
          </a:p>
          <a:p>
            <a:pPr indent="0" lvl="0" marL="0" marR="0" rtl="0" algn="ctr">
              <a:lnSpc>
                <a:spcPct val="73333"/>
              </a:lnSpc>
              <a:spcBef>
                <a:spcPts val="0"/>
              </a:spcBef>
              <a:spcAft>
                <a:spcPts val="0"/>
              </a:spcAft>
              <a:buNone/>
            </a:pPr>
            <a:r>
              <a:t/>
            </a:r>
            <a:endParaRPr b="1" sz="1800">
              <a:solidFill>
                <a:srgbClr val="4DA4DF"/>
              </a:solidFill>
              <a:latin typeface="Quattrocento Sans"/>
              <a:ea typeface="Quattrocento Sans"/>
              <a:cs typeface="Quattrocento Sans"/>
              <a:sym typeface="Quattrocento Sans"/>
            </a:endParaRPr>
          </a:p>
          <a:p>
            <a:pPr indent="0" lvl="0" marL="0" marR="0" rtl="0" algn="ctr">
              <a:lnSpc>
                <a:spcPct val="73333"/>
              </a:lnSpc>
              <a:spcBef>
                <a:spcPts val="0"/>
              </a:spcBef>
              <a:spcAft>
                <a:spcPts val="0"/>
              </a:spcAft>
              <a:buNone/>
            </a:pPr>
            <a:r>
              <a:t/>
            </a:r>
            <a:endParaRPr b="1" sz="1800">
              <a:solidFill>
                <a:srgbClr val="4DA4DF"/>
              </a:solidFill>
              <a:latin typeface="Quattrocento Sans"/>
              <a:ea typeface="Quattrocento Sans"/>
              <a:cs typeface="Quattrocento Sans"/>
              <a:sym typeface="Quattrocento Sans"/>
            </a:endParaRPr>
          </a:p>
        </p:txBody>
      </p:sp>
      <p:sp>
        <p:nvSpPr>
          <p:cNvPr id="1056" name="Google Shape;1056;p71"/>
          <p:cNvSpPr txBox="1"/>
          <p:nvPr/>
        </p:nvSpPr>
        <p:spPr>
          <a:xfrm>
            <a:off x="0" y="47298"/>
            <a:ext cx="9144000" cy="584400"/>
          </a:xfrm>
          <a:prstGeom prst="rect">
            <a:avLst/>
          </a:prstGeom>
          <a:noFill/>
          <a:ln>
            <a:noFill/>
          </a:ln>
        </p:spPr>
        <p:txBody>
          <a:bodyPr anchorCtr="0" anchor="t" bIns="0" lIns="0" spcFirstLastPara="1" rIns="0" wrap="square" tIns="0">
            <a:spAutoFit/>
          </a:bodyPr>
          <a:lstStyle/>
          <a:p>
            <a:pPr indent="0" lvl="0" marL="0" marR="0" rtl="0" algn="ctr">
              <a:lnSpc>
                <a:spcPct val="92592"/>
              </a:lnSpc>
              <a:spcBef>
                <a:spcPts val="0"/>
              </a:spcBef>
              <a:spcAft>
                <a:spcPts val="0"/>
              </a:spcAft>
              <a:buNone/>
            </a:pPr>
            <a:r>
              <a:rPr b="1" lang="en" sz="4100">
                <a:solidFill>
                  <a:srgbClr val="326297"/>
                </a:solidFill>
                <a:latin typeface="Quattrocento Sans"/>
                <a:ea typeface="Quattrocento Sans"/>
                <a:cs typeface="Quattrocento Sans"/>
                <a:sym typeface="Quattrocento Sans"/>
              </a:rPr>
              <a:t>Household Spending</a:t>
            </a:r>
            <a:endParaRPr b="1" sz="4100">
              <a:solidFill>
                <a:srgbClr val="326297"/>
              </a:solidFill>
              <a:latin typeface="Quattrocento Sans"/>
              <a:ea typeface="Quattrocento Sans"/>
              <a:cs typeface="Quattrocento Sans"/>
              <a:sym typeface="Quattrocento Sans"/>
            </a:endParaRPr>
          </a:p>
        </p:txBody>
      </p:sp>
      <p:sp>
        <p:nvSpPr>
          <p:cNvPr id="1057" name="Google Shape;1057;p71"/>
          <p:cNvSpPr txBox="1"/>
          <p:nvPr/>
        </p:nvSpPr>
        <p:spPr>
          <a:xfrm>
            <a:off x="8581343" y="4786228"/>
            <a:ext cx="296100" cy="1386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lang="en" sz="900">
                <a:solidFill>
                  <a:srgbClr val="326297"/>
                </a:solidFill>
                <a:latin typeface="Arial"/>
                <a:ea typeface="Arial"/>
                <a:cs typeface="Arial"/>
                <a:sym typeface="Arial"/>
              </a:rPr>
              <a:t>6</a:t>
            </a:r>
            <a:endParaRPr sz="1100"/>
          </a:p>
        </p:txBody>
      </p:sp>
      <p:sp>
        <p:nvSpPr>
          <p:cNvPr id="1058" name="Google Shape;1058;p71"/>
          <p:cNvSpPr txBox="1"/>
          <p:nvPr>
            <p:ph idx="12" type="sldNum"/>
          </p:nvPr>
        </p:nvSpPr>
        <p:spPr>
          <a:xfrm>
            <a:off x="4914900" y="3575449"/>
            <a:ext cx="1600200" cy="2055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1059" name="Google Shape;1059;p71"/>
          <p:cNvSpPr txBox="1"/>
          <p:nvPr/>
        </p:nvSpPr>
        <p:spPr>
          <a:xfrm>
            <a:off x="6376030" y="1372210"/>
            <a:ext cx="1302900" cy="2232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1200">
                <a:solidFill>
                  <a:srgbClr val="F0572C"/>
                </a:solidFill>
                <a:latin typeface="Bricolage Grotesque"/>
                <a:ea typeface="Bricolage Grotesque"/>
                <a:cs typeface="Bricolage Grotesque"/>
                <a:sym typeface="Bricolage Grotesque"/>
              </a:rPr>
              <a:t>$2,180 - BAP</a:t>
            </a:r>
            <a:endParaRPr sz="1200">
              <a:solidFill>
                <a:srgbClr val="F0572C"/>
              </a:solidFill>
              <a:latin typeface="Bricolage Grotesque"/>
              <a:ea typeface="Bricolage Grotesque"/>
              <a:cs typeface="Bricolage Grotesque"/>
              <a:sym typeface="Bricolage Grotesque"/>
            </a:endParaRPr>
          </a:p>
          <a:p>
            <a:pPr indent="0" lvl="0" marL="0" rtl="0" algn="r">
              <a:lnSpc>
                <a:spcPct val="115000"/>
              </a:lnSpc>
              <a:spcBef>
                <a:spcPts val="0"/>
              </a:spcBef>
              <a:spcAft>
                <a:spcPts val="0"/>
              </a:spcAft>
              <a:buNone/>
            </a:pPr>
            <a:r>
              <a:t/>
            </a:r>
            <a:endParaRPr sz="1200">
              <a:solidFill>
                <a:srgbClr val="A61C00"/>
              </a:solidFill>
              <a:latin typeface="Bricolage Grotesque"/>
              <a:ea typeface="Bricolage Grotesque"/>
              <a:cs typeface="Bricolage Grotesque"/>
              <a:sym typeface="Bricolage Grotesque"/>
            </a:endParaRPr>
          </a:p>
        </p:txBody>
      </p:sp>
      <p:sp>
        <p:nvSpPr>
          <p:cNvPr id="1060" name="Google Shape;1060;p71"/>
          <p:cNvSpPr txBox="1"/>
          <p:nvPr/>
        </p:nvSpPr>
        <p:spPr>
          <a:xfrm>
            <a:off x="6310780" y="2848024"/>
            <a:ext cx="1302900" cy="2232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1200">
                <a:solidFill>
                  <a:srgbClr val="F4CB3D"/>
                </a:solidFill>
                <a:latin typeface="Bricolage Grotesque"/>
                <a:ea typeface="Bricolage Grotesque"/>
                <a:cs typeface="Bricolage Grotesque"/>
                <a:sym typeface="Bricolage Grotesque"/>
              </a:rPr>
              <a:t>$690 - MF</a:t>
            </a:r>
            <a:endParaRPr sz="1200">
              <a:solidFill>
                <a:srgbClr val="F4CB3D"/>
              </a:solidFill>
              <a:latin typeface="Bricolage Grotesque"/>
              <a:ea typeface="Bricolage Grotesque"/>
              <a:cs typeface="Bricolage Grotesque"/>
              <a:sym typeface="Bricolage Grotesque"/>
            </a:endParaRPr>
          </a:p>
          <a:p>
            <a:pPr indent="0" lvl="0" marL="0" rtl="0" algn="r">
              <a:lnSpc>
                <a:spcPct val="115000"/>
              </a:lnSpc>
              <a:spcBef>
                <a:spcPts val="0"/>
              </a:spcBef>
              <a:spcAft>
                <a:spcPts val="0"/>
              </a:spcAft>
              <a:buNone/>
            </a:pPr>
            <a:r>
              <a:t/>
            </a:r>
            <a:endParaRPr sz="1200">
              <a:solidFill>
                <a:srgbClr val="4DA4DF"/>
              </a:solidFill>
              <a:latin typeface="Bricolage Grotesque"/>
              <a:ea typeface="Bricolage Grotesque"/>
              <a:cs typeface="Bricolage Grotesque"/>
              <a:sym typeface="Bricolage Grotesque"/>
            </a:endParaRPr>
          </a:p>
        </p:txBody>
      </p:sp>
      <p:sp>
        <p:nvSpPr>
          <p:cNvPr id="1061" name="Google Shape;1061;p71"/>
          <p:cNvSpPr txBox="1"/>
          <p:nvPr/>
        </p:nvSpPr>
        <p:spPr>
          <a:xfrm>
            <a:off x="6376030" y="3055792"/>
            <a:ext cx="1172400" cy="369300"/>
          </a:xfrm>
          <a:prstGeom prst="rect">
            <a:avLst/>
          </a:prstGeom>
          <a:noFill/>
          <a:ln>
            <a:noFill/>
          </a:ln>
        </p:spPr>
        <p:txBody>
          <a:bodyPr anchorCtr="0" anchor="t" bIns="91425" lIns="91425" spcFirstLastPara="1" rIns="91425" wrap="square" tIns="91425">
            <a:spAutoFit/>
          </a:bodyPr>
          <a:lstStyle/>
          <a:p>
            <a:pPr indent="0" lvl="0" marL="0" rtl="0" algn="r">
              <a:lnSpc>
                <a:spcPct val="115000"/>
              </a:lnSpc>
              <a:spcBef>
                <a:spcPts val="0"/>
              </a:spcBef>
              <a:spcAft>
                <a:spcPts val="0"/>
              </a:spcAft>
              <a:buNone/>
            </a:pPr>
            <a:r>
              <a:rPr lang="en" sz="1200">
                <a:solidFill>
                  <a:srgbClr val="3BB54A"/>
                </a:solidFill>
                <a:latin typeface="Bricolage Grotesque"/>
                <a:ea typeface="Bricolage Grotesque"/>
                <a:cs typeface="Bricolage Grotesque"/>
                <a:sym typeface="Bricolage Grotesque"/>
              </a:rPr>
              <a:t>$450 - LC</a:t>
            </a:r>
            <a:endParaRPr sz="1200">
              <a:solidFill>
                <a:srgbClr val="3BB54A"/>
              </a:solidFill>
              <a:latin typeface="Bricolage Grotesque"/>
              <a:ea typeface="Bricolage Grotesque"/>
              <a:cs typeface="Bricolage Grotesque"/>
              <a:sym typeface="Bricolage Grotesque"/>
            </a:endParaRPr>
          </a:p>
        </p:txBody>
      </p:sp>
      <p:sp>
        <p:nvSpPr>
          <p:cNvPr id="1062" name="Google Shape;1062;p71"/>
          <p:cNvSpPr txBox="1"/>
          <p:nvPr/>
        </p:nvSpPr>
        <p:spPr>
          <a:xfrm>
            <a:off x="6410450" y="3271198"/>
            <a:ext cx="1172400" cy="581700"/>
          </a:xfrm>
          <a:prstGeom prst="rect">
            <a:avLst/>
          </a:prstGeom>
          <a:noFill/>
          <a:ln>
            <a:noFill/>
          </a:ln>
        </p:spPr>
        <p:txBody>
          <a:bodyPr anchorCtr="0" anchor="t" bIns="91425" lIns="91425" spcFirstLastPara="1" rIns="91425" wrap="square" tIns="91425">
            <a:spAutoFit/>
          </a:bodyPr>
          <a:lstStyle/>
          <a:p>
            <a:pPr indent="0" lvl="0" marL="0" rtl="0" algn="r">
              <a:lnSpc>
                <a:spcPct val="115000"/>
              </a:lnSpc>
              <a:spcBef>
                <a:spcPts val="0"/>
              </a:spcBef>
              <a:spcAft>
                <a:spcPts val="0"/>
              </a:spcAft>
              <a:buNone/>
            </a:pPr>
            <a:r>
              <a:rPr lang="en" sz="1200">
                <a:solidFill>
                  <a:srgbClr val="054F7C"/>
                </a:solidFill>
                <a:latin typeface="Bricolage Grotesque"/>
                <a:ea typeface="Bricolage Grotesque"/>
                <a:cs typeface="Bricolage Grotesque"/>
                <a:sym typeface="Bricolage Grotesque"/>
              </a:rPr>
              <a:t>$340 - CD</a:t>
            </a:r>
            <a:endParaRPr sz="1200">
              <a:solidFill>
                <a:srgbClr val="054F7C"/>
              </a:solidFill>
              <a:latin typeface="Bricolage Grotesque"/>
              <a:ea typeface="Bricolage Grotesque"/>
              <a:cs typeface="Bricolage Grotesque"/>
              <a:sym typeface="Bricolage Grotesque"/>
            </a:endParaRPr>
          </a:p>
          <a:p>
            <a:pPr indent="0" lvl="0" marL="0" rtl="0" algn="r">
              <a:lnSpc>
                <a:spcPct val="115000"/>
              </a:lnSpc>
              <a:spcBef>
                <a:spcPts val="0"/>
              </a:spcBef>
              <a:spcAft>
                <a:spcPts val="0"/>
              </a:spcAft>
              <a:buNone/>
            </a:pPr>
            <a:r>
              <a:t/>
            </a:r>
            <a:endParaRPr sz="1200">
              <a:solidFill>
                <a:schemeClr val="dk1"/>
              </a:solidFill>
              <a:latin typeface="Bricolage Grotesque"/>
              <a:ea typeface="Bricolage Grotesque"/>
              <a:cs typeface="Bricolage Grotesque"/>
              <a:sym typeface="Bricolage Grotesque"/>
            </a:endParaRPr>
          </a:p>
        </p:txBody>
      </p:sp>
      <p:sp>
        <p:nvSpPr>
          <p:cNvPr id="1063" name="Google Shape;1063;p71"/>
          <p:cNvSpPr txBox="1"/>
          <p:nvPr/>
        </p:nvSpPr>
        <p:spPr>
          <a:xfrm>
            <a:off x="2588137" y="957925"/>
            <a:ext cx="807300" cy="2232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1200">
                <a:solidFill>
                  <a:srgbClr val="F0572C"/>
                </a:solidFill>
                <a:latin typeface="Bricolage Grotesque"/>
                <a:ea typeface="Bricolage Grotesque"/>
                <a:cs typeface="Bricolage Grotesque"/>
                <a:sym typeface="Bricolage Grotesque"/>
              </a:rPr>
              <a:t>$2,450</a:t>
            </a:r>
            <a:endParaRPr sz="1200">
              <a:solidFill>
                <a:srgbClr val="F0572C"/>
              </a:solidFill>
              <a:latin typeface="Bricolage Grotesque"/>
              <a:ea typeface="Bricolage Grotesque"/>
              <a:cs typeface="Bricolage Grotesque"/>
              <a:sym typeface="Bricolage Grotesque"/>
            </a:endParaRPr>
          </a:p>
          <a:p>
            <a:pPr indent="0" lvl="0" marL="0" rtl="0" algn="r">
              <a:lnSpc>
                <a:spcPct val="115000"/>
              </a:lnSpc>
              <a:spcBef>
                <a:spcPts val="0"/>
              </a:spcBef>
              <a:spcAft>
                <a:spcPts val="0"/>
              </a:spcAft>
              <a:buNone/>
            </a:pPr>
            <a:r>
              <a:t/>
            </a:r>
            <a:endParaRPr sz="1200">
              <a:solidFill>
                <a:srgbClr val="A61C00"/>
              </a:solidFill>
              <a:latin typeface="Bricolage Grotesque"/>
              <a:ea typeface="Bricolage Grotesque"/>
              <a:cs typeface="Bricolage Grotesque"/>
              <a:sym typeface="Bricolage Grotesque"/>
            </a:endParaRPr>
          </a:p>
        </p:txBody>
      </p:sp>
      <p:sp>
        <p:nvSpPr>
          <p:cNvPr id="1064" name="Google Shape;1064;p71"/>
          <p:cNvSpPr txBox="1"/>
          <p:nvPr>
            <p:ph idx="12" type="sldNum"/>
          </p:nvPr>
        </p:nvSpPr>
        <p:spPr>
          <a:xfrm>
            <a:off x="6553200" y="4767265"/>
            <a:ext cx="21336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pic>
        <p:nvPicPr>
          <p:cNvPr id="1065" name="Google Shape;1065;p71"/>
          <p:cNvPicPr preferRelativeResize="0"/>
          <p:nvPr/>
        </p:nvPicPr>
        <p:blipFill rotWithShape="1">
          <a:blip r:embed="rId3">
            <a:alphaModFix/>
          </a:blip>
          <a:srcRect b="61435" l="71934" r="15317" t="16226"/>
          <a:stretch/>
        </p:blipFill>
        <p:spPr>
          <a:xfrm>
            <a:off x="6713400" y="1810550"/>
            <a:ext cx="991224" cy="10301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0" name="Shape 1070"/>
        <p:cNvGrpSpPr/>
        <p:nvPr/>
      </p:nvGrpSpPr>
      <p:grpSpPr>
        <a:xfrm>
          <a:off x="0" y="0"/>
          <a:ext cx="0" cy="0"/>
          <a:chOff x="0" y="0"/>
          <a:chExt cx="0" cy="0"/>
        </a:xfrm>
      </p:grpSpPr>
      <p:pic>
        <p:nvPicPr>
          <p:cNvPr id="1071" name="Google Shape;1071;p72"/>
          <p:cNvPicPr preferRelativeResize="0"/>
          <p:nvPr/>
        </p:nvPicPr>
        <p:blipFill rotWithShape="1">
          <a:blip r:embed="rId3">
            <a:alphaModFix/>
          </a:blip>
          <a:srcRect b="10855" l="6668" r="26651" t="14333"/>
          <a:stretch/>
        </p:blipFill>
        <p:spPr>
          <a:xfrm>
            <a:off x="1701367" y="893063"/>
            <a:ext cx="5448850" cy="3612850"/>
          </a:xfrm>
          <a:prstGeom prst="rect">
            <a:avLst/>
          </a:prstGeom>
          <a:noFill/>
          <a:ln>
            <a:noFill/>
          </a:ln>
        </p:spPr>
      </p:pic>
      <p:sp>
        <p:nvSpPr>
          <p:cNvPr id="1072" name="Google Shape;1072;p72"/>
          <p:cNvSpPr txBox="1"/>
          <p:nvPr/>
        </p:nvSpPr>
        <p:spPr>
          <a:xfrm>
            <a:off x="-1" y="674278"/>
            <a:ext cx="9144000" cy="609600"/>
          </a:xfrm>
          <a:prstGeom prst="rect">
            <a:avLst/>
          </a:prstGeom>
          <a:noFill/>
          <a:ln>
            <a:noFill/>
          </a:ln>
        </p:spPr>
        <p:txBody>
          <a:bodyPr anchorCtr="0" anchor="t" bIns="0" lIns="0" spcFirstLastPara="1" rIns="0" wrap="square" tIns="0">
            <a:spAutoFit/>
          </a:bodyPr>
          <a:lstStyle/>
          <a:p>
            <a:pPr indent="0" lvl="0" marL="0" marR="0" rtl="0" algn="ctr">
              <a:lnSpc>
                <a:spcPct val="73333"/>
              </a:lnSpc>
              <a:spcBef>
                <a:spcPts val="0"/>
              </a:spcBef>
              <a:spcAft>
                <a:spcPts val="0"/>
              </a:spcAft>
              <a:buNone/>
            </a:pPr>
            <a:r>
              <a:rPr b="1" lang="en" sz="1800">
                <a:solidFill>
                  <a:srgbClr val="4DA4DF"/>
                </a:solidFill>
                <a:latin typeface="Quattrocento Sans"/>
                <a:ea typeface="Quattrocento Sans"/>
                <a:cs typeface="Quattrocento Sans"/>
                <a:sym typeface="Quattrocento Sans"/>
              </a:rPr>
              <a:t>Average annual spending on </a:t>
            </a:r>
            <a:r>
              <a:rPr b="1" lang="en" sz="1800" u="sng">
                <a:solidFill>
                  <a:srgbClr val="4DA4DF"/>
                </a:solidFill>
                <a:latin typeface="Quattrocento Sans"/>
                <a:ea typeface="Quattrocento Sans"/>
                <a:cs typeface="Quattrocento Sans"/>
                <a:sym typeface="Quattrocento Sans"/>
              </a:rPr>
              <a:t>energy for travel</a:t>
            </a:r>
            <a:r>
              <a:rPr b="1" lang="en" sz="1800">
                <a:solidFill>
                  <a:srgbClr val="4DA4DF"/>
                </a:solidFill>
                <a:latin typeface="Quattrocento Sans"/>
                <a:ea typeface="Quattrocento Sans"/>
                <a:cs typeface="Quattrocento Sans"/>
                <a:sym typeface="Quattrocento Sans"/>
              </a:rPr>
              <a:t> in each scenario (2021 - 2050)</a:t>
            </a:r>
            <a:endParaRPr b="1" sz="1800">
              <a:solidFill>
                <a:srgbClr val="4DA4DF"/>
              </a:solidFill>
              <a:latin typeface="Quattrocento Sans"/>
              <a:ea typeface="Quattrocento Sans"/>
              <a:cs typeface="Quattrocento Sans"/>
              <a:sym typeface="Quattrocento Sans"/>
            </a:endParaRPr>
          </a:p>
          <a:p>
            <a:pPr indent="0" lvl="0" marL="0" marR="0" rtl="0" algn="ctr">
              <a:lnSpc>
                <a:spcPct val="73333"/>
              </a:lnSpc>
              <a:spcBef>
                <a:spcPts val="0"/>
              </a:spcBef>
              <a:spcAft>
                <a:spcPts val="0"/>
              </a:spcAft>
              <a:buNone/>
            </a:pPr>
            <a:r>
              <a:t/>
            </a:r>
            <a:endParaRPr b="1" sz="1800">
              <a:solidFill>
                <a:srgbClr val="4DA4DF"/>
              </a:solidFill>
              <a:latin typeface="Quattrocento Sans"/>
              <a:ea typeface="Quattrocento Sans"/>
              <a:cs typeface="Quattrocento Sans"/>
              <a:sym typeface="Quattrocento Sans"/>
            </a:endParaRPr>
          </a:p>
          <a:p>
            <a:pPr indent="0" lvl="0" marL="0" marR="0" rtl="0" algn="ctr">
              <a:lnSpc>
                <a:spcPct val="73333"/>
              </a:lnSpc>
              <a:spcBef>
                <a:spcPts val="0"/>
              </a:spcBef>
              <a:spcAft>
                <a:spcPts val="0"/>
              </a:spcAft>
              <a:buNone/>
            </a:pPr>
            <a:r>
              <a:t/>
            </a:r>
            <a:endParaRPr b="1" sz="1800">
              <a:solidFill>
                <a:srgbClr val="4DA4DF"/>
              </a:solidFill>
              <a:latin typeface="Quattrocento Sans"/>
              <a:ea typeface="Quattrocento Sans"/>
              <a:cs typeface="Quattrocento Sans"/>
              <a:sym typeface="Quattrocento Sans"/>
            </a:endParaRPr>
          </a:p>
        </p:txBody>
      </p:sp>
      <p:sp>
        <p:nvSpPr>
          <p:cNvPr id="1073" name="Google Shape;1073;p72"/>
          <p:cNvSpPr txBox="1"/>
          <p:nvPr/>
        </p:nvSpPr>
        <p:spPr>
          <a:xfrm>
            <a:off x="0" y="47298"/>
            <a:ext cx="9144000" cy="584400"/>
          </a:xfrm>
          <a:prstGeom prst="rect">
            <a:avLst/>
          </a:prstGeom>
          <a:noFill/>
          <a:ln>
            <a:noFill/>
          </a:ln>
        </p:spPr>
        <p:txBody>
          <a:bodyPr anchorCtr="0" anchor="t" bIns="0" lIns="0" spcFirstLastPara="1" rIns="0" wrap="square" tIns="0">
            <a:spAutoFit/>
          </a:bodyPr>
          <a:lstStyle/>
          <a:p>
            <a:pPr indent="0" lvl="0" marL="0" marR="0" rtl="0" algn="ctr">
              <a:lnSpc>
                <a:spcPct val="92592"/>
              </a:lnSpc>
              <a:spcBef>
                <a:spcPts val="0"/>
              </a:spcBef>
              <a:spcAft>
                <a:spcPts val="0"/>
              </a:spcAft>
              <a:buNone/>
            </a:pPr>
            <a:r>
              <a:rPr b="1" lang="en" sz="4100">
                <a:solidFill>
                  <a:srgbClr val="326297"/>
                </a:solidFill>
                <a:latin typeface="Quattrocento Sans"/>
                <a:ea typeface="Quattrocento Sans"/>
                <a:cs typeface="Quattrocento Sans"/>
                <a:sym typeface="Quattrocento Sans"/>
              </a:rPr>
              <a:t>Household Spending</a:t>
            </a:r>
            <a:endParaRPr b="1" sz="4100">
              <a:solidFill>
                <a:srgbClr val="326297"/>
              </a:solidFill>
              <a:latin typeface="Quattrocento Sans"/>
              <a:ea typeface="Quattrocento Sans"/>
              <a:cs typeface="Quattrocento Sans"/>
              <a:sym typeface="Quattrocento Sans"/>
            </a:endParaRPr>
          </a:p>
        </p:txBody>
      </p:sp>
      <p:sp>
        <p:nvSpPr>
          <p:cNvPr id="1074" name="Google Shape;1074;p72"/>
          <p:cNvSpPr txBox="1"/>
          <p:nvPr/>
        </p:nvSpPr>
        <p:spPr>
          <a:xfrm>
            <a:off x="8581343" y="4786228"/>
            <a:ext cx="296100" cy="1386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lang="en" sz="900">
                <a:solidFill>
                  <a:srgbClr val="326297"/>
                </a:solidFill>
                <a:latin typeface="Arial"/>
                <a:ea typeface="Arial"/>
                <a:cs typeface="Arial"/>
                <a:sym typeface="Arial"/>
              </a:rPr>
              <a:t>6</a:t>
            </a:r>
            <a:endParaRPr sz="1100"/>
          </a:p>
        </p:txBody>
      </p:sp>
      <p:sp>
        <p:nvSpPr>
          <p:cNvPr id="1075" name="Google Shape;1075;p72"/>
          <p:cNvSpPr txBox="1"/>
          <p:nvPr>
            <p:ph idx="12" type="sldNum"/>
          </p:nvPr>
        </p:nvSpPr>
        <p:spPr>
          <a:xfrm>
            <a:off x="4914900" y="3575449"/>
            <a:ext cx="1600200" cy="2055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1076" name="Google Shape;1076;p72"/>
          <p:cNvSpPr txBox="1"/>
          <p:nvPr/>
        </p:nvSpPr>
        <p:spPr>
          <a:xfrm>
            <a:off x="6956903" y="2704247"/>
            <a:ext cx="982800" cy="2232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1100">
                <a:solidFill>
                  <a:srgbClr val="F0572C"/>
                </a:solidFill>
                <a:latin typeface="Bricolage Grotesque"/>
                <a:ea typeface="Bricolage Grotesque"/>
                <a:cs typeface="Bricolage Grotesque"/>
                <a:sym typeface="Bricolage Grotesque"/>
              </a:rPr>
              <a:t>$1,620 - BAP</a:t>
            </a:r>
            <a:endParaRPr sz="1100">
              <a:solidFill>
                <a:srgbClr val="F0572C"/>
              </a:solidFill>
              <a:latin typeface="Bricolage Grotesque"/>
              <a:ea typeface="Bricolage Grotesque"/>
              <a:cs typeface="Bricolage Grotesque"/>
              <a:sym typeface="Bricolage Grotesque"/>
            </a:endParaRPr>
          </a:p>
          <a:p>
            <a:pPr indent="0" lvl="0" marL="0" rtl="0" algn="r">
              <a:lnSpc>
                <a:spcPct val="115000"/>
              </a:lnSpc>
              <a:spcBef>
                <a:spcPts val="0"/>
              </a:spcBef>
              <a:spcAft>
                <a:spcPts val="0"/>
              </a:spcAft>
              <a:buClr>
                <a:schemeClr val="dk1"/>
              </a:buClr>
              <a:buSzPts val="1100"/>
              <a:buFont typeface="Arial"/>
              <a:buNone/>
            </a:pPr>
            <a:r>
              <a:t/>
            </a:r>
            <a:endParaRPr sz="1100">
              <a:solidFill>
                <a:srgbClr val="A61C00"/>
              </a:solidFill>
              <a:latin typeface="Bricolage Grotesque"/>
              <a:ea typeface="Bricolage Grotesque"/>
              <a:cs typeface="Bricolage Grotesque"/>
              <a:sym typeface="Bricolage Grotesque"/>
            </a:endParaRPr>
          </a:p>
        </p:txBody>
      </p:sp>
      <p:sp>
        <p:nvSpPr>
          <p:cNvPr id="1077" name="Google Shape;1077;p72"/>
          <p:cNvSpPr txBox="1"/>
          <p:nvPr/>
        </p:nvSpPr>
        <p:spPr>
          <a:xfrm>
            <a:off x="6985891" y="2882035"/>
            <a:ext cx="935100" cy="2232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Clr>
                <a:schemeClr val="dk1"/>
              </a:buClr>
              <a:buSzPts val="1100"/>
              <a:buFont typeface="Arial"/>
              <a:buNone/>
            </a:pPr>
            <a:r>
              <a:rPr lang="en" sz="1100">
                <a:solidFill>
                  <a:srgbClr val="F4CB3D"/>
                </a:solidFill>
                <a:latin typeface="Bricolage Grotesque"/>
                <a:ea typeface="Bricolage Grotesque"/>
                <a:cs typeface="Bricolage Grotesque"/>
                <a:sym typeface="Bricolage Grotesque"/>
              </a:rPr>
              <a:t>$1,400 - MF</a:t>
            </a:r>
            <a:endParaRPr sz="1100">
              <a:solidFill>
                <a:srgbClr val="F4CB3D"/>
              </a:solidFill>
              <a:latin typeface="Bricolage Grotesque"/>
              <a:ea typeface="Bricolage Grotesque"/>
              <a:cs typeface="Bricolage Grotesque"/>
              <a:sym typeface="Bricolage Grotesque"/>
            </a:endParaRPr>
          </a:p>
          <a:p>
            <a:pPr indent="0" lvl="0" marL="0" rtl="0" algn="r">
              <a:lnSpc>
                <a:spcPct val="115000"/>
              </a:lnSpc>
              <a:spcBef>
                <a:spcPts val="0"/>
              </a:spcBef>
              <a:spcAft>
                <a:spcPts val="0"/>
              </a:spcAft>
              <a:buNone/>
            </a:pPr>
            <a:r>
              <a:t/>
            </a:r>
            <a:endParaRPr sz="1100">
              <a:solidFill>
                <a:srgbClr val="4DA4DF"/>
              </a:solidFill>
              <a:latin typeface="Bricolage Grotesque"/>
              <a:ea typeface="Bricolage Grotesque"/>
              <a:cs typeface="Bricolage Grotesque"/>
              <a:sym typeface="Bricolage Grotesque"/>
            </a:endParaRPr>
          </a:p>
        </p:txBody>
      </p:sp>
      <p:sp>
        <p:nvSpPr>
          <p:cNvPr id="1078" name="Google Shape;1078;p72"/>
          <p:cNvSpPr txBox="1"/>
          <p:nvPr/>
        </p:nvSpPr>
        <p:spPr>
          <a:xfrm>
            <a:off x="6811215" y="3062585"/>
            <a:ext cx="1099500" cy="354000"/>
          </a:xfrm>
          <a:prstGeom prst="rect">
            <a:avLst/>
          </a:prstGeom>
          <a:noFill/>
          <a:ln>
            <a:noFill/>
          </a:ln>
        </p:spPr>
        <p:txBody>
          <a:bodyPr anchorCtr="0" anchor="t" bIns="91425" lIns="91425" spcFirstLastPara="1" rIns="91425" wrap="square" tIns="91425">
            <a:spAutoFit/>
          </a:bodyPr>
          <a:lstStyle/>
          <a:p>
            <a:pPr indent="0" lvl="0" marL="0" rtl="0" algn="r">
              <a:lnSpc>
                <a:spcPct val="115000"/>
              </a:lnSpc>
              <a:spcBef>
                <a:spcPts val="0"/>
              </a:spcBef>
              <a:spcAft>
                <a:spcPts val="0"/>
              </a:spcAft>
              <a:buNone/>
            </a:pPr>
            <a:r>
              <a:rPr lang="en" sz="1100">
                <a:solidFill>
                  <a:srgbClr val="3BB54A"/>
                </a:solidFill>
                <a:latin typeface="Bricolage Grotesque"/>
                <a:ea typeface="Bricolage Grotesque"/>
                <a:cs typeface="Bricolage Grotesque"/>
                <a:sym typeface="Bricolage Grotesque"/>
              </a:rPr>
              <a:t>$1,250 - LC</a:t>
            </a:r>
            <a:endParaRPr sz="1100">
              <a:solidFill>
                <a:srgbClr val="3BB54A"/>
              </a:solidFill>
              <a:latin typeface="Bricolage Grotesque"/>
              <a:ea typeface="Bricolage Grotesque"/>
              <a:cs typeface="Bricolage Grotesque"/>
              <a:sym typeface="Bricolage Grotesque"/>
            </a:endParaRPr>
          </a:p>
        </p:txBody>
      </p:sp>
      <p:sp>
        <p:nvSpPr>
          <p:cNvPr id="1079" name="Google Shape;1079;p72"/>
          <p:cNvSpPr txBox="1"/>
          <p:nvPr/>
        </p:nvSpPr>
        <p:spPr>
          <a:xfrm>
            <a:off x="6737115" y="3242441"/>
            <a:ext cx="1173600" cy="354000"/>
          </a:xfrm>
          <a:prstGeom prst="rect">
            <a:avLst/>
          </a:prstGeom>
          <a:noFill/>
          <a:ln>
            <a:noFill/>
          </a:ln>
        </p:spPr>
        <p:txBody>
          <a:bodyPr anchorCtr="0" anchor="t" bIns="91425" lIns="91425" spcFirstLastPara="1" rIns="91425" wrap="square" tIns="91425">
            <a:spAutoFit/>
          </a:bodyPr>
          <a:lstStyle/>
          <a:p>
            <a:pPr indent="0" lvl="0" marL="0" rtl="0" algn="r">
              <a:lnSpc>
                <a:spcPct val="115000"/>
              </a:lnSpc>
              <a:spcBef>
                <a:spcPts val="0"/>
              </a:spcBef>
              <a:spcAft>
                <a:spcPts val="0"/>
              </a:spcAft>
              <a:buNone/>
            </a:pPr>
            <a:r>
              <a:rPr lang="en" sz="1100">
                <a:solidFill>
                  <a:srgbClr val="054F7C"/>
                </a:solidFill>
                <a:latin typeface="Bricolage Grotesque"/>
                <a:ea typeface="Bricolage Grotesque"/>
                <a:cs typeface="Bricolage Grotesque"/>
                <a:sym typeface="Bricolage Grotesque"/>
              </a:rPr>
              <a:t>$1,240 - CD</a:t>
            </a:r>
            <a:endParaRPr sz="1000">
              <a:solidFill>
                <a:schemeClr val="dk1"/>
              </a:solidFill>
              <a:latin typeface="Bricolage Grotesque"/>
              <a:ea typeface="Bricolage Grotesque"/>
              <a:cs typeface="Bricolage Grotesque"/>
              <a:sym typeface="Bricolage Grotesque"/>
            </a:endParaRPr>
          </a:p>
        </p:txBody>
      </p:sp>
      <p:sp>
        <p:nvSpPr>
          <p:cNvPr id="1080" name="Google Shape;1080;p72"/>
          <p:cNvSpPr txBox="1"/>
          <p:nvPr/>
        </p:nvSpPr>
        <p:spPr>
          <a:xfrm>
            <a:off x="2692779" y="1035168"/>
            <a:ext cx="646800" cy="2232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1100">
                <a:solidFill>
                  <a:srgbClr val="F0572C"/>
                </a:solidFill>
                <a:latin typeface="Bricolage Grotesque"/>
                <a:ea typeface="Bricolage Grotesque"/>
                <a:cs typeface="Bricolage Grotesque"/>
                <a:sym typeface="Bricolage Grotesque"/>
              </a:rPr>
              <a:t>$4,500</a:t>
            </a:r>
            <a:endParaRPr sz="1100">
              <a:solidFill>
                <a:srgbClr val="F0572C"/>
              </a:solidFill>
              <a:latin typeface="Bricolage Grotesque"/>
              <a:ea typeface="Bricolage Grotesque"/>
              <a:cs typeface="Bricolage Grotesque"/>
              <a:sym typeface="Bricolage Grotesque"/>
            </a:endParaRPr>
          </a:p>
          <a:p>
            <a:pPr indent="0" lvl="0" marL="0" rtl="0" algn="r">
              <a:lnSpc>
                <a:spcPct val="115000"/>
              </a:lnSpc>
              <a:spcBef>
                <a:spcPts val="0"/>
              </a:spcBef>
              <a:spcAft>
                <a:spcPts val="0"/>
              </a:spcAft>
              <a:buNone/>
            </a:pPr>
            <a:r>
              <a:t/>
            </a:r>
            <a:endParaRPr sz="1100">
              <a:solidFill>
                <a:srgbClr val="A61C00"/>
              </a:solidFill>
              <a:latin typeface="Bricolage Grotesque"/>
              <a:ea typeface="Bricolage Grotesque"/>
              <a:cs typeface="Bricolage Grotesque"/>
              <a:sym typeface="Bricolage Grotesque"/>
            </a:endParaRPr>
          </a:p>
        </p:txBody>
      </p:sp>
      <p:sp>
        <p:nvSpPr>
          <p:cNvPr id="1081" name="Google Shape;1081;p72"/>
          <p:cNvSpPr txBox="1"/>
          <p:nvPr>
            <p:ph idx="12" type="sldNum"/>
          </p:nvPr>
        </p:nvSpPr>
        <p:spPr>
          <a:xfrm>
            <a:off x="6553200" y="4767265"/>
            <a:ext cx="21336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pic>
        <p:nvPicPr>
          <p:cNvPr id="1082" name="Google Shape;1082;p72"/>
          <p:cNvPicPr preferRelativeResize="0"/>
          <p:nvPr/>
        </p:nvPicPr>
        <p:blipFill rotWithShape="1">
          <a:blip r:embed="rId3">
            <a:alphaModFix/>
          </a:blip>
          <a:srcRect b="56857" l="73303" r="14303" t="22352"/>
          <a:stretch/>
        </p:blipFill>
        <p:spPr>
          <a:xfrm>
            <a:off x="7078950" y="1087600"/>
            <a:ext cx="891749" cy="8840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7" name="Shape 1087"/>
        <p:cNvGrpSpPr/>
        <p:nvPr/>
      </p:nvGrpSpPr>
      <p:grpSpPr>
        <a:xfrm>
          <a:off x="0" y="0"/>
          <a:ext cx="0" cy="0"/>
          <a:chOff x="0" y="0"/>
          <a:chExt cx="0" cy="0"/>
        </a:xfrm>
      </p:grpSpPr>
      <p:sp>
        <p:nvSpPr>
          <p:cNvPr id="1088" name="Google Shape;1088;p73"/>
          <p:cNvSpPr txBox="1"/>
          <p:nvPr/>
        </p:nvSpPr>
        <p:spPr>
          <a:xfrm>
            <a:off x="308300" y="63025"/>
            <a:ext cx="8835600" cy="584400"/>
          </a:xfrm>
          <a:prstGeom prst="rect">
            <a:avLst/>
          </a:prstGeom>
          <a:noFill/>
          <a:ln>
            <a:noFill/>
          </a:ln>
        </p:spPr>
        <p:txBody>
          <a:bodyPr anchorCtr="0" anchor="t" bIns="0" lIns="0" spcFirstLastPara="1" rIns="0" wrap="square" tIns="0">
            <a:spAutoFit/>
          </a:bodyPr>
          <a:lstStyle/>
          <a:p>
            <a:pPr indent="0" lvl="0" marL="0" marR="0" rtl="0" algn="l">
              <a:lnSpc>
                <a:spcPct val="92592"/>
              </a:lnSpc>
              <a:spcBef>
                <a:spcPts val="0"/>
              </a:spcBef>
              <a:spcAft>
                <a:spcPts val="0"/>
              </a:spcAft>
              <a:buNone/>
            </a:pPr>
            <a:r>
              <a:rPr b="1" lang="en" sz="4100">
                <a:solidFill>
                  <a:srgbClr val="326297"/>
                </a:solidFill>
                <a:latin typeface="Quattrocento Sans"/>
                <a:ea typeface="Quattrocento Sans"/>
                <a:cs typeface="Quattrocento Sans"/>
                <a:sym typeface="Quattrocento Sans"/>
              </a:rPr>
              <a:t>Employment</a:t>
            </a:r>
            <a:r>
              <a:rPr b="1" lang="en" sz="4100">
                <a:solidFill>
                  <a:srgbClr val="326297"/>
                </a:solidFill>
                <a:latin typeface="Quattrocento Sans"/>
                <a:ea typeface="Quattrocento Sans"/>
                <a:cs typeface="Quattrocento Sans"/>
                <a:sym typeface="Quattrocento Sans"/>
              </a:rPr>
              <a:t> Impacts</a:t>
            </a:r>
            <a:endParaRPr b="1" sz="4100">
              <a:solidFill>
                <a:srgbClr val="326297"/>
              </a:solidFill>
              <a:latin typeface="Quattrocento Sans"/>
              <a:ea typeface="Quattrocento Sans"/>
              <a:cs typeface="Quattrocento Sans"/>
              <a:sym typeface="Quattrocento Sans"/>
            </a:endParaRPr>
          </a:p>
        </p:txBody>
      </p:sp>
      <p:sp>
        <p:nvSpPr>
          <p:cNvPr id="1089" name="Google Shape;1089;p73"/>
          <p:cNvSpPr txBox="1"/>
          <p:nvPr/>
        </p:nvSpPr>
        <p:spPr>
          <a:xfrm>
            <a:off x="8581343" y="4786228"/>
            <a:ext cx="296100" cy="1386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lang="en" sz="900">
                <a:solidFill>
                  <a:srgbClr val="326297"/>
                </a:solidFill>
                <a:latin typeface="Arial"/>
                <a:ea typeface="Arial"/>
                <a:cs typeface="Arial"/>
                <a:sym typeface="Arial"/>
              </a:rPr>
              <a:t>6</a:t>
            </a:r>
            <a:endParaRPr sz="1100"/>
          </a:p>
        </p:txBody>
      </p:sp>
      <p:sp>
        <p:nvSpPr>
          <p:cNvPr id="1090" name="Google Shape;1090;p73"/>
          <p:cNvSpPr txBox="1"/>
          <p:nvPr>
            <p:ph idx="12" type="sldNum"/>
          </p:nvPr>
        </p:nvSpPr>
        <p:spPr>
          <a:xfrm>
            <a:off x="6553200" y="4767265"/>
            <a:ext cx="21336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1091" name="Google Shape;1091;p73"/>
          <p:cNvSpPr txBox="1"/>
          <p:nvPr/>
        </p:nvSpPr>
        <p:spPr>
          <a:xfrm>
            <a:off x="3238525" y="5647595"/>
            <a:ext cx="89415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1"/>
                </a:solidFill>
                <a:latin typeface="Quattrocento Sans"/>
                <a:ea typeface="Quattrocento Sans"/>
                <a:cs typeface="Quattrocento Sans"/>
                <a:sym typeface="Quattrocento Sans"/>
              </a:rPr>
              <a:t>Due to data limitations no estimates have been provided for “</a:t>
            </a:r>
            <a:r>
              <a:rPr lang="en" sz="1000">
                <a:solidFill>
                  <a:schemeClr val="dk1"/>
                </a:solidFill>
                <a:latin typeface="Quattrocento Sans"/>
                <a:ea typeface="Quattrocento Sans"/>
                <a:cs typeface="Quattrocento Sans"/>
                <a:sym typeface="Quattrocento Sans"/>
              </a:rPr>
              <a:t>Divert and Reuse Waste”, and “Harness Landfill Gas”. </a:t>
            </a:r>
            <a:endParaRPr sz="1000">
              <a:solidFill>
                <a:schemeClr val="dk1"/>
              </a:solidFill>
              <a:latin typeface="Quattrocento Sans"/>
              <a:ea typeface="Quattrocento Sans"/>
              <a:cs typeface="Quattrocento Sans"/>
              <a:sym typeface="Quattrocento Sans"/>
            </a:endParaRPr>
          </a:p>
          <a:p>
            <a:pPr indent="0" lvl="0" marL="0" rtl="0" algn="l">
              <a:spcBef>
                <a:spcPts val="0"/>
              </a:spcBef>
              <a:spcAft>
                <a:spcPts val="0"/>
              </a:spcAft>
              <a:buNone/>
            </a:pPr>
            <a:r>
              <a:t/>
            </a:r>
            <a:endParaRPr sz="1000">
              <a:solidFill>
                <a:schemeClr val="dk1"/>
              </a:solidFill>
            </a:endParaRPr>
          </a:p>
        </p:txBody>
      </p:sp>
      <p:sp>
        <p:nvSpPr>
          <p:cNvPr id="1092" name="Google Shape;1092;p73"/>
          <p:cNvSpPr txBox="1"/>
          <p:nvPr/>
        </p:nvSpPr>
        <p:spPr>
          <a:xfrm>
            <a:off x="308300" y="1135600"/>
            <a:ext cx="4638300" cy="34110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600"/>
              </a:spcBef>
              <a:spcAft>
                <a:spcPts val="0"/>
              </a:spcAft>
              <a:buNone/>
            </a:pPr>
            <a:r>
              <a:rPr lang="en" sz="1300">
                <a:solidFill>
                  <a:schemeClr val="dk1"/>
                </a:solidFill>
                <a:latin typeface="Quattrocento Sans"/>
                <a:ea typeface="Quattrocento Sans"/>
                <a:cs typeface="Quattrocento Sans"/>
                <a:sym typeface="Quattrocento Sans"/>
              </a:rPr>
              <a:t>The average annual years of employment, relative to Business-as-Planned </a:t>
            </a:r>
            <a:r>
              <a:rPr lang="en" sz="1300">
                <a:solidFill>
                  <a:schemeClr val="dk1"/>
                </a:solidFill>
                <a:latin typeface="Quattrocento Sans"/>
                <a:ea typeface="Quattrocento Sans"/>
                <a:cs typeface="Quattrocento Sans"/>
                <a:sym typeface="Quattrocento Sans"/>
              </a:rPr>
              <a:t>was calculated in each scenario</a:t>
            </a:r>
            <a:r>
              <a:rPr lang="en" sz="1300">
                <a:solidFill>
                  <a:schemeClr val="dk1"/>
                </a:solidFill>
                <a:latin typeface="Quattrocento Sans"/>
                <a:ea typeface="Quattrocento Sans"/>
                <a:cs typeface="Quattrocento Sans"/>
                <a:sym typeface="Quattrocento Sans"/>
              </a:rPr>
              <a:t>:</a:t>
            </a:r>
            <a:endParaRPr sz="1300">
              <a:solidFill>
                <a:schemeClr val="dk1"/>
              </a:solidFill>
              <a:latin typeface="Quattrocento Sans"/>
              <a:ea typeface="Quattrocento Sans"/>
              <a:cs typeface="Quattrocento Sans"/>
              <a:sym typeface="Quattrocento Sans"/>
            </a:endParaRPr>
          </a:p>
          <a:p>
            <a:pPr indent="-311150" lvl="0" marL="457200" rtl="0" algn="l">
              <a:lnSpc>
                <a:spcPct val="120000"/>
              </a:lnSpc>
              <a:spcBef>
                <a:spcPts val="1000"/>
              </a:spcBef>
              <a:spcAft>
                <a:spcPts val="0"/>
              </a:spcAft>
              <a:buClr>
                <a:schemeClr val="dk1"/>
              </a:buClr>
              <a:buSzPts val="1300"/>
              <a:buFont typeface="Quattrocento Sans"/>
              <a:buChar char="●"/>
            </a:pPr>
            <a:r>
              <a:rPr lang="en" sz="1300">
                <a:solidFill>
                  <a:schemeClr val="dk1"/>
                </a:solidFill>
                <a:latin typeface="Quattrocento Sans"/>
                <a:ea typeface="Quattrocento Sans"/>
                <a:cs typeface="Quattrocento Sans"/>
                <a:sym typeface="Quattrocento Sans"/>
              </a:rPr>
              <a:t>Under the </a:t>
            </a:r>
            <a:r>
              <a:rPr b="1" lang="en" sz="1300">
                <a:solidFill>
                  <a:schemeClr val="dk1"/>
                </a:solidFill>
                <a:latin typeface="Quattrocento Sans"/>
                <a:ea typeface="Quattrocento Sans"/>
                <a:cs typeface="Quattrocento Sans"/>
                <a:sym typeface="Quattrocento Sans"/>
              </a:rPr>
              <a:t>Low Carbon Scenario</a:t>
            </a:r>
            <a:r>
              <a:rPr lang="en" sz="1300">
                <a:solidFill>
                  <a:schemeClr val="dk1"/>
                </a:solidFill>
                <a:latin typeface="Quattrocento Sans"/>
                <a:ea typeface="Quattrocento Sans"/>
                <a:cs typeface="Quattrocento Sans"/>
                <a:sym typeface="Quattrocento Sans"/>
              </a:rPr>
              <a:t>, 19,000 jobs are projected per year between 2026 - 2050, the most jobs out of all three scenarios</a:t>
            </a:r>
            <a:endParaRPr sz="1300">
              <a:solidFill>
                <a:schemeClr val="dk1"/>
              </a:solidFill>
              <a:latin typeface="Quattrocento Sans"/>
              <a:ea typeface="Quattrocento Sans"/>
              <a:cs typeface="Quattrocento Sans"/>
              <a:sym typeface="Quattrocento Sans"/>
            </a:endParaRPr>
          </a:p>
          <a:p>
            <a:pPr indent="-311150" lvl="0" marL="457200" rtl="0" algn="l">
              <a:lnSpc>
                <a:spcPct val="120000"/>
              </a:lnSpc>
              <a:spcBef>
                <a:spcPts val="1000"/>
              </a:spcBef>
              <a:spcAft>
                <a:spcPts val="0"/>
              </a:spcAft>
              <a:buClr>
                <a:schemeClr val="dk1"/>
              </a:buClr>
              <a:buSzPts val="1300"/>
              <a:buFont typeface="Quattrocento Sans"/>
              <a:buChar char="●"/>
            </a:pPr>
            <a:r>
              <a:rPr lang="en" sz="1300">
                <a:solidFill>
                  <a:schemeClr val="dk1"/>
                </a:solidFill>
                <a:latin typeface="Quattrocento Sans"/>
                <a:ea typeface="Quattrocento Sans"/>
                <a:cs typeface="Quattrocento Sans"/>
                <a:sym typeface="Quattrocento Sans"/>
              </a:rPr>
              <a:t>Under </a:t>
            </a:r>
            <a:r>
              <a:rPr lang="en" sz="1300">
                <a:solidFill>
                  <a:schemeClr val="dk1"/>
                </a:solidFill>
                <a:latin typeface="Quattrocento Sans"/>
                <a:ea typeface="Quattrocento Sans"/>
                <a:cs typeface="Quattrocento Sans"/>
                <a:sym typeface="Quattrocento Sans"/>
              </a:rPr>
              <a:t>the LC and MF Scenarios, t</a:t>
            </a:r>
            <a:r>
              <a:rPr lang="en" sz="1300">
                <a:solidFill>
                  <a:schemeClr val="dk1"/>
                </a:solidFill>
                <a:latin typeface="Quattrocento Sans"/>
                <a:ea typeface="Quattrocento Sans"/>
                <a:cs typeface="Quattrocento Sans"/>
                <a:sym typeface="Quattrocento Sans"/>
              </a:rPr>
              <a:t>he most jobs fall under the Opportunity Area: </a:t>
            </a:r>
            <a:r>
              <a:rPr lang="en" sz="1300" u="sng">
                <a:solidFill>
                  <a:schemeClr val="dk1"/>
                </a:solidFill>
                <a:latin typeface="Quattrocento Sans"/>
                <a:ea typeface="Quattrocento Sans"/>
                <a:cs typeface="Quattrocento Sans"/>
                <a:sym typeface="Quattrocento Sans"/>
              </a:rPr>
              <a:t>Transform Existing Buildings</a:t>
            </a:r>
            <a:r>
              <a:rPr lang="en" sz="1300">
                <a:solidFill>
                  <a:schemeClr val="dk1"/>
                </a:solidFill>
                <a:latin typeface="Quattrocento Sans"/>
                <a:ea typeface="Quattrocento Sans"/>
                <a:cs typeface="Quattrocento Sans"/>
                <a:sym typeface="Quattrocento Sans"/>
              </a:rPr>
              <a:t> followed by the Opportunity Area: </a:t>
            </a:r>
            <a:r>
              <a:rPr lang="en" sz="1300" u="sng">
                <a:solidFill>
                  <a:schemeClr val="dk1"/>
                </a:solidFill>
                <a:latin typeface="Quattrocento Sans"/>
                <a:ea typeface="Quattrocento Sans"/>
                <a:cs typeface="Quattrocento Sans"/>
                <a:sym typeface="Quattrocento Sans"/>
              </a:rPr>
              <a:t>Decarbonize Industry </a:t>
            </a:r>
            <a:endParaRPr sz="1300" u="sng">
              <a:solidFill>
                <a:schemeClr val="dk1"/>
              </a:solidFill>
              <a:latin typeface="Quattrocento Sans"/>
              <a:ea typeface="Quattrocento Sans"/>
              <a:cs typeface="Quattrocento Sans"/>
              <a:sym typeface="Quattrocento Sans"/>
            </a:endParaRPr>
          </a:p>
          <a:p>
            <a:pPr indent="-311150" lvl="0" marL="457200" rtl="0" algn="l">
              <a:lnSpc>
                <a:spcPct val="120000"/>
              </a:lnSpc>
              <a:spcBef>
                <a:spcPts val="1000"/>
              </a:spcBef>
              <a:spcAft>
                <a:spcPts val="1000"/>
              </a:spcAft>
              <a:buClr>
                <a:schemeClr val="dk1"/>
              </a:buClr>
              <a:buSzPts val="1300"/>
              <a:buFont typeface="Quattrocento Sans"/>
              <a:buChar char="●"/>
            </a:pPr>
            <a:r>
              <a:rPr lang="en" sz="1300">
                <a:solidFill>
                  <a:schemeClr val="dk1"/>
                </a:solidFill>
                <a:latin typeface="Quattrocento Sans"/>
                <a:ea typeface="Quattrocento Sans"/>
                <a:cs typeface="Quattrocento Sans"/>
                <a:sym typeface="Quattrocento Sans"/>
              </a:rPr>
              <a:t> In the </a:t>
            </a:r>
            <a:r>
              <a:rPr b="1" lang="en" sz="1300">
                <a:solidFill>
                  <a:schemeClr val="dk1"/>
                </a:solidFill>
                <a:latin typeface="Quattrocento Sans"/>
                <a:ea typeface="Quattrocento Sans"/>
                <a:cs typeface="Quattrocento Sans"/>
                <a:sym typeface="Quattrocento Sans"/>
              </a:rPr>
              <a:t>Community Driven Scenario: </a:t>
            </a:r>
            <a:r>
              <a:rPr lang="en" sz="1300">
                <a:solidFill>
                  <a:schemeClr val="dk1"/>
                </a:solidFill>
                <a:latin typeface="Quattrocento Sans"/>
                <a:ea typeface="Quattrocento Sans"/>
                <a:cs typeface="Quattrocento Sans"/>
                <a:sym typeface="Quattrocento Sans"/>
              </a:rPr>
              <a:t>Opportunity Areas </a:t>
            </a:r>
            <a:r>
              <a:rPr lang="en" sz="1300" u="sng">
                <a:solidFill>
                  <a:schemeClr val="dk1"/>
                </a:solidFill>
                <a:latin typeface="Quattrocento Sans"/>
                <a:ea typeface="Quattrocento Sans"/>
                <a:cs typeface="Quattrocento Sans"/>
                <a:sym typeface="Quattrocento Sans"/>
              </a:rPr>
              <a:t>Power Nevada with Clean Energy</a:t>
            </a:r>
            <a:r>
              <a:rPr lang="en" sz="1300">
                <a:solidFill>
                  <a:schemeClr val="dk1"/>
                </a:solidFill>
                <a:latin typeface="Quattrocento Sans"/>
                <a:ea typeface="Quattrocento Sans"/>
                <a:cs typeface="Quattrocento Sans"/>
                <a:sym typeface="Quattrocento Sans"/>
              </a:rPr>
              <a:t> and </a:t>
            </a:r>
            <a:r>
              <a:rPr lang="en" sz="1300" u="sng">
                <a:solidFill>
                  <a:schemeClr val="dk1"/>
                </a:solidFill>
                <a:latin typeface="Quattrocento Sans"/>
                <a:ea typeface="Quattrocento Sans"/>
                <a:cs typeface="Quattrocento Sans"/>
                <a:sym typeface="Quattrocento Sans"/>
              </a:rPr>
              <a:t>Move with Active and Public Transit </a:t>
            </a:r>
            <a:r>
              <a:rPr lang="en" sz="1300">
                <a:solidFill>
                  <a:schemeClr val="dk1"/>
                </a:solidFill>
                <a:latin typeface="Quattrocento Sans"/>
                <a:ea typeface="Quattrocento Sans"/>
                <a:cs typeface="Quattrocento Sans"/>
                <a:sym typeface="Quattrocento Sans"/>
              </a:rPr>
              <a:t>will create the most jobs. </a:t>
            </a:r>
            <a:endParaRPr b="1"/>
          </a:p>
        </p:txBody>
      </p:sp>
      <p:pic>
        <p:nvPicPr>
          <p:cNvPr id="1093" name="Google Shape;1093;p73" title="Construction Academic and Housing 2020_1_Nevada State University Flickr.jpg"/>
          <p:cNvPicPr preferRelativeResize="0"/>
          <p:nvPr/>
        </p:nvPicPr>
        <p:blipFill rotWithShape="1">
          <a:blip r:embed="rId3">
            <a:alphaModFix/>
          </a:blip>
          <a:srcRect b="0" l="2623" r="47694" t="11824"/>
          <a:stretch/>
        </p:blipFill>
        <p:spPr>
          <a:xfrm>
            <a:off x="5264525" y="9487"/>
            <a:ext cx="3879475" cy="4535476"/>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8" name="Shape 1098"/>
        <p:cNvGrpSpPr/>
        <p:nvPr/>
      </p:nvGrpSpPr>
      <p:grpSpPr>
        <a:xfrm>
          <a:off x="0" y="0"/>
          <a:ext cx="0" cy="0"/>
          <a:chOff x="0" y="0"/>
          <a:chExt cx="0" cy="0"/>
        </a:xfrm>
      </p:grpSpPr>
      <p:sp>
        <p:nvSpPr>
          <p:cNvPr id="1099" name="Google Shape;1099;p74"/>
          <p:cNvSpPr txBox="1"/>
          <p:nvPr/>
        </p:nvSpPr>
        <p:spPr>
          <a:xfrm>
            <a:off x="2955900" y="784480"/>
            <a:ext cx="3232200" cy="406500"/>
          </a:xfrm>
          <a:prstGeom prst="rect">
            <a:avLst/>
          </a:prstGeom>
          <a:noFill/>
          <a:ln>
            <a:noFill/>
          </a:ln>
        </p:spPr>
        <p:txBody>
          <a:bodyPr anchorCtr="0" anchor="t" bIns="0" lIns="0" spcFirstLastPara="1" rIns="0" wrap="square" tIns="0">
            <a:spAutoFit/>
          </a:bodyPr>
          <a:lstStyle/>
          <a:p>
            <a:pPr indent="0" lvl="0" marL="0" marR="0" rtl="0" algn="ctr">
              <a:lnSpc>
                <a:spcPct val="73333"/>
              </a:lnSpc>
              <a:spcBef>
                <a:spcPts val="0"/>
              </a:spcBef>
              <a:spcAft>
                <a:spcPts val="0"/>
              </a:spcAft>
              <a:buNone/>
            </a:pPr>
            <a:r>
              <a:rPr b="1" lang="en" sz="1800">
                <a:solidFill>
                  <a:srgbClr val="4DA4DF"/>
                </a:solidFill>
                <a:latin typeface="Quattrocento Sans"/>
                <a:ea typeface="Quattrocento Sans"/>
                <a:cs typeface="Quattrocento Sans"/>
                <a:sym typeface="Quattrocento Sans"/>
              </a:rPr>
              <a:t>Comparing Scenarios</a:t>
            </a:r>
            <a:endParaRPr b="1" sz="1800">
              <a:solidFill>
                <a:srgbClr val="4DA4DF"/>
              </a:solidFill>
              <a:latin typeface="Quattrocento Sans"/>
              <a:ea typeface="Quattrocento Sans"/>
              <a:cs typeface="Quattrocento Sans"/>
              <a:sym typeface="Quattrocento Sans"/>
            </a:endParaRPr>
          </a:p>
          <a:p>
            <a:pPr indent="0" lvl="0" marL="0" marR="0" rtl="0" algn="l">
              <a:lnSpc>
                <a:spcPct val="73333"/>
              </a:lnSpc>
              <a:spcBef>
                <a:spcPts val="0"/>
              </a:spcBef>
              <a:spcAft>
                <a:spcPts val="0"/>
              </a:spcAft>
              <a:buNone/>
            </a:pPr>
            <a:r>
              <a:t/>
            </a:r>
            <a:endParaRPr b="1" sz="1800">
              <a:solidFill>
                <a:srgbClr val="4DA4DF"/>
              </a:solidFill>
              <a:latin typeface="Quattrocento Sans"/>
              <a:ea typeface="Quattrocento Sans"/>
              <a:cs typeface="Quattrocento Sans"/>
              <a:sym typeface="Quattrocento Sans"/>
            </a:endParaRPr>
          </a:p>
        </p:txBody>
      </p:sp>
      <p:sp>
        <p:nvSpPr>
          <p:cNvPr id="1100" name="Google Shape;1100;p74"/>
          <p:cNvSpPr txBox="1"/>
          <p:nvPr/>
        </p:nvSpPr>
        <p:spPr>
          <a:xfrm>
            <a:off x="621150" y="189975"/>
            <a:ext cx="7901700" cy="584400"/>
          </a:xfrm>
          <a:prstGeom prst="rect">
            <a:avLst/>
          </a:prstGeom>
          <a:noFill/>
          <a:ln>
            <a:noFill/>
          </a:ln>
        </p:spPr>
        <p:txBody>
          <a:bodyPr anchorCtr="0" anchor="t" bIns="0" lIns="0" spcFirstLastPara="1" rIns="0" wrap="square" tIns="0">
            <a:spAutoFit/>
          </a:bodyPr>
          <a:lstStyle/>
          <a:p>
            <a:pPr indent="0" lvl="0" marL="0" marR="0" rtl="0" algn="ctr">
              <a:lnSpc>
                <a:spcPct val="92592"/>
              </a:lnSpc>
              <a:spcBef>
                <a:spcPts val="0"/>
              </a:spcBef>
              <a:spcAft>
                <a:spcPts val="0"/>
              </a:spcAft>
              <a:buNone/>
            </a:pPr>
            <a:r>
              <a:rPr b="1" lang="en" sz="4100">
                <a:solidFill>
                  <a:srgbClr val="326297"/>
                </a:solidFill>
                <a:latin typeface="Quattrocento Sans"/>
                <a:ea typeface="Quattrocento Sans"/>
                <a:cs typeface="Quattrocento Sans"/>
                <a:sym typeface="Quattrocento Sans"/>
              </a:rPr>
              <a:t>Co-Pollutant Reductions</a:t>
            </a:r>
            <a:endParaRPr b="1" sz="4100">
              <a:solidFill>
                <a:srgbClr val="326297"/>
              </a:solidFill>
              <a:latin typeface="Quattrocento Sans"/>
              <a:ea typeface="Quattrocento Sans"/>
              <a:cs typeface="Quattrocento Sans"/>
              <a:sym typeface="Quattrocento Sans"/>
            </a:endParaRPr>
          </a:p>
        </p:txBody>
      </p:sp>
      <p:sp>
        <p:nvSpPr>
          <p:cNvPr id="1101" name="Google Shape;1101;p74"/>
          <p:cNvSpPr txBox="1"/>
          <p:nvPr/>
        </p:nvSpPr>
        <p:spPr>
          <a:xfrm>
            <a:off x="8581343" y="4786228"/>
            <a:ext cx="296100" cy="1386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lang="en" sz="900">
                <a:solidFill>
                  <a:srgbClr val="326297"/>
                </a:solidFill>
                <a:latin typeface="Arial"/>
                <a:ea typeface="Arial"/>
                <a:cs typeface="Arial"/>
                <a:sym typeface="Arial"/>
              </a:rPr>
              <a:t>6</a:t>
            </a:r>
            <a:endParaRPr sz="1100"/>
          </a:p>
        </p:txBody>
      </p:sp>
      <p:sp>
        <p:nvSpPr>
          <p:cNvPr id="1102" name="Google Shape;1102;p74"/>
          <p:cNvSpPr txBox="1"/>
          <p:nvPr>
            <p:ph idx="12" type="sldNum"/>
          </p:nvPr>
        </p:nvSpPr>
        <p:spPr>
          <a:xfrm>
            <a:off x="4914900" y="3575449"/>
            <a:ext cx="1600200" cy="2055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1103" name="Google Shape;1103;p74"/>
          <p:cNvSpPr txBox="1"/>
          <p:nvPr/>
        </p:nvSpPr>
        <p:spPr>
          <a:xfrm>
            <a:off x="179300" y="4284825"/>
            <a:ext cx="6870300" cy="223200"/>
          </a:xfrm>
          <a:prstGeom prst="rect">
            <a:avLst/>
          </a:prstGeom>
          <a:noFill/>
          <a:ln>
            <a:noFill/>
          </a:ln>
        </p:spPr>
        <p:txBody>
          <a:bodyPr anchorCtr="0" anchor="t" bIns="34275" lIns="68575" spcFirstLastPara="1" rIns="68575" wrap="square" tIns="34275">
            <a:spAutoFit/>
          </a:bodyPr>
          <a:lstStyle/>
          <a:p>
            <a:pPr indent="0" lvl="0" marL="0" rtl="0" algn="l">
              <a:lnSpc>
                <a:spcPct val="83333"/>
              </a:lnSpc>
              <a:spcBef>
                <a:spcPts val="900"/>
              </a:spcBef>
              <a:spcAft>
                <a:spcPts val="0"/>
              </a:spcAft>
              <a:buNone/>
            </a:pPr>
            <a:r>
              <a:rPr lang="en" sz="1200">
                <a:solidFill>
                  <a:srgbClr val="343434"/>
                </a:solidFill>
                <a:latin typeface="Quattrocento Sans"/>
                <a:ea typeface="Quattrocento Sans"/>
                <a:cs typeface="Quattrocento Sans"/>
                <a:sym typeface="Quattrocento Sans"/>
              </a:rPr>
              <a:t>N</a:t>
            </a:r>
            <a:r>
              <a:rPr lang="en" sz="1200">
                <a:solidFill>
                  <a:srgbClr val="343434"/>
                </a:solidFill>
                <a:latin typeface="Quattrocento Sans"/>
                <a:ea typeface="Quattrocento Sans"/>
                <a:cs typeface="Quattrocento Sans"/>
                <a:sym typeface="Quattrocento Sans"/>
              </a:rPr>
              <a:t>early identical pollutant reductions would be achieved in the LC and CD scenarios.</a:t>
            </a:r>
            <a:endParaRPr sz="1200">
              <a:solidFill>
                <a:srgbClr val="343434"/>
              </a:solidFill>
              <a:latin typeface="Quattrocento Sans"/>
              <a:ea typeface="Quattrocento Sans"/>
              <a:cs typeface="Quattrocento Sans"/>
              <a:sym typeface="Quattrocento Sans"/>
            </a:endParaRPr>
          </a:p>
        </p:txBody>
      </p:sp>
      <p:sp>
        <p:nvSpPr>
          <p:cNvPr id="1104" name="Google Shape;1104;p74"/>
          <p:cNvSpPr txBox="1"/>
          <p:nvPr>
            <p:ph idx="12" type="sldNum"/>
          </p:nvPr>
        </p:nvSpPr>
        <p:spPr>
          <a:xfrm>
            <a:off x="6553200" y="4767265"/>
            <a:ext cx="21336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1105" name="Google Shape;1105;p74"/>
          <p:cNvSpPr txBox="1"/>
          <p:nvPr/>
        </p:nvSpPr>
        <p:spPr>
          <a:xfrm>
            <a:off x="0" y="1544646"/>
            <a:ext cx="3232200" cy="203100"/>
          </a:xfrm>
          <a:prstGeom prst="rect">
            <a:avLst/>
          </a:prstGeom>
          <a:noFill/>
          <a:ln>
            <a:noFill/>
          </a:ln>
        </p:spPr>
        <p:txBody>
          <a:bodyPr anchorCtr="0" anchor="t" bIns="0" lIns="0" spcFirstLastPara="1" rIns="0" wrap="square" tIns="0">
            <a:spAutoFit/>
          </a:bodyPr>
          <a:lstStyle/>
          <a:p>
            <a:pPr indent="0" lvl="0" marL="0" marR="0" rtl="0" algn="ctr">
              <a:lnSpc>
                <a:spcPct val="73333"/>
              </a:lnSpc>
              <a:spcBef>
                <a:spcPts val="0"/>
              </a:spcBef>
              <a:spcAft>
                <a:spcPts val="0"/>
              </a:spcAft>
              <a:buNone/>
            </a:pPr>
            <a:r>
              <a:rPr b="1" lang="en" sz="1800">
                <a:solidFill>
                  <a:srgbClr val="4DA4DF"/>
                </a:solidFill>
                <a:latin typeface="Quattrocento Sans"/>
                <a:ea typeface="Quattrocento Sans"/>
                <a:cs typeface="Quattrocento Sans"/>
                <a:sym typeface="Quattrocento Sans"/>
              </a:rPr>
              <a:t>LC</a:t>
            </a:r>
            <a:endParaRPr b="1" sz="1800">
              <a:solidFill>
                <a:srgbClr val="4DA4DF"/>
              </a:solidFill>
              <a:latin typeface="Quattrocento Sans"/>
              <a:ea typeface="Quattrocento Sans"/>
              <a:cs typeface="Quattrocento Sans"/>
              <a:sym typeface="Quattrocento Sans"/>
            </a:endParaRPr>
          </a:p>
        </p:txBody>
      </p:sp>
      <p:sp>
        <p:nvSpPr>
          <p:cNvPr id="1106" name="Google Shape;1106;p74"/>
          <p:cNvSpPr txBox="1"/>
          <p:nvPr/>
        </p:nvSpPr>
        <p:spPr>
          <a:xfrm>
            <a:off x="2955900" y="1544646"/>
            <a:ext cx="3232200" cy="203100"/>
          </a:xfrm>
          <a:prstGeom prst="rect">
            <a:avLst/>
          </a:prstGeom>
          <a:noFill/>
          <a:ln>
            <a:noFill/>
          </a:ln>
        </p:spPr>
        <p:txBody>
          <a:bodyPr anchorCtr="0" anchor="t" bIns="0" lIns="0" spcFirstLastPara="1" rIns="0" wrap="square" tIns="0">
            <a:spAutoFit/>
          </a:bodyPr>
          <a:lstStyle/>
          <a:p>
            <a:pPr indent="0" lvl="0" marL="0" marR="0" rtl="0" algn="ctr">
              <a:lnSpc>
                <a:spcPct val="73333"/>
              </a:lnSpc>
              <a:spcBef>
                <a:spcPts val="0"/>
              </a:spcBef>
              <a:spcAft>
                <a:spcPts val="0"/>
              </a:spcAft>
              <a:buNone/>
            </a:pPr>
            <a:r>
              <a:rPr b="1" lang="en" sz="1800">
                <a:solidFill>
                  <a:srgbClr val="4DA4DF"/>
                </a:solidFill>
                <a:latin typeface="Quattrocento Sans"/>
                <a:ea typeface="Quattrocento Sans"/>
                <a:cs typeface="Quattrocento Sans"/>
                <a:sym typeface="Quattrocento Sans"/>
              </a:rPr>
              <a:t>MF</a:t>
            </a:r>
            <a:endParaRPr b="1" sz="1800">
              <a:solidFill>
                <a:srgbClr val="4DA4DF"/>
              </a:solidFill>
              <a:latin typeface="Quattrocento Sans"/>
              <a:ea typeface="Quattrocento Sans"/>
              <a:cs typeface="Quattrocento Sans"/>
              <a:sym typeface="Quattrocento Sans"/>
            </a:endParaRPr>
          </a:p>
        </p:txBody>
      </p:sp>
      <p:sp>
        <p:nvSpPr>
          <p:cNvPr id="1107" name="Google Shape;1107;p74"/>
          <p:cNvSpPr txBox="1"/>
          <p:nvPr/>
        </p:nvSpPr>
        <p:spPr>
          <a:xfrm>
            <a:off x="5838987" y="1544646"/>
            <a:ext cx="3232200" cy="203100"/>
          </a:xfrm>
          <a:prstGeom prst="rect">
            <a:avLst/>
          </a:prstGeom>
          <a:noFill/>
          <a:ln>
            <a:noFill/>
          </a:ln>
        </p:spPr>
        <p:txBody>
          <a:bodyPr anchorCtr="0" anchor="t" bIns="0" lIns="0" spcFirstLastPara="1" rIns="0" wrap="square" tIns="0">
            <a:spAutoFit/>
          </a:bodyPr>
          <a:lstStyle/>
          <a:p>
            <a:pPr indent="0" lvl="0" marL="0" marR="0" rtl="0" algn="ctr">
              <a:lnSpc>
                <a:spcPct val="73333"/>
              </a:lnSpc>
              <a:spcBef>
                <a:spcPts val="0"/>
              </a:spcBef>
              <a:spcAft>
                <a:spcPts val="0"/>
              </a:spcAft>
              <a:buNone/>
            </a:pPr>
            <a:r>
              <a:rPr b="1" lang="en" sz="1800">
                <a:solidFill>
                  <a:srgbClr val="4DA4DF"/>
                </a:solidFill>
                <a:latin typeface="Quattrocento Sans"/>
                <a:ea typeface="Quattrocento Sans"/>
                <a:cs typeface="Quattrocento Sans"/>
                <a:sym typeface="Quattrocento Sans"/>
              </a:rPr>
              <a:t>CD</a:t>
            </a:r>
            <a:endParaRPr b="1" sz="1800">
              <a:solidFill>
                <a:srgbClr val="4DA4DF"/>
              </a:solidFill>
              <a:latin typeface="Quattrocento Sans"/>
              <a:ea typeface="Quattrocento Sans"/>
              <a:cs typeface="Quattrocento Sans"/>
              <a:sym typeface="Quattrocento Sans"/>
            </a:endParaRPr>
          </a:p>
        </p:txBody>
      </p:sp>
      <p:pic>
        <p:nvPicPr>
          <p:cNvPr id="1108" name="Google Shape;1108;p74" title="Chart"/>
          <p:cNvPicPr preferRelativeResize="0"/>
          <p:nvPr/>
        </p:nvPicPr>
        <p:blipFill rotWithShape="1">
          <a:blip r:embed="rId3">
            <a:alphaModFix/>
          </a:blip>
          <a:srcRect b="0" l="0" r="15504" t="0"/>
          <a:stretch/>
        </p:blipFill>
        <p:spPr>
          <a:xfrm>
            <a:off x="25675" y="1843550"/>
            <a:ext cx="2837379" cy="2345474"/>
          </a:xfrm>
          <a:prstGeom prst="rect">
            <a:avLst/>
          </a:prstGeom>
          <a:noFill/>
          <a:ln>
            <a:noFill/>
          </a:ln>
        </p:spPr>
      </p:pic>
      <p:pic>
        <p:nvPicPr>
          <p:cNvPr id="1109" name="Google Shape;1109;p74" title="Chart"/>
          <p:cNvPicPr preferRelativeResize="0"/>
          <p:nvPr/>
        </p:nvPicPr>
        <p:blipFill rotWithShape="1">
          <a:blip r:embed="rId4">
            <a:alphaModFix/>
          </a:blip>
          <a:srcRect b="0" l="0" r="16478" t="0"/>
          <a:stretch/>
        </p:blipFill>
        <p:spPr>
          <a:xfrm>
            <a:off x="2821000" y="1829874"/>
            <a:ext cx="2837374" cy="2372823"/>
          </a:xfrm>
          <a:prstGeom prst="rect">
            <a:avLst/>
          </a:prstGeom>
          <a:noFill/>
          <a:ln>
            <a:noFill/>
          </a:ln>
        </p:spPr>
      </p:pic>
      <p:pic>
        <p:nvPicPr>
          <p:cNvPr id="1110" name="Google Shape;1110;p74" title="Chart"/>
          <p:cNvPicPr preferRelativeResize="0"/>
          <p:nvPr/>
        </p:nvPicPr>
        <p:blipFill rotWithShape="1">
          <a:blip r:embed="rId5">
            <a:alphaModFix/>
          </a:blip>
          <a:srcRect b="0" l="0" r="15239" t="0"/>
          <a:stretch/>
        </p:blipFill>
        <p:spPr>
          <a:xfrm>
            <a:off x="5743975" y="1881150"/>
            <a:ext cx="2837374" cy="2338053"/>
          </a:xfrm>
          <a:prstGeom prst="rect">
            <a:avLst/>
          </a:prstGeom>
          <a:noFill/>
          <a:ln>
            <a:noFill/>
          </a:ln>
        </p:spPr>
      </p:pic>
      <p:pic>
        <p:nvPicPr>
          <p:cNvPr id="1111" name="Google Shape;1111;p74" title="Chart"/>
          <p:cNvPicPr preferRelativeResize="0"/>
          <p:nvPr/>
        </p:nvPicPr>
        <p:blipFill rotWithShape="1">
          <a:blip r:embed="rId5">
            <a:alphaModFix/>
          </a:blip>
          <a:srcRect b="47922" l="83384" r="0" t="0"/>
          <a:stretch/>
        </p:blipFill>
        <p:spPr>
          <a:xfrm>
            <a:off x="8362400" y="275775"/>
            <a:ext cx="781601" cy="1710974"/>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6" name="Shape 1116"/>
        <p:cNvGrpSpPr/>
        <p:nvPr/>
      </p:nvGrpSpPr>
      <p:grpSpPr>
        <a:xfrm>
          <a:off x="0" y="0"/>
          <a:ext cx="0" cy="0"/>
          <a:chOff x="0" y="0"/>
          <a:chExt cx="0" cy="0"/>
        </a:xfrm>
      </p:grpSpPr>
      <p:sp>
        <p:nvSpPr>
          <p:cNvPr id="1117" name="Google Shape;1117;p75"/>
          <p:cNvSpPr txBox="1"/>
          <p:nvPr>
            <p:ph type="ctrTitle"/>
          </p:nvPr>
        </p:nvSpPr>
        <p:spPr>
          <a:xfrm>
            <a:off x="1366350" y="97671"/>
            <a:ext cx="6411300" cy="592800"/>
          </a:xfrm>
          <a:prstGeom prst="rect">
            <a:avLst/>
          </a:prstGeom>
          <a:noFill/>
          <a:ln>
            <a:noFill/>
          </a:ln>
        </p:spPr>
        <p:txBody>
          <a:bodyPr anchorCtr="0" anchor="b" bIns="34275" lIns="68575" spcFirstLastPara="1" rIns="68575" wrap="square" tIns="34275">
            <a:noAutofit/>
          </a:bodyPr>
          <a:lstStyle/>
          <a:p>
            <a:pPr indent="0" lvl="0" marL="0" rtl="0" algn="ctr">
              <a:lnSpc>
                <a:spcPct val="111111"/>
              </a:lnSpc>
              <a:spcBef>
                <a:spcPts val="0"/>
              </a:spcBef>
              <a:spcAft>
                <a:spcPts val="0"/>
              </a:spcAft>
              <a:buNone/>
            </a:pPr>
            <a:r>
              <a:rPr b="1" lang="en" sz="4100">
                <a:solidFill>
                  <a:srgbClr val="326297"/>
                </a:solidFill>
                <a:latin typeface="Quattrocento Sans"/>
                <a:ea typeface="Quattrocento Sans"/>
                <a:cs typeface="Quattrocento Sans"/>
                <a:sym typeface="Quattrocento Sans"/>
              </a:rPr>
              <a:t>Total </a:t>
            </a:r>
            <a:r>
              <a:rPr b="1" lang="en" sz="4100">
                <a:solidFill>
                  <a:srgbClr val="326297"/>
                </a:solidFill>
                <a:latin typeface="Quattrocento Sans"/>
                <a:ea typeface="Quattrocento Sans"/>
                <a:cs typeface="Quattrocento Sans"/>
                <a:sym typeface="Quattrocento Sans"/>
              </a:rPr>
              <a:t>Health Benefits ($)</a:t>
            </a:r>
            <a:endParaRPr b="1">
              <a:latin typeface="Quattrocento Sans"/>
              <a:ea typeface="Quattrocento Sans"/>
              <a:cs typeface="Quattrocento Sans"/>
              <a:sym typeface="Quattrocento Sans"/>
            </a:endParaRPr>
          </a:p>
        </p:txBody>
      </p:sp>
      <p:sp>
        <p:nvSpPr>
          <p:cNvPr id="1118" name="Google Shape;1118;p75"/>
          <p:cNvSpPr txBox="1"/>
          <p:nvPr>
            <p:ph idx="12" type="sldNum"/>
          </p:nvPr>
        </p:nvSpPr>
        <p:spPr>
          <a:xfrm>
            <a:off x="6553200" y="4767265"/>
            <a:ext cx="21336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1119" name="Google Shape;1119;p75" title="Chart"/>
          <p:cNvPicPr preferRelativeResize="0"/>
          <p:nvPr/>
        </p:nvPicPr>
        <p:blipFill rotWithShape="1">
          <a:blip r:embed="rId3">
            <a:alphaModFix/>
          </a:blip>
          <a:srcRect b="3316" l="926" r="-3817" t="0"/>
          <a:stretch/>
        </p:blipFill>
        <p:spPr>
          <a:xfrm>
            <a:off x="1113924" y="1047100"/>
            <a:ext cx="6200475" cy="3510400"/>
          </a:xfrm>
          <a:prstGeom prst="rect">
            <a:avLst/>
          </a:prstGeom>
          <a:noFill/>
          <a:ln>
            <a:noFill/>
          </a:ln>
        </p:spPr>
      </p:pic>
      <p:sp>
        <p:nvSpPr>
          <p:cNvPr id="1120" name="Google Shape;1120;p75"/>
          <p:cNvSpPr txBox="1"/>
          <p:nvPr/>
        </p:nvSpPr>
        <p:spPr>
          <a:xfrm>
            <a:off x="1113925" y="581675"/>
            <a:ext cx="6952800" cy="406500"/>
          </a:xfrm>
          <a:prstGeom prst="rect">
            <a:avLst/>
          </a:prstGeom>
          <a:noFill/>
          <a:ln>
            <a:noFill/>
          </a:ln>
        </p:spPr>
        <p:txBody>
          <a:bodyPr anchorCtr="0" anchor="t" bIns="0" lIns="0" spcFirstLastPara="1" rIns="0" wrap="square" tIns="0">
            <a:spAutoFit/>
          </a:bodyPr>
          <a:lstStyle/>
          <a:p>
            <a:pPr indent="0" lvl="0" marL="0" marR="0" rtl="0" algn="ctr">
              <a:lnSpc>
                <a:spcPct val="73333"/>
              </a:lnSpc>
              <a:spcBef>
                <a:spcPts val="0"/>
              </a:spcBef>
              <a:spcAft>
                <a:spcPts val="0"/>
              </a:spcAft>
              <a:buNone/>
            </a:pPr>
            <a:r>
              <a:rPr b="1" lang="en" sz="1800">
                <a:solidFill>
                  <a:srgbClr val="4DA4DF"/>
                </a:solidFill>
                <a:latin typeface="Quattrocento Sans"/>
                <a:ea typeface="Quattrocento Sans"/>
                <a:cs typeface="Quattrocento Sans"/>
                <a:sym typeface="Quattrocento Sans"/>
              </a:rPr>
              <a:t>Using the EPA CO-Benefits Risk Assessment Health Impacts Screening and Mapping Tool (</a:t>
            </a:r>
            <a:r>
              <a:rPr b="1" lang="en" sz="1800">
                <a:solidFill>
                  <a:srgbClr val="4DA4DF"/>
                </a:solidFill>
                <a:latin typeface="Quattrocento Sans"/>
                <a:ea typeface="Quattrocento Sans"/>
                <a:cs typeface="Quattrocento Sans"/>
                <a:sym typeface="Quattrocento Sans"/>
              </a:rPr>
              <a:t>COBRA</a:t>
            </a:r>
            <a:r>
              <a:rPr b="1" lang="en" sz="1800">
                <a:solidFill>
                  <a:srgbClr val="4DA4DF"/>
                </a:solidFill>
                <a:latin typeface="Quattrocento Sans"/>
                <a:ea typeface="Quattrocento Sans"/>
                <a:cs typeface="Quattrocento Sans"/>
                <a:sym typeface="Quattrocento Sans"/>
              </a:rPr>
              <a:t>)</a:t>
            </a:r>
            <a:endParaRPr b="1" sz="1800">
              <a:solidFill>
                <a:srgbClr val="4DA4DF"/>
              </a:solidFill>
              <a:latin typeface="Quattrocento Sans"/>
              <a:ea typeface="Quattrocento Sans"/>
              <a:cs typeface="Quattrocento Sans"/>
              <a:sym typeface="Quattrocento Sans"/>
            </a:endParaRPr>
          </a:p>
        </p:txBody>
      </p:sp>
      <p:sp>
        <p:nvSpPr>
          <p:cNvPr id="1121" name="Google Shape;1121;p75"/>
          <p:cNvSpPr txBox="1"/>
          <p:nvPr/>
        </p:nvSpPr>
        <p:spPr>
          <a:xfrm>
            <a:off x="6553200" y="1984025"/>
            <a:ext cx="2502000" cy="220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1000">
              <a:solidFill>
                <a:schemeClr val="dk1"/>
              </a:solidFill>
              <a:latin typeface="Quattrocento Sans"/>
              <a:ea typeface="Quattrocento Sans"/>
              <a:cs typeface="Quattrocento Sans"/>
              <a:sym typeface="Quattrocento Sans"/>
            </a:endParaRPr>
          </a:p>
          <a:p>
            <a:pPr indent="-298450" lvl="0" marL="457200" rtl="0" algn="l">
              <a:spcBef>
                <a:spcPts val="0"/>
              </a:spcBef>
              <a:spcAft>
                <a:spcPts val="0"/>
              </a:spcAft>
              <a:buClr>
                <a:schemeClr val="dk1"/>
              </a:buClr>
              <a:buSzPts val="1100"/>
              <a:buFont typeface="Quattrocento Sans"/>
              <a:buChar char="●"/>
            </a:pPr>
            <a:r>
              <a:rPr b="1" lang="en" sz="1100">
                <a:solidFill>
                  <a:schemeClr val="dk1"/>
                </a:solidFill>
                <a:latin typeface="Quattrocento Sans"/>
                <a:ea typeface="Quattrocento Sans"/>
                <a:cs typeface="Quattrocento Sans"/>
                <a:sym typeface="Quattrocento Sans"/>
              </a:rPr>
              <a:t>avoided costs and incidences due to reduced air pollution of estimated mortalities for infants</a:t>
            </a:r>
            <a:endParaRPr b="1" sz="1100">
              <a:solidFill>
                <a:schemeClr val="dk1"/>
              </a:solidFill>
              <a:latin typeface="Quattrocento Sans"/>
              <a:ea typeface="Quattrocento Sans"/>
              <a:cs typeface="Quattrocento Sans"/>
              <a:sym typeface="Quattrocento Sans"/>
            </a:endParaRPr>
          </a:p>
          <a:p>
            <a:pPr indent="-298450" lvl="0" marL="457200" rtl="0" algn="l">
              <a:spcBef>
                <a:spcPts val="0"/>
              </a:spcBef>
              <a:spcAft>
                <a:spcPts val="0"/>
              </a:spcAft>
              <a:buClr>
                <a:schemeClr val="dk1"/>
              </a:buClr>
              <a:buSzPts val="1100"/>
              <a:buFont typeface="Quattrocento Sans"/>
              <a:buChar char="●"/>
            </a:pPr>
            <a:r>
              <a:rPr b="1" lang="en" sz="1100">
                <a:solidFill>
                  <a:schemeClr val="dk1"/>
                </a:solidFill>
                <a:latin typeface="Quattrocento Sans"/>
                <a:ea typeface="Quattrocento Sans"/>
                <a:cs typeface="Quattrocento Sans"/>
                <a:sym typeface="Quattrocento Sans"/>
              </a:rPr>
              <a:t>non-fatal heart attacks</a:t>
            </a:r>
            <a:endParaRPr b="1" sz="1100">
              <a:solidFill>
                <a:schemeClr val="dk1"/>
              </a:solidFill>
              <a:latin typeface="Quattrocento Sans"/>
              <a:ea typeface="Quattrocento Sans"/>
              <a:cs typeface="Quattrocento Sans"/>
              <a:sym typeface="Quattrocento Sans"/>
            </a:endParaRPr>
          </a:p>
          <a:p>
            <a:pPr indent="-298450" lvl="0" marL="457200" rtl="0" algn="l">
              <a:spcBef>
                <a:spcPts val="0"/>
              </a:spcBef>
              <a:spcAft>
                <a:spcPts val="0"/>
              </a:spcAft>
              <a:buClr>
                <a:schemeClr val="dk1"/>
              </a:buClr>
              <a:buSzPts val="1100"/>
              <a:buFont typeface="Quattrocento Sans"/>
              <a:buChar char="●"/>
            </a:pPr>
            <a:r>
              <a:rPr b="1" lang="en" sz="1100">
                <a:solidFill>
                  <a:schemeClr val="dk1"/>
                </a:solidFill>
                <a:latin typeface="Quattrocento Sans"/>
                <a:ea typeface="Quattrocento Sans"/>
                <a:cs typeface="Quattrocento Sans"/>
                <a:sym typeface="Quattrocento Sans"/>
              </a:rPr>
              <a:t>hospital and ER admissions for respiratory issues</a:t>
            </a:r>
            <a:endParaRPr b="1" sz="1100">
              <a:solidFill>
                <a:schemeClr val="dk1"/>
              </a:solidFill>
              <a:latin typeface="Quattrocento Sans"/>
              <a:ea typeface="Quattrocento Sans"/>
              <a:cs typeface="Quattrocento Sans"/>
              <a:sym typeface="Quattrocento Sans"/>
            </a:endParaRPr>
          </a:p>
          <a:p>
            <a:pPr indent="-298450" lvl="0" marL="457200" rtl="0" algn="l">
              <a:spcBef>
                <a:spcPts val="0"/>
              </a:spcBef>
              <a:spcAft>
                <a:spcPts val="0"/>
              </a:spcAft>
              <a:buClr>
                <a:schemeClr val="dk1"/>
              </a:buClr>
              <a:buSzPts val="1100"/>
              <a:buFont typeface="Quattrocento Sans"/>
              <a:buChar char="●"/>
            </a:pPr>
            <a:r>
              <a:rPr b="1" lang="en" sz="1100">
                <a:solidFill>
                  <a:schemeClr val="dk1"/>
                </a:solidFill>
                <a:latin typeface="Quattrocento Sans"/>
                <a:ea typeface="Quattrocento Sans"/>
                <a:cs typeface="Quattrocento Sans"/>
                <a:sym typeface="Quattrocento Sans"/>
              </a:rPr>
              <a:t>asthma-related costs </a:t>
            </a:r>
            <a:endParaRPr b="1" sz="1100">
              <a:solidFill>
                <a:schemeClr val="dk1"/>
              </a:solidFill>
              <a:latin typeface="Quattrocento Sans"/>
              <a:ea typeface="Quattrocento Sans"/>
              <a:cs typeface="Quattrocento Sans"/>
              <a:sym typeface="Quattrocento Sans"/>
            </a:endParaRPr>
          </a:p>
          <a:p>
            <a:pPr indent="-298450" lvl="0" marL="457200" rtl="0" algn="l">
              <a:spcBef>
                <a:spcPts val="0"/>
              </a:spcBef>
              <a:spcAft>
                <a:spcPts val="0"/>
              </a:spcAft>
              <a:buClr>
                <a:schemeClr val="dk1"/>
              </a:buClr>
              <a:buSzPts val="1100"/>
              <a:buFont typeface="Quattrocento Sans"/>
              <a:buChar char="●"/>
            </a:pPr>
            <a:r>
              <a:rPr b="1" lang="en" sz="1100">
                <a:solidFill>
                  <a:schemeClr val="dk1"/>
                </a:solidFill>
                <a:latin typeface="Quattrocento Sans"/>
                <a:ea typeface="Quattrocento Sans"/>
                <a:cs typeface="Quattrocento Sans"/>
                <a:sym typeface="Quattrocento Sans"/>
              </a:rPr>
              <a:t>work loss days</a:t>
            </a:r>
            <a:endParaRPr b="1" sz="1100">
              <a:solidFill>
                <a:schemeClr val="dk1"/>
              </a:solidFill>
              <a:latin typeface="Quattrocento Sans"/>
              <a:ea typeface="Quattrocento Sans"/>
              <a:cs typeface="Quattrocento Sans"/>
              <a:sym typeface="Quattrocento Sans"/>
            </a:endParaRPr>
          </a:p>
          <a:p>
            <a:pPr indent="-298450" lvl="0" marL="457200" rtl="0" algn="l">
              <a:spcBef>
                <a:spcPts val="0"/>
              </a:spcBef>
              <a:spcAft>
                <a:spcPts val="0"/>
              </a:spcAft>
              <a:buClr>
                <a:schemeClr val="dk1"/>
              </a:buClr>
              <a:buSzPts val="1100"/>
              <a:buFont typeface="Quattrocento Sans"/>
              <a:buChar char="●"/>
            </a:pPr>
            <a:r>
              <a:rPr b="1" lang="en" sz="1100">
                <a:solidFill>
                  <a:schemeClr val="dk1"/>
                </a:solidFill>
                <a:latin typeface="Quattrocento Sans"/>
                <a:ea typeface="Quattrocento Sans"/>
                <a:cs typeface="Quattrocento Sans"/>
                <a:sym typeface="Quattrocento Sans"/>
              </a:rPr>
              <a:t>school loss days</a:t>
            </a:r>
            <a:endParaRPr b="1" sz="1100">
              <a:solidFill>
                <a:schemeClr val="dk1"/>
              </a:solidFill>
              <a:latin typeface="Quattrocento Sans"/>
              <a:ea typeface="Quattrocento Sans"/>
              <a:cs typeface="Quattrocento Sans"/>
              <a:sym typeface="Quattrocento Sans"/>
            </a:endParaRPr>
          </a:p>
          <a:p>
            <a:pPr indent="-298450" lvl="0" marL="457200" rtl="0" algn="l">
              <a:spcBef>
                <a:spcPts val="0"/>
              </a:spcBef>
              <a:spcAft>
                <a:spcPts val="0"/>
              </a:spcAft>
              <a:buClr>
                <a:schemeClr val="dk1"/>
              </a:buClr>
              <a:buSzPts val="1100"/>
              <a:buFont typeface="Quattrocento Sans"/>
              <a:buChar char="●"/>
            </a:pPr>
            <a:r>
              <a:rPr b="1" lang="en" sz="1100">
                <a:solidFill>
                  <a:schemeClr val="dk1"/>
                </a:solidFill>
                <a:latin typeface="Quattrocento Sans"/>
                <a:ea typeface="Quattrocento Sans"/>
                <a:cs typeface="Quattrocento Sans"/>
                <a:sym typeface="Quattrocento Sans"/>
              </a:rPr>
              <a:t>restricted activity days</a:t>
            </a:r>
            <a:endParaRPr sz="1100">
              <a:latin typeface="Quattrocento Sans"/>
              <a:ea typeface="Quattrocento Sans"/>
              <a:cs typeface="Quattrocento Sans"/>
              <a:sym typeface="Quattrocento Sans"/>
            </a:endParaRPr>
          </a:p>
        </p:txBody>
      </p:sp>
      <p:sp>
        <p:nvSpPr>
          <p:cNvPr id="1122" name="Google Shape;1122;p75"/>
          <p:cNvSpPr txBox="1"/>
          <p:nvPr/>
        </p:nvSpPr>
        <p:spPr>
          <a:xfrm>
            <a:off x="6553200" y="1711400"/>
            <a:ext cx="2409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dk1"/>
                </a:solidFill>
              </a:rPr>
              <a:t>Total Health Benefits </a:t>
            </a:r>
            <a:r>
              <a:rPr b="1" lang="en" sz="1200">
                <a:solidFill>
                  <a:schemeClr val="dk1"/>
                </a:solidFill>
              </a:rPr>
              <a:t>includes:</a:t>
            </a:r>
            <a:endParaRPr sz="1600"/>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7" name="Shape 1127"/>
        <p:cNvGrpSpPr/>
        <p:nvPr/>
      </p:nvGrpSpPr>
      <p:grpSpPr>
        <a:xfrm>
          <a:off x="0" y="0"/>
          <a:ext cx="0" cy="0"/>
          <a:chOff x="0" y="0"/>
          <a:chExt cx="0" cy="0"/>
        </a:xfrm>
      </p:grpSpPr>
      <p:sp>
        <p:nvSpPr>
          <p:cNvPr id="1128" name="Google Shape;1128;p76"/>
          <p:cNvSpPr txBox="1"/>
          <p:nvPr>
            <p:ph idx="12" type="sldNum"/>
          </p:nvPr>
        </p:nvSpPr>
        <p:spPr>
          <a:xfrm>
            <a:off x="6553200" y="4767265"/>
            <a:ext cx="21336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1129" name="Google Shape;1129;p76"/>
          <p:cNvPicPr preferRelativeResize="0"/>
          <p:nvPr/>
        </p:nvPicPr>
        <p:blipFill rotWithShape="1">
          <a:blip r:embed="rId3">
            <a:alphaModFix/>
          </a:blip>
          <a:srcRect b="2166" l="2452" r="2841" t="1993"/>
          <a:stretch/>
        </p:blipFill>
        <p:spPr>
          <a:xfrm>
            <a:off x="9" y="897611"/>
            <a:ext cx="7730200" cy="3669900"/>
          </a:xfrm>
          <a:prstGeom prst="rect">
            <a:avLst/>
          </a:prstGeom>
          <a:noFill/>
          <a:ln>
            <a:noFill/>
          </a:ln>
        </p:spPr>
      </p:pic>
      <p:sp>
        <p:nvSpPr>
          <p:cNvPr id="1130" name="Google Shape;1130;p76"/>
          <p:cNvSpPr txBox="1"/>
          <p:nvPr>
            <p:ph type="ctrTitle"/>
          </p:nvPr>
        </p:nvSpPr>
        <p:spPr>
          <a:xfrm>
            <a:off x="1459036" y="37850"/>
            <a:ext cx="6190500" cy="572400"/>
          </a:xfrm>
          <a:prstGeom prst="rect">
            <a:avLst/>
          </a:prstGeom>
          <a:noFill/>
          <a:ln>
            <a:noFill/>
          </a:ln>
        </p:spPr>
        <p:txBody>
          <a:bodyPr anchorCtr="0" anchor="b" bIns="33100" lIns="66225" spcFirstLastPara="1" rIns="66225" wrap="square" tIns="33100">
            <a:noAutofit/>
          </a:bodyPr>
          <a:lstStyle/>
          <a:p>
            <a:pPr indent="0" lvl="0" marL="0" rtl="0" algn="ctr">
              <a:lnSpc>
                <a:spcPct val="111111"/>
              </a:lnSpc>
              <a:spcBef>
                <a:spcPts val="0"/>
              </a:spcBef>
              <a:spcAft>
                <a:spcPts val="0"/>
              </a:spcAft>
              <a:buNone/>
            </a:pPr>
            <a:r>
              <a:rPr b="1" lang="en" sz="3958">
                <a:solidFill>
                  <a:srgbClr val="326297"/>
                </a:solidFill>
                <a:latin typeface="Quattrocento Sans"/>
                <a:ea typeface="Quattrocento Sans"/>
                <a:cs typeface="Quattrocento Sans"/>
                <a:sym typeface="Quattrocento Sans"/>
              </a:rPr>
              <a:t>Total Health Benefits ($)</a:t>
            </a:r>
            <a:endParaRPr b="1" sz="3186">
              <a:latin typeface="Quattrocento Sans"/>
              <a:ea typeface="Quattrocento Sans"/>
              <a:cs typeface="Quattrocento Sans"/>
              <a:sym typeface="Quattrocento Sans"/>
            </a:endParaRPr>
          </a:p>
        </p:txBody>
      </p:sp>
      <p:sp>
        <p:nvSpPr>
          <p:cNvPr id="1131" name="Google Shape;1131;p76"/>
          <p:cNvSpPr txBox="1"/>
          <p:nvPr/>
        </p:nvSpPr>
        <p:spPr>
          <a:xfrm>
            <a:off x="1215300" y="505193"/>
            <a:ext cx="6713400" cy="392400"/>
          </a:xfrm>
          <a:prstGeom prst="rect">
            <a:avLst/>
          </a:prstGeom>
          <a:noFill/>
          <a:ln>
            <a:noFill/>
          </a:ln>
        </p:spPr>
        <p:txBody>
          <a:bodyPr anchorCtr="0" anchor="t" bIns="0" lIns="0" spcFirstLastPara="1" rIns="0" wrap="square" tIns="0">
            <a:spAutoFit/>
          </a:bodyPr>
          <a:lstStyle/>
          <a:p>
            <a:pPr indent="0" lvl="0" marL="0" marR="0" rtl="0" algn="ctr">
              <a:lnSpc>
                <a:spcPct val="73333"/>
              </a:lnSpc>
              <a:spcBef>
                <a:spcPts val="0"/>
              </a:spcBef>
              <a:spcAft>
                <a:spcPts val="0"/>
              </a:spcAft>
              <a:buNone/>
            </a:pPr>
            <a:r>
              <a:rPr b="1" lang="en" sz="1738">
                <a:solidFill>
                  <a:srgbClr val="4DA4DF"/>
                </a:solidFill>
                <a:latin typeface="Quattrocento Sans"/>
                <a:ea typeface="Quattrocento Sans"/>
                <a:cs typeface="Quattrocento Sans"/>
                <a:sym typeface="Quattrocento Sans"/>
              </a:rPr>
              <a:t>Using the EPA CO-Benefits Risk Assessment Health Impacts Screening and Mapping Tool (</a:t>
            </a:r>
            <a:r>
              <a:rPr b="1" lang="en" sz="1738">
                <a:solidFill>
                  <a:srgbClr val="4DA4DF"/>
                </a:solidFill>
                <a:latin typeface="Quattrocento Sans"/>
                <a:ea typeface="Quattrocento Sans"/>
                <a:cs typeface="Quattrocento Sans"/>
                <a:sym typeface="Quattrocento Sans"/>
              </a:rPr>
              <a:t>COBRA</a:t>
            </a:r>
            <a:r>
              <a:rPr b="1" lang="en" sz="1738">
                <a:solidFill>
                  <a:srgbClr val="4DA4DF"/>
                </a:solidFill>
                <a:latin typeface="Quattrocento Sans"/>
                <a:ea typeface="Quattrocento Sans"/>
                <a:cs typeface="Quattrocento Sans"/>
                <a:sym typeface="Quattrocento Sans"/>
              </a:rPr>
              <a:t>)</a:t>
            </a:r>
            <a:r>
              <a:rPr b="1" lang="en" sz="1738">
                <a:solidFill>
                  <a:srgbClr val="4DA4DF"/>
                </a:solidFill>
                <a:latin typeface="Quattrocento Sans"/>
                <a:ea typeface="Quattrocento Sans"/>
                <a:cs typeface="Quattrocento Sans"/>
                <a:sym typeface="Quattrocento Sans"/>
              </a:rPr>
              <a:t>* </a:t>
            </a:r>
            <a:endParaRPr b="1" sz="1738">
              <a:solidFill>
                <a:srgbClr val="4DA4DF"/>
              </a:solidFill>
              <a:latin typeface="Quattrocento Sans"/>
              <a:ea typeface="Quattrocento Sans"/>
              <a:cs typeface="Quattrocento Sans"/>
              <a:sym typeface="Quattrocento Sans"/>
            </a:endParaRPr>
          </a:p>
        </p:txBody>
      </p:sp>
      <p:pic>
        <p:nvPicPr>
          <p:cNvPr id="1132" name="Google Shape;1132;p76"/>
          <p:cNvPicPr preferRelativeResize="0"/>
          <p:nvPr/>
        </p:nvPicPr>
        <p:blipFill rotWithShape="1">
          <a:blip r:embed="rId3">
            <a:alphaModFix/>
          </a:blip>
          <a:srcRect b="2164" l="33227" r="54268" t="68138"/>
          <a:stretch/>
        </p:blipFill>
        <p:spPr>
          <a:xfrm>
            <a:off x="7730200" y="1074326"/>
            <a:ext cx="1413799" cy="1575126"/>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7" name="Shape 1137"/>
        <p:cNvGrpSpPr/>
        <p:nvPr/>
      </p:nvGrpSpPr>
      <p:grpSpPr>
        <a:xfrm>
          <a:off x="0" y="0"/>
          <a:ext cx="0" cy="0"/>
          <a:chOff x="0" y="0"/>
          <a:chExt cx="0" cy="0"/>
        </a:xfrm>
      </p:grpSpPr>
      <p:pic>
        <p:nvPicPr>
          <p:cNvPr descr="Reno Nv High Desert (Provided by Getty Images)" id="1138" name="Google Shape;1138;p77"/>
          <p:cNvPicPr preferRelativeResize="0"/>
          <p:nvPr/>
        </p:nvPicPr>
        <p:blipFill>
          <a:blip r:embed="rId3">
            <a:alphaModFix/>
          </a:blip>
          <a:stretch>
            <a:fillRect/>
          </a:stretch>
        </p:blipFill>
        <p:spPr>
          <a:xfrm>
            <a:off x="0" y="-493500"/>
            <a:ext cx="3788402" cy="5051208"/>
          </a:xfrm>
          <a:prstGeom prst="rect">
            <a:avLst/>
          </a:prstGeom>
          <a:noFill/>
          <a:ln>
            <a:noFill/>
          </a:ln>
        </p:spPr>
      </p:pic>
      <p:sp>
        <p:nvSpPr>
          <p:cNvPr id="1139" name="Google Shape;1139;p77"/>
          <p:cNvSpPr txBox="1"/>
          <p:nvPr>
            <p:ph type="ctrTitle"/>
          </p:nvPr>
        </p:nvSpPr>
        <p:spPr>
          <a:xfrm>
            <a:off x="4121519" y="932257"/>
            <a:ext cx="3443400" cy="1179600"/>
          </a:xfrm>
          <a:prstGeom prst="rect">
            <a:avLst/>
          </a:prstGeom>
          <a:noFill/>
          <a:ln>
            <a:noFill/>
          </a:ln>
        </p:spPr>
        <p:txBody>
          <a:bodyPr anchorCtr="0" anchor="b" bIns="34275" lIns="68575" spcFirstLastPara="1" rIns="68575" wrap="square" tIns="34275">
            <a:noAutofit/>
          </a:bodyPr>
          <a:lstStyle/>
          <a:p>
            <a:pPr indent="0" lvl="0" marL="0" rtl="0" algn="l">
              <a:spcBef>
                <a:spcPts val="0"/>
              </a:spcBef>
              <a:spcAft>
                <a:spcPts val="0"/>
              </a:spcAft>
              <a:buNone/>
            </a:pPr>
            <a:r>
              <a:rPr b="1" lang="en" sz="5400">
                <a:solidFill>
                  <a:srgbClr val="326297"/>
                </a:solidFill>
              </a:rPr>
              <a:t>Q+A</a:t>
            </a:r>
            <a:endParaRPr b="1" sz="5400">
              <a:solidFill>
                <a:srgbClr val="326297"/>
              </a:solidFill>
            </a:endParaRPr>
          </a:p>
        </p:txBody>
      </p:sp>
      <p:cxnSp>
        <p:nvCxnSpPr>
          <p:cNvPr id="1140" name="Google Shape;1140;p77"/>
          <p:cNvCxnSpPr/>
          <p:nvPr/>
        </p:nvCxnSpPr>
        <p:spPr>
          <a:xfrm>
            <a:off x="4277031" y="2115871"/>
            <a:ext cx="3186300" cy="0"/>
          </a:xfrm>
          <a:prstGeom prst="straightConnector1">
            <a:avLst/>
          </a:prstGeom>
          <a:noFill/>
          <a:ln cap="flat" cmpd="sng" w="25400">
            <a:solidFill>
              <a:srgbClr val="7FBDE8"/>
            </a:solidFill>
            <a:prstDash val="solid"/>
            <a:round/>
            <a:headEnd len="sm" w="sm" type="none"/>
            <a:tailEnd len="sm" w="sm" type="none"/>
          </a:ln>
        </p:spPr>
      </p:cxnSp>
      <p:sp>
        <p:nvSpPr>
          <p:cNvPr id="1141" name="Google Shape;1141;p77"/>
          <p:cNvSpPr txBox="1"/>
          <p:nvPr/>
        </p:nvSpPr>
        <p:spPr>
          <a:xfrm>
            <a:off x="4169675" y="2227138"/>
            <a:ext cx="4021800" cy="139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a:solidFill>
                  <a:schemeClr val="dk1"/>
                </a:solidFill>
                <a:latin typeface="Quattrocento Sans"/>
                <a:ea typeface="Quattrocento Sans"/>
                <a:cs typeface="Quattrocento Sans"/>
                <a:sym typeface="Quattrocento Sans"/>
              </a:rPr>
              <a:t>Questions or clarifications? </a:t>
            </a:r>
            <a:endParaRPr sz="2000">
              <a:solidFill>
                <a:schemeClr val="dk1"/>
              </a:solidFill>
              <a:latin typeface="Quattrocento Sans"/>
              <a:ea typeface="Quattrocento Sans"/>
              <a:cs typeface="Quattrocento Sans"/>
              <a:sym typeface="Quattrocento Sans"/>
            </a:endParaRPr>
          </a:p>
          <a:p>
            <a:pPr indent="0" lvl="0" marL="0" rtl="0" algn="l">
              <a:spcBef>
                <a:spcPts val="0"/>
              </a:spcBef>
              <a:spcAft>
                <a:spcPts val="0"/>
              </a:spcAft>
              <a:buClr>
                <a:schemeClr val="dk1"/>
              </a:buClr>
              <a:buSzPts val="1100"/>
              <a:buFont typeface="Arial"/>
              <a:buNone/>
            </a:pPr>
            <a:r>
              <a:rPr lang="en">
                <a:solidFill>
                  <a:schemeClr val="dk1"/>
                </a:solidFill>
                <a:latin typeface="Quattrocento Sans"/>
                <a:ea typeface="Quattrocento Sans"/>
                <a:cs typeface="Quattrocento Sans"/>
                <a:sym typeface="Quattrocento Sans"/>
              </a:rPr>
              <a:t>Add your questions to the chat or raise your hand. </a:t>
            </a:r>
            <a:endParaRPr>
              <a:solidFill>
                <a:schemeClr val="dk1"/>
              </a:solidFill>
              <a:latin typeface="Quattrocento Sans"/>
              <a:ea typeface="Quattrocento Sans"/>
              <a:cs typeface="Quattrocento Sans"/>
              <a:sym typeface="Quattrocento Sans"/>
            </a:endParaRPr>
          </a:p>
          <a:p>
            <a:pPr indent="0" lvl="0" marL="0" rtl="0" algn="l">
              <a:spcBef>
                <a:spcPts val="0"/>
              </a:spcBef>
              <a:spcAft>
                <a:spcPts val="0"/>
              </a:spcAft>
              <a:buNone/>
            </a:pPr>
            <a:r>
              <a:t/>
            </a:r>
            <a:endParaRPr sz="2000">
              <a:solidFill>
                <a:schemeClr val="dk1"/>
              </a:solidFill>
              <a:latin typeface="Quattrocento Sans"/>
              <a:ea typeface="Quattrocento Sans"/>
              <a:cs typeface="Quattrocento Sans"/>
              <a:sym typeface="Quattrocento Sans"/>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6" name="Shape 1146"/>
        <p:cNvGrpSpPr/>
        <p:nvPr/>
      </p:nvGrpSpPr>
      <p:grpSpPr>
        <a:xfrm>
          <a:off x="0" y="0"/>
          <a:ext cx="0" cy="0"/>
          <a:chOff x="0" y="0"/>
          <a:chExt cx="0" cy="0"/>
        </a:xfrm>
      </p:grpSpPr>
      <p:sp>
        <p:nvSpPr>
          <p:cNvPr id="1147" name="Google Shape;1147;p78"/>
          <p:cNvSpPr txBox="1"/>
          <p:nvPr>
            <p:ph type="ctrTitle"/>
          </p:nvPr>
        </p:nvSpPr>
        <p:spPr>
          <a:xfrm>
            <a:off x="685800" y="1969296"/>
            <a:ext cx="7772400" cy="1102500"/>
          </a:xfrm>
          <a:prstGeom prst="rect">
            <a:avLst/>
          </a:prstGeom>
          <a:noFill/>
          <a:ln>
            <a:noFill/>
          </a:ln>
        </p:spPr>
        <p:txBody>
          <a:bodyPr anchorCtr="0" anchor="b" bIns="34275" lIns="68575" spcFirstLastPara="1" rIns="68575" wrap="square" tIns="34275">
            <a:noAutofit/>
          </a:bodyPr>
          <a:lstStyle/>
          <a:p>
            <a:pPr indent="0" lvl="0" marL="0" rtl="0" algn="ctr">
              <a:spcBef>
                <a:spcPts val="0"/>
              </a:spcBef>
              <a:spcAft>
                <a:spcPts val="0"/>
              </a:spcAft>
              <a:buNone/>
            </a:pPr>
            <a:r>
              <a:rPr b="1" lang="en" sz="4100">
                <a:solidFill>
                  <a:schemeClr val="lt1"/>
                </a:solidFill>
                <a:latin typeface="Quattrocento Sans"/>
                <a:ea typeface="Quattrocento Sans"/>
                <a:cs typeface="Quattrocento Sans"/>
                <a:sym typeface="Quattrocento Sans"/>
              </a:rPr>
              <a:t>Closing</a:t>
            </a:r>
            <a:endParaRPr/>
          </a:p>
        </p:txBody>
      </p:sp>
      <p:sp>
        <p:nvSpPr>
          <p:cNvPr id="1148" name="Google Shape;1148;p78"/>
          <p:cNvSpPr txBox="1"/>
          <p:nvPr/>
        </p:nvSpPr>
        <p:spPr>
          <a:xfrm>
            <a:off x="6368731" y="1156938"/>
            <a:ext cx="3145200" cy="1617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600">
                <a:solidFill>
                  <a:srgbClr val="FFFFFF"/>
                </a:solidFill>
                <a:latin typeface="Calibri"/>
                <a:ea typeface="Calibri"/>
                <a:cs typeface="Calibri"/>
                <a:sym typeface="Calibri"/>
              </a:rPr>
              <a:t>Photo taken and owned by NDCNR, permission granted to NDEP</a:t>
            </a:r>
            <a:endParaRPr sz="600">
              <a:solidFill>
                <a:schemeClr val="dk1"/>
              </a:solidFill>
              <a:latin typeface="Calibri"/>
              <a:ea typeface="Calibri"/>
              <a:cs typeface="Calibri"/>
              <a:sym typeface="Calibri"/>
            </a:endParaRPr>
          </a:p>
        </p:txBody>
      </p:sp>
      <p:sp>
        <p:nvSpPr>
          <p:cNvPr id="1149" name="Google Shape;1149;p78"/>
          <p:cNvSpPr txBox="1"/>
          <p:nvPr>
            <p:ph idx="12" type="sldNum"/>
          </p:nvPr>
        </p:nvSpPr>
        <p:spPr>
          <a:xfrm>
            <a:off x="6553200" y="4767265"/>
            <a:ext cx="21336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pic>
        <p:nvPicPr>
          <p:cNvPr id="1150" name="Google Shape;1150;p78" title="Nine Mile_4_Nevada State Parks Flickr..jpg"/>
          <p:cNvPicPr preferRelativeResize="0"/>
          <p:nvPr/>
        </p:nvPicPr>
        <p:blipFill rotWithShape="1">
          <a:blip r:embed="rId3">
            <a:alphaModFix/>
          </a:blip>
          <a:srcRect b="24515" l="0" r="0" t="33274"/>
          <a:stretch/>
        </p:blipFill>
        <p:spPr>
          <a:xfrm>
            <a:off x="0" y="0"/>
            <a:ext cx="9165123" cy="2342301"/>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5" name="Shape 1155"/>
        <p:cNvGrpSpPr/>
        <p:nvPr/>
      </p:nvGrpSpPr>
      <p:grpSpPr>
        <a:xfrm>
          <a:off x="0" y="0"/>
          <a:ext cx="0" cy="0"/>
          <a:chOff x="0" y="0"/>
          <a:chExt cx="0" cy="0"/>
        </a:xfrm>
      </p:grpSpPr>
      <p:sp>
        <p:nvSpPr>
          <p:cNvPr id="1156" name="Google Shape;1156;p79"/>
          <p:cNvSpPr txBox="1"/>
          <p:nvPr/>
        </p:nvSpPr>
        <p:spPr>
          <a:xfrm>
            <a:off x="792950" y="2457425"/>
            <a:ext cx="3186300" cy="992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500">
                <a:solidFill>
                  <a:srgbClr val="262626"/>
                </a:solidFill>
                <a:latin typeface="Quattrocento Sans"/>
                <a:ea typeface="Quattrocento Sans"/>
                <a:cs typeface="Quattrocento Sans"/>
                <a:sym typeface="Quattrocento Sans"/>
              </a:rPr>
              <a:t>There will be Status Report on the CCAN in 2027. </a:t>
            </a:r>
            <a:endParaRPr sz="1500">
              <a:solidFill>
                <a:srgbClr val="262626"/>
              </a:solidFill>
              <a:latin typeface="Quattrocento Sans"/>
              <a:ea typeface="Quattrocento Sans"/>
              <a:cs typeface="Quattrocento Sans"/>
              <a:sym typeface="Quattrocento Sans"/>
            </a:endParaRPr>
          </a:p>
          <a:p>
            <a:pPr indent="0" lvl="0" marL="0" marR="0" rtl="0" algn="l">
              <a:spcBef>
                <a:spcPts val="0"/>
              </a:spcBef>
              <a:spcAft>
                <a:spcPts val="0"/>
              </a:spcAft>
              <a:buNone/>
            </a:pPr>
            <a:r>
              <a:t/>
            </a:r>
            <a:endParaRPr sz="1500">
              <a:solidFill>
                <a:srgbClr val="262626"/>
              </a:solidFill>
              <a:latin typeface="Quattrocento Sans"/>
              <a:ea typeface="Quattrocento Sans"/>
              <a:cs typeface="Quattrocento Sans"/>
              <a:sym typeface="Quattrocento Sans"/>
            </a:endParaRPr>
          </a:p>
          <a:p>
            <a:pPr indent="0" lvl="0" marL="0" marR="0" rtl="0" algn="l">
              <a:lnSpc>
                <a:spcPct val="140000"/>
              </a:lnSpc>
              <a:spcBef>
                <a:spcPts val="0"/>
              </a:spcBef>
              <a:spcAft>
                <a:spcPts val="0"/>
              </a:spcAft>
              <a:buNone/>
            </a:pPr>
            <a:r>
              <a:t/>
            </a:r>
            <a:endParaRPr b="1" sz="1500">
              <a:solidFill>
                <a:srgbClr val="262626"/>
              </a:solidFill>
              <a:latin typeface="Quattrocento Sans"/>
              <a:ea typeface="Quattrocento Sans"/>
              <a:cs typeface="Quattrocento Sans"/>
              <a:sym typeface="Quattrocento Sans"/>
            </a:endParaRPr>
          </a:p>
        </p:txBody>
      </p:sp>
      <p:pic>
        <p:nvPicPr>
          <p:cNvPr id="1157" name="Google Shape;1157;p79" title="Rafters Ranch_9_Nevada State Parks Flickr.jpg"/>
          <p:cNvPicPr preferRelativeResize="0"/>
          <p:nvPr/>
        </p:nvPicPr>
        <p:blipFill rotWithShape="1">
          <a:blip r:embed="rId3">
            <a:alphaModFix/>
          </a:blip>
          <a:srcRect b="4296" l="0" r="0" t="4287"/>
          <a:stretch/>
        </p:blipFill>
        <p:spPr>
          <a:xfrm>
            <a:off x="4777990" y="8"/>
            <a:ext cx="4368022" cy="514350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1158" name="Google Shape;1158;p79"/>
          <p:cNvSpPr txBox="1"/>
          <p:nvPr>
            <p:ph type="ctrTitle"/>
          </p:nvPr>
        </p:nvSpPr>
        <p:spPr>
          <a:xfrm>
            <a:off x="637450" y="919325"/>
            <a:ext cx="3646200" cy="1179600"/>
          </a:xfrm>
          <a:prstGeom prst="rect">
            <a:avLst/>
          </a:prstGeom>
          <a:noFill/>
          <a:ln>
            <a:noFill/>
          </a:ln>
        </p:spPr>
        <p:txBody>
          <a:bodyPr anchorCtr="0" anchor="b" bIns="34275" lIns="68575" spcFirstLastPara="1" rIns="68575" wrap="square" tIns="34275">
            <a:noAutofit/>
          </a:bodyPr>
          <a:lstStyle/>
          <a:p>
            <a:pPr indent="0" lvl="0" marL="0" rtl="0" algn="l">
              <a:spcBef>
                <a:spcPts val="0"/>
              </a:spcBef>
              <a:spcAft>
                <a:spcPts val="0"/>
              </a:spcAft>
              <a:buNone/>
            </a:pPr>
            <a:r>
              <a:rPr b="1" lang="en" sz="5400">
                <a:solidFill>
                  <a:srgbClr val="326297"/>
                </a:solidFill>
              </a:rPr>
              <a:t>Next Steps </a:t>
            </a:r>
            <a:endParaRPr/>
          </a:p>
        </p:txBody>
      </p:sp>
      <p:cxnSp>
        <p:nvCxnSpPr>
          <p:cNvPr id="1159" name="Google Shape;1159;p79"/>
          <p:cNvCxnSpPr/>
          <p:nvPr/>
        </p:nvCxnSpPr>
        <p:spPr>
          <a:xfrm>
            <a:off x="792956" y="2102933"/>
            <a:ext cx="3186300" cy="0"/>
          </a:xfrm>
          <a:prstGeom prst="straightConnector1">
            <a:avLst/>
          </a:prstGeom>
          <a:noFill/>
          <a:ln cap="flat" cmpd="sng" w="25400">
            <a:solidFill>
              <a:srgbClr val="7FBDE8"/>
            </a:solidFill>
            <a:prstDash val="solid"/>
            <a:round/>
            <a:headEnd len="sm" w="sm" type="none"/>
            <a:tailEnd len="sm" w="sm" type="none"/>
          </a:ln>
        </p:spPr>
      </p:cxnSp>
      <p:sp>
        <p:nvSpPr>
          <p:cNvPr id="1160" name="Google Shape;1160;p79"/>
          <p:cNvSpPr txBox="1"/>
          <p:nvPr>
            <p:ph idx="12" type="sldNum"/>
          </p:nvPr>
        </p:nvSpPr>
        <p:spPr>
          <a:xfrm>
            <a:off x="6553200" y="4767265"/>
            <a:ext cx="21336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solidFill>
                  <a:schemeClr val="dk1"/>
                </a:solidFill>
              </a:rPr>
              <a:t>‹#›</a:t>
            </a:fld>
            <a:endParaRPr>
              <a:solidFill>
                <a:schemeClr val="dk1"/>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5" name="Shape 1165"/>
        <p:cNvGrpSpPr/>
        <p:nvPr/>
      </p:nvGrpSpPr>
      <p:grpSpPr>
        <a:xfrm>
          <a:off x="0" y="0"/>
          <a:ext cx="0" cy="0"/>
          <a:chOff x="0" y="0"/>
          <a:chExt cx="0" cy="0"/>
        </a:xfrm>
      </p:grpSpPr>
      <p:sp>
        <p:nvSpPr>
          <p:cNvPr id="1166" name="Google Shape;1166;p80"/>
          <p:cNvSpPr txBox="1"/>
          <p:nvPr/>
        </p:nvSpPr>
        <p:spPr>
          <a:xfrm>
            <a:off x="347075" y="2457425"/>
            <a:ext cx="4342500" cy="145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500">
                <a:solidFill>
                  <a:srgbClr val="262626"/>
                </a:solidFill>
                <a:latin typeface="Quattrocento Sans"/>
                <a:ea typeface="Quattrocento Sans"/>
                <a:cs typeface="Quattrocento Sans"/>
                <a:sym typeface="Quattrocento Sans"/>
              </a:rPr>
              <a:t>Website: </a:t>
            </a:r>
            <a:endParaRPr b="1" sz="1500">
              <a:solidFill>
                <a:srgbClr val="262626"/>
              </a:solidFill>
              <a:latin typeface="Quattrocento Sans"/>
              <a:ea typeface="Quattrocento Sans"/>
              <a:cs typeface="Quattrocento Sans"/>
              <a:sym typeface="Quattrocento Sans"/>
            </a:endParaRPr>
          </a:p>
          <a:p>
            <a:pPr indent="0" lvl="0" marL="0" marR="0" rtl="0" algn="l">
              <a:spcBef>
                <a:spcPts val="0"/>
              </a:spcBef>
              <a:spcAft>
                <a:spcPts val="0"/>
              </a:spcAft>
              <a:buNone/>
            </a:pPr>
            <a:r>
              <a:rPr lang="en" sz="1500">
                <a:solidFill>
                  <a:srgbClr val="262626"/>
                </a:solidFill>
                <a:latin typeface="Quattrocento Sans"/>
                <a:ea typeface="Quattrocento Sans"/>
                <a:cs typeface="Quattrocento Sans"/>
                <a:sym typeface="Quattrocento Sans"/>
              </a:rPr>
              <a:t>ndep.nv.gov/air/climate-pollution-reduction-grant</a:t>
            </a:r>
            <a:r>
              <a:rPr lang="en" sz="1500">
                <a:solidFill>
                  <a:srgbClr val="262626"/>
                </a:solidFill>
                <a:latin typeface="Quattrocento Sans"/>
                <a:ea typeface="Quattrocento Sans"/>
                <a:cs typeface="Quattrocento Sans"/>
                <a:sym typeface="Quattrocento Sans"/>
              </a:rPr>
              <a:t> </a:t>
            </a:r>
            <a:endParaRPr sz="1500">
              <a:solidFill>
                <a:srgbClr val="262626"/>
              </a:solidFill>
              <a:latin typeface="Quattrocento Sans"/>
              <a:ea typeface="Quattrocento Sans"/>
              <a:cs typeface="Quattrocento Sans"/>
              <a:sym typeface="Quattrocento Sans"/>
            </a:endParaRPr>
          </a:p>
          <a:p>
            <a:pPr indent="0" lvl="0" marL="0" marR="0" rtl="0" algn="l">
              <a:spcBef>
                <a:spcPts val="0"/>
              </a:spcBef>
              <a:spcAft>
                <a:spcPts val="0"/>
              </a:spcAft>
              <a:buNone/>
            </a:pPr>
            <a:r>
              <a:t/>
            </a:r>
            <a:endParaRPr sz="1500">
              <a:solidFill>
                <a:srgbClr val="262626"/>
              </a:solidFill>
              <a:latin typeface="Quattrocento Sans"/>
              <a:ea typeface="Quattrocento Sans"/>
              <a:cs typeface="Quattrocento Sans"/>
              <a:sym typeface="Quattrocento Sans"/>
            </a:endParaRPr>
          </a:p>
          <a:p>
            <a:pPr indent="0" lvl="0" marL="0" marR="0" rtl="0" algn="l">
              <a:spcBef>
                <a:spcPts val="0"/>
              </a:spcBef>
              <a:spcAft>
                <a:spcPts val="0"/>
              </a:spcAft>
              <a:buNone/>
            </a:pPr>
            <a:r>
              <a:rPr b="1" lang="en" sz="1500">
                <a:solidFill>
                  <a:srgbClr val="262626"/>
                </a:solidFill>
                <a:latin typeface="Quattrocento Sans"/>
                <a:ea typeface="Quattrocento Sans"/>
                <a:cs typeface="Quattrocento Sans"/>
                <a:sym typeface="Quattrocento Sans"/>
              </a:rPr>
              <a:t>Email:</a:t>
            </a:r>
            <a:r>
              <a:rPr lang="en" sz="1500">
                <a:solidFill>
                  <a:srgbClr val="262626"/>
                </a:solidFill>
                <a:latin typeface="Quattrocento Sans"/>
                <a:ea typeface="Quattrocento Sans"/>
                <a:cs typeface="Quattrocento Sans"/>
                <a:sym typeface="Quattrocento Sans"/>
              </a:rPr>
              <a:t> ndep.cprg@ndep.nv.gov</a:t>
            </a:r>
            <a:endParaRPr sz="1500">
              <a:solidFill>
                <a:srgbClr val="262626"/>
              </a:solidFill>
              <a:latin typeface="Quattrocento Sans"/>
              <a:ea typeface="Quattrocento Sans"/>
              <a:cs typeface="Quattrocento Sans"/>
              <a:sym typeface="Quattrocento Sans"/>
            </a:endParaRPr>
          </a:p>
          <a:p>
            <a:pPr indent="0" lvl="0" marL="0" marR="0" rtl="0" algn="l">
              <a:spcBef>
                <a:spcPts val="0"/>
              </a:spcBef>
              <a:spcAft>
                <a:spcPts val="0"/>
              </a:spcAft>
              <a:buNone/>
            </a:pPr>
            <a:r>
              <a:t/>
            </a:r>
            <a:endParaRPr sz="1500">
              <a:solidFill>
                <a:srgbClr val="262626"/>
              </a:solidFill>
              <a:latin typeface="Quattrocento Sans"/>
              <a:ea typeface="Quattrocento Sans"/>
              <a:cs typeface="Quattrocento Sans"/>
              <a:sym typeface="Quattrocento Sans"/>
            </a:endParaRPr>
          </a:p>
          <a:p>
            <a:pPr indent="0" lvl="0" marL="0" marR="0" rtl="0" algn="l">
              <a:lnSpc>
                <a:spcPct val="140000"/>
              </a:lnSpc>
              <a:spcBef>
                <a:spcPts val="0"/>
              </a:spcBef>
              <a:spcAft>
                <a:spcPts val="0"/>
              </a:spcAft>
              <a:buNone/>
            </a:pPr>
            <a:r>
              <a:t/>
            </a:r>
            <a:endParaRPr b="1" sz="1500">
              <a:solidFill>
                <a:srgbClr val="262626"/>
              </a:solidFill>
              <a:latin typeface="Quattrocento Sans"/>
              <a:ea typeface="Quattrocento Sans"/>
              <a:cs typeface="Quattrocento Sans"/>
              <a:sym typeface="Quattrocento Sans"/>
            </a:endParaRPr>
          </a:p>
        </p:txBody>
      </p:sp>
      <p:pic>
        <p:nvPicPr>
          <p:cNvPr id="1167" name="Google Shape;1167;p80" title="Cyclists_1_Nevada State Parks Flickr.jpg"/>
          <p:cNvPicPr preferRelativeResize="0"/>
          <p:nvPr/>
        </p:nvPicPr>
        <p:blipFill rotWithShape="1">
          <a:blip r:embed="rId3">
            <a:alphaModFix/>
          </a:blip>
          <a:srcRect b="0" l="21701" r="21695" t="0"/>
          <a:stretch/>
        </p:blipFill>
        <p:spPr>
          <a:xfrm>
            <a:off x="4775990" y="8"/>
            <a:ext cx="4368022" cy="514350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1168" name="Google Shape;1168;p80"/>
          <p:cNvSpPr txBox="1"/>
          <p:nvPr>
            <p:ph type="ctrTitle"/>
          </p:nvPr>
        </p:nvSpPr>
        <p:spPr>
          <a:xfrm>
            <a:off x="637450" y="919325"/>
            <a:ext cx="3646200" cy="1179600"/>
          </a:xfrm>
          <a:prstGeom prst="rect">
            <a:avLst/>
          </a:prstGeom>
          <a:noFill/>
          <a:ln>
            <a:noFill/>
          </a:ln>
        </p:spPr>
        <p:txBody>
          <a:bodyPr anchorCtr="0" anchor="b" bIns="34275" lIns="68575" spcFirstLastPara="1" rIns="68575" wrap="square" tIns="34275">
            <a:noAutofit/>
          </a:bodyPr>
          <a:lstStyle/>
          <a:p>
            <a:pPr indent="0" lvl="0" marL="0" rtl="0" algn="l">
              <a:spcBef>
                <a:spcPts val="0"/>
              </a:spcBef>
              <a:spcAft>
                <a:spcPts val="0"/>
              </a:spcAft>
              <a:buNone/>
            </a:pPr>
            <a:r>
              <a:rPr b="1" lang="en" sz="5400">
                <a:solidFill>
                  <a:srgbClr val="326297"/>
                </a:solidFill>
                <a:latin typeface="Gill Sans"/>
                <a:ea typeface="Gill Sans"/>
                <a:cs typeface="Gill Sans"/>
                <a:sym typeface="Gill Sans"/>
              </a:rPr>
              <a:t>Thank You</a:t>
            </a:r>
            <a:endParaRPr/>
          </a:p>
        </p:txBody>
      </p:sp>
      <p:cxnSp>
        <p:nvCxnSpPr>
          <p:cNvPr id="1169" name="Google Shape;1169;p80"/>
          <p:cNvCxnSpPr/>
          <p:nvPr/>
        </p:nvCxnSpPr>
        <p:spPr>
          <a:xfrm>
            <a:off x="792956" y="2102933"/>
            <a:ext cx="3186300" cy="0"/>
          </a:xfrm>
          <a:prstGeom prst="straightConnector1">
            <a:avLst/>
          </a:prstGeom>
          <a:noFill/>
          <a:ln cap="flat" cmpd="sng" w="25400">
            <a:solidFill>
              <a:srgbClr val="7FBDE8"/>
            </a:solidFill>
            <a:prstDash val="solid"/>
            <a:round/>
            <a:headEnd len="sm" w="sm" type="none"/>
            <a:tailEnd len="sm" w="sm" type="none"/>
          </a:ln>
        </p:spPr>
      </p:cxnSp>
      <p:sp>
        <p:nvSpPr>
          <p:cNvPr id="1170" name="Google Shape;1170;p80"/>
          <p:cNvSpPr txBox="1"/>
          <p:nvPr>
            <p:ph idx="12" type="sldNum"/>
          </p:nvPr>
        </p:nvSpPr>
        <p:spPr>
          <a:xfrm>
            <a:off x="6553200" y="4767265"/>
            <a:ext cx="21336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solidFill>
                  <a:schemeClr val="dk1"/>
                </a:solidFill>
              </a:rPr>
              <a:t>‹#›</a:t>
            </a:fld>
            <a:endParaRPr>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pic>
        <p:nvPicPr>
          <p:cNvPr id="611" name="Google Shape;611;p36"/>
          <p:cNvPicPr preferRelativeResize="0"/>
          <p:nvPr/>
        </p:nvPicPr>
        <p:blipFill rotWithShape="1">
          <a:blip r:embed="rId4">
            <a:alphaModFix/>
          </a:blip>
          <a:srcRect b="11371" l="24739" r="24739" t="0"/>
          <a:stretch/>
        </p:blipFill>
        <p:spPr>
          <a:xfrm>
            <a:off x="-9800" y="0"/>
            <a:ext cx="3464726" cy="4558650"/>
          </a:xfrm>
          <a:prstGeom prst="rect">
            <a:avLst/>
          </a:prstGeom>
          <a:noFill/>
          <a:ln>
            <a:noFill/>
          </a:ln>
        </p:spPr>
      </p:pic>
      <p:sp>
        <p:nvSpPr>
          <p:cNvPr id="612" name="Google Shape;612;p36"/>
          <p:cNvSpPr txBox="1"/>
          <p:nvPr/>
        </p:nvSpPr>
        <p:spPr>
          <a:xfrm>
            <a:off x="3984925" y="1635650"/>
            <a:ext cx="4531800" cy="2008800"/>
          </a:xfrm>
          <a:prstGeom prst="rect">
            <a:avLst/>
          </a:prstGeom>
          <a:noFill/>
          <a:ln>
            <a:noFill/>
          </a:ln>
        </p:spPr>
        <p:txBody>
          <a:bodyPr anchorCtr="0" anchor="t" bIns="34275" lIns="68575" spcFirstLastPara="1" rIns="68575" wrap="square" tIns="34275">
            <a:spAutoFit/>
          </a:bodyPr>
          <a:lstStyle/>
          <a:p>
            <a:pPr indent="0" lvl="0" marL="0" marR="0" rtl="0" algn="l">
              <a:lnSpc>
                <a:spcPct val="120000"/>
              </a:lnSpc>
              <a:spcBef>
                <a:spcPts val="0"/>
              </a:spcBef>
              <a:spcAft>
                <a:spcPts val="0"/>
              </a:spcAft>
              <a:buNone/>
            </a:pPr>
            <a:r>
              <a:rPr b="1" lang="en" sz="1800">
                <a:solidFill>
                  <a:srgbClr val="0880AD"/>
                </a:solidFill>
                <a:latin typeface="Quattrocento Sans"/>
                <a:ea typeface="Quattrocento Sans"/>
                <a:cs typeface="Quattrocento Sans"/>
                <a:sym typeface="Quattrocento Sans"/>
              </a:rPr>
              <a:t>CCAN Introduction &amp; Overview </a:t>
            </a:r>
            <a:r>
              <a:rPr lang="en">
                <a:solidFill>
                  <a:srgbClr val="343434"/>
                </a:solidFill>
                <a:latin typeface="Quattrocento Sans"/>
                <a:ea typeface="Quattrocento Sans"/>
                <a:cs typeface="Quattrocento Sans"/>
                <a:sym typeface="Quattrocento Sans"/>
              </a:rPr>
              <a:t>10</a:t>
            </a:r>
            <a:r>
              <a:rPr lang="en">
                <a:solidFill>
                  <a:srgbClr val="343434"/>
                </a:solidFill>
                <a:latin typeface="Quattrocento Sans"/>
                <a:ea typeface="Quattrocento Sans"/>
                <a:cs typeface="Quattrocento Sans"/>
                <a:sym typeface="Quattrocento Sans"/>
              </a:rPr>
              <a:t> minutes</a:t>
            </a:r>
            <a:endParaRPr b="1" sz="1800">
              <a:solidFill>
                <a:srgbClr val="0880AD"/>
              </a:solidFill>
              <a:latin typeface="Quattrocento Sans"/>
              <a:ea typeface="Quattrocento Sans"/>
              <a:cs typeface="Quattrocento Sans"/>
              <a:sym typeface="Quattrocento Sans"/>
            </a:endParaRPr>
          </a:p>
          <a:p>
            <a:pPr indent="0" lvl="0" marL="0" rtl="0" algn="l">
              <a:lnSpc>
                <a:spcPct val="120000"/>
              </a:lnSpc>
              <a:spcBef>
                <a:spcPts val="0"/>
              </a:spcBef>
              <a:spcAft>
                <a:spcPts val="0"/>
              </a:spcAft>
              <a:buNone/>
            </a:pPr>
            <a:r>
              <a:rPr b="1" lang="en" sz="1800">
                <a:solidFill>
                  <a:srgbClr val="0880AD"/>
                </a:solidFill>
                <a:latin typeface="Quattrocento Sans"/>
                <a:ea typeface="Quattrocento Sans"/>
                <a:cs typeface="Quattrocento Sans"/>
                <a:sym typeface="Quattrocento Sans"/>
              </a:rPr>
              <a:t>Public Comment Feedback </a:t>
            </a:r>
            <a:r>
              <a:rPr lang="en">
                <a:solidFill>
                  <a:srgbClr val="343434"/>
                </a:solidFill>
                <a:latin typeface="Quattrocento Sans"/>
                <a:ea typeface="Quattrocento Sans"/>
                <a:cs typeface="Quattrocento Sans"/>
                <a:sym typeface="Quattrocento Sans"/>
              </a:rPr>
              <a:t>10 minutes</a:t>
            </a:r>
            <a:endParaRPr>
              <a:solidFill>
                <a:srgbClr val="343434"/>
              </a:solidFill>
              <a:latin typeface="Quattrocento Sans"/>
              <a:ea typeface="Quattrocento Sans"/>
              <a:cs typeface="Quattrocento Sans"/>
              <a:sym typeface="Quattrocento Sans"/>
            </a:endParaRPr>
          </a:p>
          <a:p>
            <a:pPr indent="0" lvl="0" marL="0" rtl="0" algn="l">
              <a:lnSpc>
                <a:spcPct val="120000"/>
              </a:lnSpc>
              <a:spcBef>
                <a:spcPts val="0"/>
              </a:spcBef>
              <a:spcAft>
                <a:spcPts val="0"/>
              </a:spcAft>
              <a:buNone/>
            </a:pPr>
            <a:r>
              <a:rPr b="1" lang="en" sz="1800">
                <a:solidFill>
                  <a:srgbClr val="0880AD"/>
                </a:solidFill>
                <a:latin typeface="Quattrocento Sans"/>
                <a:ea typeface="Quattrocento Sans"/>
                <a:cs typeface="Quattrocento Sans"/>
                <a:sym typeface="Quattrocento Sans"/>
              </a:rPr>
              <a:t>Emission Reduction Scenarios </a:t>
            </a:r>
            <a:r>
              <a:rPr lang="en">
                <a:solidFill>
                  <a:srgbClr val="343434"/>
                </a:solidFill>
                <a:latin typeface="Quattrocento Sans"/>
                <a:ea typeface="Quattrocento Sans"/>
                <a:cs typeface="Quattrocento Sans"/>
                <a:sym typeface="Quattrocento Sans"/>
              </a:rPr>
              <a:t>5 minutes</a:t>
            </a:r>
            <a:endParaRPr>
              <a:solidFill>
                <a:srgbClr val="343434"/>
              </a:solidFill>
              <a:latin typeface="Quattrocento Sans"/>
              <a:ea typeface="Quattrocento Sans"/>
              <a:cs typeface="Quattrocento Sans"/>
              <a:sym typeface="Quattrocento Sans"/>
            </a:endParaRPr>
          </a:p>
          <a:p>
            <a:pPr indent="0" lvl="0" marL="0" rtl="0" algn="l">
              <a:lnSpc>
                <a:spcPct val="120000"/>
              </a:lnSpc>
              <a:spcBef>
                <a:spcPts val="0"/>
              </a:spcBef>
              <a:spcAft>
                <a:spcPts val="0"/>
              </a:spcAft>
              <a:buNone/>
            </a:pPr>
            <a:r>
              <a:rPr b="1" lang="en" sz="1800">
                <a:solidFill>
                  <a:srgbClr val="0880AD"/>
                </a:solidFill>
                <a:latin typeface="Quattrocento Sans"/>
                <a:ea typeface="Quattrocento Sans"/>
                <a:cs typeface="Quattrocento Sans"/>
                <a:sym typeface="Quattrocento Sans"/>
              </a:rPr>
              <a:t>Opportunity Areas </a:t>
            </a:r>
            <a:r>
              <a:rPr lang="en">
                <a:solidFill>
                  <a:srgbClr val="343434"/>
                </a:solidFill>
                <a:latin typeface="Quattrocento Sans"/>
                <a:ea typeface="Quattrocento Sans"/>
                <a:cs typeface="Quattrocento Sans"/>
                <a:sym typeface="Quattrocento Sans"/>
              </a:rPr>
              <a:t>5 minutes</a:t>
            </a:r>
            <a:endParaRPr>
              <a:solidFill>
                <a:srgbClr val="343434"/>
              </a:solidFill>
              <a:latin typeface="Quattrocento Sans"/>
              <a:ea typeface="Quattrocento Sans"/>
              <a:cs typeface="Quattrocento Sans"/>
              <a:sym typeface="Quattrocento Sans"/>
            </a:endParaRPr>
          </a:p>
          <a:p>
            <a:pPr indent="0" lvl="0" marL="0" rtl="0" algn="l">
              <a:lnSpc>
                <a:spcPct val="120000"/>
              </a:lnSpc>
              <a:spcBef>
                <a:spcPts val="0"/>
              </a:spcBef>
              <a:spcAft>
                <a:spcPts val="0"/>
              </a:spcAft>
              <a:buClr>
                <a:schemeClr val="dk1"/>
              </a:buClr>
              <a:buFont typeface="Arial"/>
              <a:buNone/>
            </a:pPr>
            <a:r>
              <a:rPr b="1" lang="en" sz="1800">
                <a:solidFill>
                  <a:srgbClr val="0880AD"/>
                </a:solidFill>
                <a:latin typeface="Quattrocento Sans"/>
                <a:ea typeface="Quattrocento Sans"/>
                <a:cs typeface="Quattrocento Sans"/>
                <a:sym typeface="Quattrocento Sans"/>
              </a:rPr>
              <a:t>Community Benefits </a:t>
            </a:r>
            <a:r>
              <a:rPr lang="en">
                <a:solidFill>
                  <a:srgbClr val="343434"/>
                </a:solidFill>
                <a:latin typeface="Quattrocento Sans"/>
                <a:ea typeface="Quattrocento Sans"/>
                <a:cs typeface="Quattrocento Sans"/>
                <a:sym typeface="Quattrocento Sans"/>
              </a:rPr>
              <a:t>5 minutes</a:t>
            </a:r>
            <a:endParaRPr>
              <a:solidFill>
                <a:srgbClr val="343434"/>
              </a:solidFill>
              <a:latin typeface="Quattrocento Sans"/>
              <a:ea typeface="Quattrocento Sans"/>
              <a:cs typeface="Quattrocento Sans"/>
              <a:sym typeface="Quattrocento Sans"/>
            </a:endParaRPr>
          </a:p>
          <a:p>
            <a:pPr indent="0" lvl="0" marL="0" rtl="0" algn="l">
              <a:lnSpc>
                <a:spcPct val="120000"/>
              </a:lnSpc>
              <a:spcBef>
                <a:spcPts val="0"/>
              </a:spcBef>
              <a:spcAft>
                <a:spcPts val="0"/>
              </a:spcAft>
              <a:buNone/>
            </a:pPr>
            <a:r>
              <a:rPr b="1" lang="en" sz="1800">
                <a:solidFill>
                  <a:srgbClr val="0880AD"/>
                </a:solidFill>
                <a:latin typeface="Quattrocento Sans"/>
                <a:ea typeface="Quattrocento Sans"/>
                <a:cs typeface="Quattrocento Sans"/>
                <a:sym typeface="Quattrocento Sans"/>
              </a:rPr>
              <a:t>Closing </a:t>
            </a:r>
            <a:r>
              <a:rPr lang="en">
                <a:solidFill>
                  <a:srgbClr val="343434"/>
                </a:solidFill>
                <a:latin typeface="Quattrocento Sans"/>
                <a:ea typeface="Quattrocento Sans"/>
                <a:cs typeface="Quattrocento Sans"/>
                <a:sym typeface="Quattrocento Sans"/>
              </a:rPr>
              <a:t>5 minutes</a:t>
            </a:r>
            <a:endParaRPr b="1" sz="1800">
              <a:solidFill>
                <a:srgbClr val="0880AD"/>
              </a:solidFill>
              <a:latin typeface="Quattrocento Sans"/>
              <a:ea typeface="Quattrocento Sans"/>
              <a:cs typeface="Quattrocento Sans"/>
              <a:sym typeface="Quattrocento Sans"/>
            </a:endParaRPr>
          </a:p>
        </p:txBody>
      </p:sp>
      <p:sp>
        <p:nvSpPr>
          <p:cNvPr id="613" name="Google Shape;613;p36"/>
          <p:cNvSpPr txBox="1"/>
          <p:nvPr/>
        </p:nvSpPr>
        <p:spPr>
          <a:xfrm>
            <a:off x="3907631" y="497821"/>
            <a:ext cx="5236500" cy="584400"/>
          </a:xfrm>
          <a:prstGeom prst="rect">
            <a:avLst/>
          </a:prstGeom>
          <a:noFill/>
          <a:ln>
            <a:noFill/>
          </a:ln>
        </p:spPr>
        <p:txBody>
          <a:bodyPr anchorCtr="0" anchor="t" bIns="0" lIns="0" spcFirstLastPara="1" rIns="0" wrap="square" tIns="0">
            <a:spAutoFit/>
          </a:bodyPr>
          <a:lstStyle/>
          <a:p>
            <a:pPr indent="0" lvl="0" marL="0" marR="0" rtl="0" algn="l">
              <a:lnSpc>
                <a:spcPct val="92592"/>
              </a:lnSpc>
              <a:spcBef>
                <a:spcPts val="0"/>
              </a:spcBef>
              <a:spcAft>
                <a:spcPts val="0"/>
              </a:spcAft>
              <a:buNone/>
            </a:pPr>
            <a:r>
              <a:rPr b="1" lang="en" sz="4100">
                <a:solidFill>
                  <a:srgbClr val="326297"/>
                </a:solidFill>
                <a:latin typeface="Quattrocento Sans"/>
                <a:ea typeface="Quattrocento Sans"/>
                <a:cs typeface="Quattrocento Sans"/>
                <a:sym typeface="Quattrocento Sans"/>
              </a:rPr>
              <a:t>Agend</a:t>
            </a:r>
            <a:r>
              <a:rPr b="1" lang="en" sz="4100">
                <a:solidFill>
                  <a:srgbClr val="326297"/>
                </a:solidFill>
                <a:latin typeface="Quattrocento Sans"/>
                <a:ea typeface="Quattrocento Sans"/>
                <a:cs typeface="Quattrocento Sans"/>
                <a:sym typeface="Quattrocento Sans"/>
              </a:rPr>
              <a:t>a</a:t>
            </a:r>
            <a:endParaRPr b="1" sz="4100">
              <a:solidFill>
                <a:srgbClr val="1566A8"/>
              </a:solidFill>
              <a:latin typeface="Quattrocento Sans"/>
              <a:ea typeface="Quattrocento Sans"/>
              <a:cs typeface="Quattrocento Sans"/>
              <a:sym typeface="Quattrocento Sans"/>
            </a:endParaRPr>
          </a:p>
        </p:txBody>
      </p:sp>
      <p:sp>
        <p:nvSpPr>
          <p:cNvPr id="614" name="Google Shape;614;p36"/>
          <p:cNvSpPr txBox="1"/>
          <p:nvPr>
            <p:ph idx="12" type="sldNum"/>
          </p:nvPr>
        </p:nvSpPr>
        <p:spPr>
          <a:xfrm>
            <a:off x="6553200" y="4767265"/>
            <a:ext cx="21336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5" name="Shape 1175"/>
        <p:cNvGrpSpPr/>
        <p:nvPr/>
      </p:nvGrpSpPr>
      <p:grpSpPr>
        <a:xfrm>
          <a:off x="0" y="0"/>
          <a:ext cx="0" cy="0"/>
          <a:chOff x="0" y="0"/>
          <a:chExt cx="0" cy="0"/>
        </a:xfrm>
      </p:grpSpPr>
      <p:sp>
        <p:nvSpPr>
          <p:cNvPr id="1176" name="Google Shape;1176;p81"/>
          <p:cNvSpPr txBox="1"/>
          <p:nvPr/>
        </p:nvSpPr>
        <p:spPr>
          <a:xfrm>
            <a:off x="750100" y="2457427"/>
            <a:ext cx="3822000" cy="1223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500">
                <a:solidFill>
                  <a:srgbClr val="262626"/>
                </a:solidFill>
                <a:latin typeface="Quattrocento Sans"/>
                <a:ea typeface="Quattrocento Sans"/>
                <a:cs typeface="Quattrocento Sans"/>
                <a:sym typeface="Quattrocento Sans"/>
              </a:rPr>
              <a:t>Link</a:t>
            </a:r>
            <a:r>
              <a:rPr lang="en" sz="1500">
                <a:solidFill>
                  <a:srgbClr val="262626"/>
                </a:solidFill>
                <a:latin typeface="Quattrocento Sans"/>
                <a:ea typeface="Quattrocento Sans"/>
                <a:cs typeface="Quattrocento Sans"/>
                <a:sym typeface="Quattrocento Sans"/>
              </a:rPr>
              <a:t> in chat to share additional information and provide feedback about this session.</a:t>
            </a:r>
            <a:endParaRPr sz="1500">
              <a:solidFill>
                <a:srgbClr val="262626"/>
              </a:solidFill>
              <a:latin typeface="Quattrocento Sans"/>
              <a:ea typeface="Quattrocento Sans"/>
              <a:cs typeface="Quattrocento Sans"/>
              <a:sym typeface="Quattrocento Sans"/>
            </a:endParaRPr>
          </a:p>
          <a:p>
            <a:pPr indent="0" lvl="0" marL="0" marR="0" rtl="0" algn="l">
              <a:spcBef>
                <a:spcPts val="0"/>
              </a:spcBef>
              <a:spcAft>
                <a:spcPts val="0"/>
              </a:spcAft>
              <a:buNone/>
            </a:pPr>
            <a:r>
              <a:t/>
            </a:r>
            <a:endParaRPr sz="1500">
              <a:solidFill>
                <a:srgbClr val="262626"/>
              </a:solidFill>
              <a:latin typeface="Quattrocento Sans"/>
              <a:ea typeface="Quattrocento Sans"/>
              <a:cs typeface="Quattrocento Sans"/>
              <a:sym typeface="Quattrocento Sans"/>
            </a:endParaRPr>
          </a:p>
          <a:p>
            <a:pPr indent="0" lvl="0" marL="0" marR="0" rtl="0" algn="l">
              <a:spcBef>
                <a:spcPts val="0"/>
              </a:spcBef>
              <a:spcAft>
                <a:spcPts val="0"/>
              </a:spcAft>
              <a:buNone/>
            </a:pPr>
            <a:r>
              <a:t/>
            </a:r>
            <a:endParaRPr sz="1500">
              <a:solidFill>
                <a:srgbClr val="262626"/>
              </a:solidFill>
              <a:latin typeface="Quattrocento Sans"/>
              <a:ea typeface="Quattrocento Sans"/>
              <a:cs typeface="Quattrocento Sans"/>
              <a:sym typeface="Quattrocento Sans"/>
            </a:endParaRPr>
          </a:p>
          <a:p>
            <a:pPr indent="0" lvl="0" marL="0" marR="0" rtl="0" algn="l">
              <a:lnSpc>
                <a:spcPct val="140000"/>
              </a:lnSpc>
              <a:spcBef>
                <a:spcPts val="0"/>
              </a:spcBef>
              <a:spcAft>
                <a:spcPts val="0"/>
              </a:spcAft>
              <a:buNone/>
            </a:pPr>
            <a:r>
              <a:t/>
            </a:r>
            <a:endParaRPr b="1" sz="1500">
              <a:solidFill>
                <a:srgbClr val="262626"/>
              </a:solidFill>
              <a:latin typeface="Quattrocento Sans"/>
              <a:ea typeface="Quattrocento Sans"/>
              <a:cs typeface="Quattrocento Sans"/>
              <a:sym typeface="Quattrocento Sans"/>
            </a:endParaRPr>
          </a:p>
        </p:txBody>
      </p:sp>
      <p:pic>
        <p:nvPicPr>
          <p:cNvPr id="1177" name="Google Shape;1177;p81" title="Carson City Greenhouse_2_NV Energy Flickr.jpg"/>
          <p:cNvPicPr preferRelativeResize="0"/>
          <p:nvPr/>
        </p:nvPicPr>
        <p:blipFill rotWithShape="1">
          <a:blip r:embed="rId3">
            <a:alphaModFix/>
          </a:blip>
          <a:srcRect b="0" l="18152" r="18152" t="0"/>
          <a:stretch/>
        </p:blipFill>
        <p:spPr>
          <a:xfrm>
            <a:off x="4777990" y="8"/>
            <a:ext cx="4368022" cy="514350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1178" name="Google Shape;1178;p81"/>
          <p:cNvSpPr txBox="1"/>
          <p:nvPr>
            <p:ph type="ctrTitle"/>
          </p:nvPr>
        </p:nvSpPr>
        <p:spPr>
          <a:xfrm>
            <a:off x="637444" y="919319"/>
            <a:ext cx="3443400" cy="1179600"/>
          </a:xfrm>
          <a:prstGeom prst="rect">
            <a:avLst/>
          </a:prstGeom>
          <a:noFill/>
          <a:ln>
            <a:noFill/>
          </a:ln>
        </p:spPr>
        <p:txBody>
          <a:bodyPr anchorCtr="0" anchor="b" bIns="34275" lIns="68575" spcFirstLastPara="1" rIns="68575" wrap="square" tIns="34275">
            <a:noAutofit/>
          </a:bodyPr>
          <a:lstStyle/>
          <a:p>
            <a:pPr indent="0" lvl="0" marL="0" rtl="0" algn="l">
              <a:spcBef>
                <a:spcPts val="0"/>
              </a:spcBef>
              <a:spcAft>
                <a:spcPts val="0"/>
              </a:spcAft>
              <a:buNone/>
            </a:pPr>
            <a:r>
              <a:rPr b="1" lang="en" sz="5400">
                <a:solidFill>
                  <a:srgbClr val="326297"/>
                </a:solidFill>
              </a:rPr>
              <a:t>Feedbac</a:t>
            </a:r>
            <a:r>
              <a:rPr b="1" lang="en" sz="5400">
                <a:solidFill>
                  <a:srgbClr val="326297"/>
                </a:solidFill>
              </a:rPr>
              <a:t>k</a:t>
            </a:r>
            <a:endParaRPr/>
          </a:p>
        </p:txBody>
      </p:sp>
      <p:cxnSp>
        <p:nvCxnSpPr>
          <p:cNvPr id="1179" name="Google Shape;1179;p81"/>
          <p:cNvCxnSpPr/>
          <p:nvPr/>
        </p:nvCxnSpPr>
        <p:spPr>
          <a:xfrm>
            <a:off x="792956" y="2102933"/>
            <a:ext cx="3186300" cy="0"/>
          </a:xfrm>
          <a:prstGeom prst="straightConnector1">
            <a:avLst/>
          </a:prstGeom>
          <a:noFill/>
          <a:ln cap="flat" cmpd="sng" w="25400">
            <a:solidFill>
              <a:srgbClr val="7FBDE8"/>
            </a:solidFill>
            <a:prstDash val="solid"/>
            <a:round/>
            <a:headEnd len="sm" w="sm" type="none"/>
            <a:tailEnd len="sm" w="sm" type="none"/>
          </a:ln>
        </p:spPr>
      </p:cxnSp>
      <p:sp>
        <p:nvSpPr>
          <p:cNvPr id="1180" name="Google Shape;1180;p81"/>
          <p:cNvSpPr txBox="1"/>
          <p:nvPr>
            <p:ph idx="12" type="sldNum"/>
          </p:nvPr>
        </p:nvSpPr>
        <p:spPr>
          <a:xfrm>
            <a:off x="6553200" y="4767265"/>
            <a:ext cx="21336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solidFill>
                  <a:schemeClr val="dk1"/>
                </a:solidFill>
              </a:rPr>
              <a:t>‹#›</a:t>
            </a:fld>
            <a:endParaRPr>
              <a:solidFill>
                <a:schemeClr val="dk1"/>
              </a:solidFill>
            </a:endParaRPr>
          </a:p>
        </p:txBody>
      </p:sp>
      <p:pic>
        <p:nvPicPr>
          <p:cNvPr id="1181" name="Google Shape;1181;p81" title="December Final Presentation - Feedback Form.png"/>
          <p:cNvPicPr preferRelativeResize="0"/>
          <p:nvPr/>
        </p:nvPicPr>
        <p:blipFill>
          <a:blip r:embed="rId4">
            <a:alphaModFix/>
          </a:blip>
          <a:stretch>
            <a:fillRect/>
          </a:stretch>
        </p:blipFill>
        <p:spPr>
          <a:xfrm>
            <a:off x="675608" y="2980750"/>
            <a:ext cx="1582300" cy="1582300"/>
          </a:xfrm>
          <a:prstGeom prst="rect">
            <a:avLst/>
          </a:prstGeom>
          <a:noFill/>
          <a:ln>
            <a:noFill/>
          </a:ln>
        </p:spPr>
      </p:pic>
      <p:sp>
        <p:nvSpPr>
          <p:cNvPr id="1182" name="Google Shape;1182;p81"/>
          <p:cNvSpPr txBox="1"/>
          <p:nvPr/>
        </p:nvSpPr>
        <p:spPr>
          <a:xfrm>
            <a:off x="2189458" y="3114000"/>
            <a:ext cx="23586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solidFill>
                  <a:schemeClr val="dk1"/>
                </a:solidFill>
              </a:rPr>
              <a:t>https://ssgcoop.typeform.com/to/YwX4Q2Aq</a:t>
            </a:r>
            <a:endParaRPr b="1" sz="1000"/>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7" name="Shape 1187"/>
        <p:cNvGrpSpPr/>
        <p:nvPr/>
      </p:nvGrpSpPr>
      <p:grpSpPr>
        <a:xfrm>
          <a:off x="0" y="0"/>
          <a:ext cx="0" cy="0"/>
          <a:chOff x="0" y="0"/>
          <a:chExt cx="0" cy="0"/>
        </a:xfrm>
      </p:grpSpPr>
      <p:pic>
        <p:nvPicPr>
          <p:cNvPr id="1188" name="Google Shape;1188;p82" title="Pitchfork Ranch_1_Nevada State Parks Flickr..jpg"/>
          <p:cNvPicPr preferRelativeResize="0"/>
          <p:nvPr/>
        </p:nvPicPr>
        <p:blipFill rotWithShape="1">
          <a:blip r:embed="rId3">
            <a:alphaModFix/>
          </a:blip>
          <a:srcRect b="0" l="20869" r="20869" t="0"/>
          <a:stretch/>
        </p:blipFill>
        <p:spPr>
          <a:xfrm>
            <a:off x="4777990" y="8"/>
            <a:ext cx="4368022" cy="514350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1189" name="Google Shape;1189;p82"/>
          <p:cNvSpPr txBox="1"/>
          <p:nvPr>
            <p:ph type="ctrTitle"/>
          </p:nvPr>
        </p:nvSpPr>
        <p:spPr>
          <a:xfrm>
            <a:off x="637450" y="919325"/>
            <a:ext cx="3646200" cy="1179600"/>
          </a:xfrm>
          <a:prstGeom prst="rect">
            <a:avLst/>
          </a:prstGeom>
          <a:noFill/>
          <a:ln>
            <a:noFill/>
          </a:ln>
        </p:spPr>
        <p:txBody>
          <a:bodyPr anchorCtr="0" anchor="b" bIns="34275" lIns="68575" spcFirstLastPara="1" rIns="68575" wrap="square" tIns="34275">
            <a:noAutofit/>
          </a:bodyPr>
          <a:lstStyle/>
          <a:p>
            <a:pPr indent="0" lvl="0" marL="0" rtl="0" algn="l">
              <a:spcBef>
                <a:spcPts val="0"/>
              </a:spcBef>
              <a:spcAft>
                <a:spcPts val="0"/>
              </a:spcAft>
              <a:buNone/>
            </a:pPr>
            <a:r>
              <a:rPr b="1" lang="en" sz="5400">
                <a:solidFill>
                  <a:srgbClr val="326297"/>
                </a:solidFill>
              </a:rPr>
              <a:t>Questions?</a:t>
            </a:r>
            <a:endParaRPr/>
          </a:p>
        </p:txBody>
      </p:sp>
      <p:cxnSp>
        <p:nvCxnSpPr>
          <p:cNvPr id="1190" name="Google Shape;1190;p82"/>
          <p:cNvCxnSpPr/>
          <p:nvPr/>
        </p:nvCxnSpPr>
        <p:spPr>
          <a:xfrm>
            <a:off x="792956" y="2102933"/>
            <a:ext cx="3186300" cy="0"/>
          </a:xfrm>
          <a:prstGeom prst="straightConnector1">
            <a:avLst/>
          </a:prstGeom>
          <a:noFill/>
          <a:ln cap="flat" cmpd="sng" w="25400">
            <a:solidFill>
              <a:srgbClr val="7FBDE8"/>
            </a:solidFill>
            <a:prstDash val="solid"/>
            <a:round/>
            <a:headEnd len="sm" w="sm" type="none"/>
            <a:tailEnd len="sm" w="sm" type="none"/>
          </a:ln>
        </p:spPr>
      </p:cxnSp>
      <p:sp>
        <p:nvSpPr>
          <p:cNvPr id="1191" name="Google Shape;1191;p82"/>
          <p:cNvSpPr txBox="1"/>
          <p:nvPr>
            <p:ph idx="12" type="sldNum"/>
          </p:nvPr>
        </p:nvSpPr>
        <p:spPr>
          <a:xfrm>
            <a:off x="6553200" y="4767265"/>
            <a:ext cx="21336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solidFill>
                  <a:schemeClr val="dk1"/>
                </a:solidFill>
              </a:rPr>
              <a:t>‹#›</a:t>
            </a:fld>
            <a:endParaRPr>
              <a:solidFill>
                <a:schemeClr val="dk1"/>
              </a:solidFill>
            </a:endParaRPr>
          </a:p>
        </p:txBody>
      </p:sp>
      <p:sp>
        <p:nvSpPr>
          <p:cNvPr id="1192" name="Google Shape;1192;p82"/>
          <p:cNvSpPr txBox="1"/>
          <p:nvPr/>
        </p:nvSpPr>
        <p:spPr>
          <a:xfrm>
            <a:off x="792950" y="2457425"/>
            <a:ext cx="3896700" cy="992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500">
                <a:solidFill>
                  <a:srgbClr val="262626"/>
                </a:solidFill>
                <a:latin typeface="Quattrocento Sans"/>
                <a:ea typeface="Quattrocento Sans"/>
                <a:cs typeface="Quattrocento Sans"/>
                <a:sym typeface="Quattrocento Sans"/>
              </a:rPr>
              <a:t>The team is here to answer any remaining questions you may have on the CCAN!</a:t>
            </a:r>
            <a:endParaRPr sz="1500">
              <a:solidFill>
                <a:srgbClr val="262626"/>
              </a:solidFill>
              <a:latin typeface="Quattrocento Sans"/>
              <a:ea typeface="Quattrocento Sans"/>
              <a:cs typeface="Quattrocento Sans"/>
              <a:sym typeface="Quattrocento Sans"/>
            </a:endParaRPr>
          </a:p>
          <a:p>
            <a:pPr indent="0" lvl="0" marL="0" marR="0" rtl="0" algn="l">
              <a:spcBef>
                <a:spcPts val="0"/>
              </a:spcBef>
              <a:spcAft>
                <a:spcPts val="0"/>
              </a:spcAft>
              <a:buNone/>
            </a:pPr>
            <a:r>
              <a:t/>
            </a:r>
            <a:endParaRPr sz="1500">
              <a:solidFill>
                <a:srgbClr val="262626"/>
              </a:solidFill>
              <a:latin typeface="Quattrocento Sans"/>
              <a:ea typeface="Quattrocento Sans"/>
              <a:cs typeface="Quattrocento Sans"/>
              <a:sym typeface="Quattrocento Sans"/>
            </a:endParaRPr>
          </a:p>
          <a:p>
            <a:pPr indent="0" lvl="0" marL="0" marR="0" rtl="0" algn="l">
              <a:lnSpc>
                <a:spcPct val="140000"/>
              </a:lnSpc>
              <a:spcBef>
                <a:spcPts val="0"/>
              </a:spcBef>
              <a:spcAft>
                <a:spcPts val="0"/>
              </a:spcAft>
              <a:buNone/>
            </a:pPr>
            <a:r>
              <a:t/>
            </a:r>
            <a:endParaRPr b="1" sz="1500">
              <a:solidFill>
                <a:srgbClr val="262626"/>
              </a:solidFill>
              <a:latin typeface="Quattrocento Sans"/>
              <a:ea typeface="Quattrocento Sans"/>
              <a:cs typeface="Quattrocento Sans"/>
              <a:sym typeface="Quattrocento Sans"/>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197" name="Shape 1197"/>
        <p:cNvGrpSpPr/>
        <p:nvPr/>
      </p:nvGrpSpPr>
      <p:grpSpPr>
        <a:xfrm>
          <a:off x="0" y="0"/>
          <a:ext cx="0" cy="0"/>
          <a:chOff x="0" y="0"/>
          <a:chExt cx="0" cy="0"/>
        </a:xfrm>
      </p:grpSpPr>
      <p:sp>
        <p:nvSpPr>
          <p:cNvPr id="1198" name="Google Shape;1198;p83"/>
          <p:cNvSpPr txBox="1"/>
          <p:nvPr>
            <p:ph type="ctrTitle"/>
          </p:nvPr>
        </p:nvSpPr>
        <p:spPr>
          <a:xfrm>
            <a:off x="685800" y="1969296"/>
            <a:ext cx="7772400" cy="1102500"/>
          </a:xfrm>
          <a:prstGeom prst="rect">
            <a:avLst/>
          </a:prstGeom>
          <a:noFill/>
          <a:ln>
            <a:noFill/>
          </a:ln>
        </p:spPr>
        <p:txBody>
          <a:bodyPr anchorCtr="0" anchor="b" bIns="34275" lIns="68575" spcFirstLastPara="1" rIns="68575" wrap="square" tIns="34275">
            <a:noAutofit/>
          </a:bodyPr>
          <a:lstStyle/>
          <a:p>
            <a:pPr indent="0" lvl="0" marL="0" rtl="0" algn="ctr">
              <a:spcBef>
                <a:spcPts val="0"/>
              </a:spcBef>
              <a:spcAft>
                <a:spcPts val="0"/>
              </a:spcAft>
              <a:buNone/>
            </a:pPr>
            <a:r>
              <a:rPr b="1" lang="en" sz="4100">
                <a:solidFill>
                  <a:schemeClr val="lt1"/>
                </a:solidFill>
                <a:latin typeface="Quattrocento Sans"/>
                <a:ea typeface="Quattrocento Sans"/>
                <a:cs typeface="Quattrocento Sans"/>
                <a:sym typeface="Quattrocento Sans"/>
              </a:rPr>
              <a:t>Extra Slides</a:t>
            </a:r>
            <a:endParaRPr/>
          </a:p>
        </p:txBody>
      </p:sp>
      <p:sp>
        <p:nvSpPr>
          <p:cNvPr id="1199" name="Google Shape;1199;p83"/>
          <p:cNvSpPr txBox="1"/>
          <p:nvPr>
            <p:ph idx="12" type="sldNum"/>
          </p:nvPr>
        </p:nvSpPr>
        <p:spPr>
          <a:xfrm>
            <a:off x="6553200" y="4767265"/>
            <a:ext cx="21336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pic>
        <p:nvPicPr>
          <p:cNvPr id="1200" name="Google Shape;1200;p83" title="Cave Lake Fishing_4_Nevada State Parks Flickr.jpg"/>
          <p:cNvPicPr preferRelativeResize="0"/>
          <p:nvPr/>
        </p:nvPicPr>
        <p:blipFill rotWithShape="1">
          <a:blip r:embed="rId3">
            <a:alphaModFix/>
          </a:blip>
          <a:srcRect b="70610" l="0" r="0" t="-630"/>
          <a:stretch/>
        </p:blipFill>
        <p:spPr>
          <a:xfrm>
            <a:off x="-14628" y="-48750"/>
            <a:ext cx="9144003" cy="227517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205" name="Shape 1205"/>
        <p:cNvGrpSpPr/>
        <p:nvPr/>
      </p:nvGrpSpPr>
      <p:grpSpPr>
        <a:xfrm>
          <a:off x="0" y="0"/>
          <a:ext cx="0" cy="0"/>
          <a:chOff x="0" y="0"/>
          <a:chExt cx="0" cy="0"/>
        </a:xfrm>
      </p:grpSpPr>
      <p:sp>
        <p:nvSpPr>
          <p:cNvPr id="1206" name="Google Shape;1206;p84"/>
          <p:cNvSpPr txBox="1"/>
          <p:nvPr/>
        </p:nvSpPr>
        <p:spPr>
          <a:xfrm>
            <a:off x="8581343" y="4786228"/>
            <a:ext cx="296100" cy="1386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lang="en" sz="900">
                <a:solidFill>
                  <a:srgbClr val="326297"/>
                </a:solidFill>
                <a:latin typeface="Arial"/>
                <a:ea typeface="Arial"/>
                <a:cs typeface="Arial"/>
                <a:sym typeface="Arial"/>
              </a:rPr>
              <a:t>6</a:t>
            </a:r>
            <a:endParaRPr sz="1100"/>
          </a:p>
        </p:txBody>
      </p:sp>
      <p:sp>
        <p:nvSpPr>
          <p:cNvPr id="1207" name="Google Shape;1207;p84"/>
          <p:cNvSpPr txBox="1"/>
          <p:nvPr>
            <p:ph idx="12" type="sldNum"/>
          </p:nvPr>
        </p:nvSpPr>
        <p:spPr>
          <a:xfrm>
            <a:off x="6553200" y="4767265"/>
            <a:ext cx="21336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1208" name="Google Shape;1208;p84"/>
          <p:cNvSpPr txBox="1"/>
          <p:nvPr>
            <p:ph idx="4294967295" type="title"/>
          </p:nvPr>
        </p:nvSpPr>
        <p:spPr>
          <a:xfrm>
            <a:off x="2029650" y="456717"/>
            <a:ext cx="5084700" cy="543300"/>
          </a:xfrm>
          <a:prstGeom prst="rect">
            <a:avLst/>
          </a:prstGeom>
          <a:noFill/>
          <a:ln>
            <a:noFill/>
          </a:ln>
        </p:spPr>
        <p:txBody>
          <a:bodyPr anchorCtr="0" anchor="b" bIns="34275" lIns="68575" spcFirstLastPara="1" rIns="68575" wrap="square" tIns="34275">
            <a:noAutofit/>
          </a:bodyPr>
          <a:lstStyle/>
          <a:p>
            <a:pPr indent="0" lvl="0" marL="0" rtl="0" algn="ctr">
              <a:lnSpc>
                <a:spcPct val="80000"/>
              </a:lnSpc>
              <a:spcBef>
                <a:spcPts val="0"/>
              </a:spcBef>
              <a:spcAft>
                <a:spcPts val="0"/>
              </a:spcAft>
              <a:buNone/>
            </a:pPr>
            <a:r>
              <a:rPr b="1" lang="en" sz="3600">
                <a:solidFill>
                  <a:srgbClr val="326297"/>
                </a:solidFill>
              </a:rPr>
              <a:t>Community Benefits to Reducing GHG </a:t>
            </a:r>
            <a:r>
              <a:rPr b="1" lang="en" sz="3600">
                <a:solidFill>
                  <a:srgbClr val="326297"/>
                </a:solidFill>
              </a:rPr>
              <a:t>Emissions</a:t>
            </a:r>
            <a:endParaRPr b="1" sz="3600">
              <a:solidFill>
                <a:srgbClr val="326297"/>
              </a:solidFill>
            </a:endParaRPr>
          </a:p>
        </p:txBody>
      </p:sp>
      <p:sp>
        <p:nvSpPr>
          <p:cNvPr id="1209" name="Google Shape;1209;p84"/>
          <p:cNvSpPr txBox="1"/>
          <p:nvPr/>
        </p:nvSpPr>
        <p:spPr>
          <a:xfrm>
            <a:off x="611125" y="1000029"/>
            <a:ext cx="8380200" cy="34869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b="1" lang="en" sz="1100">
                <a:solidFill>
                  <a:schemeClr val="dk1"/>
                </a:solidFill>
                <a:latin typeface="Open Sans"/>
                <a:ea typeface="Open Sans"/>
                <a:cs typeface="Open Sans"/>
                <a:sym typeface="Open Sans"/>
              </a:rPr>
              <a:t>Reduce Household Energy Costs: </a:t>
            </a:r>
            <a:endParaRPr b="1" sz="1100">
              <a:solidFill>
                <a:schemeClr val="dk1"/>
              </a:solidFill>
              <a:latin typeface="Open Sans"/>
              <a:ea typeface="Open Sans"/>
              <a:cs typeface="Open Sans"/>
              <a:sym typeface="Open Sans"/>
            </a:endParaRPr>
          </a:p>
          <a:p>
            <a:pPr indent="-298450" lvl="0" marL="457200" rtl="0" algn="l">
              <a:lnSpc>
                <a:spcPct val="120000"/>
              </a:lnSpc>
              <a:spcBef>
                <a:spcPts val="700"/>
              </a:spcBef>
              <a:spcAft>
                <a:spcPts val="0"/>
              </a:spcAft>
              <a:buClr>
                <a:schemeClr val="dk1"/>
              </a:buClr>
              <a:buSzPts val="1100"/>
              <a:buFont typeface="Open Sans"/>
              <a:buChar char="-"/>
            </a:pPr>
            <a:r>
              <a:rPr lang="en" sz="1100">
                <a:solidFill>
                  <a:schemeClr val="dk1"/>
                </a:solidFill>
                <a:latin typeface="Open Sans"/>
                <a:ea typeface="Open Sans"/>
                <a:cs typeface="Open Sans"/>
                <a:sym typeface="Open Sans"/>
              </a:rPr>
              <a:t>Household Energy spending  can reduce up to 84% in 2050 </a:t>
            </a:r>
            <a:r>
              <a:rPr lang="en" sz="1100">
                <a:solidFill>
                  <a:schemeClr val="dk1"/>
                </a:solidFill>
                <a:latin typeface="Open Sans Medium"/>
                <a:ea typeface="Open Sans Medium"/>
                <a:cs typeface="Open Sans Medium"/>
                <a:sym typeface="Open Sans Medium"/>
              </a:rPr>
              <a:t>(Community-Driven </a:t>
            </a:r>
            <a:r>
              <a:rPr lang="en" sz="1100">
                <a:solidFill>
                  <a:schemeClr val="dk1"/>
                </a:solidFill>
                <a:latin typeface="Open Sans Medium"/>
                <a:ea typeface="Open Sans Medium"/>
                <a:cs typeface="Open Sans Medium"/>
                <a:sym typeface="Open Sans Medium"/>
              </a:rPr>
              <a:t>Scenario</a:t>
            </a:r>
            <a:r>
              <a:rPr lang="en" sz="1100">
                <a:solidFill>
                  <a:schemeClr val="dk1"/>
                </a:solidFill>
                <a:latin typeface="Open Sans Medium"/>
                <a:ea typeface="Open Sans Medium"/>
                <a:cs typeface="Open Sans Medium"/>
                <a:sym typeface="Open Sans Medium"/>
              </a:rPr>
              <a:t>)</a:t>
            </a:r>
            <a:r>
              <a:rPr lang="en" sz="1100">
                <a:solidFill>
                  <a:schemeClr val="dk1"/>
                </a:solidFill>
                <a:latin typeface="Open Sans"/>
                <a:ea typeface="Open Sans"/>
                <a:cs typeface="Open Sans"/>
                <a:sym typeface="Open Sans"/>
              </a:rPr>
              <a:t> </a:t>
            </a:r>
            <a:endParaRPr sz="1100">
              <a:solidFill>
                <a:schemeClr val="dk1"/>
              </a:solidFill>
              <a:latin typeface="Open Sans"/>
              <a:ea typeface="Open Sans"/>
              <a:cs typeface="Open Sans"/>
              <a:sym typeface="Open Sans"/>
            </a:endParaRPr>
          </a:p>
          <a:p>
            <a:pPr indent="-298450" lvl="0" marL="457200" rtl="0" algn="l">
              <a:lnSpc>
                <a:spcPct val="120000"/>
              </a:lnSpc>
              <a:spcBef>
                <a:spcPts val="700"/>
              </a:spcBef>
              <a:spcAft>
                <a:spcPts val="0"/>
              </a:spcAft>
              <a:buClr>
                <a:schemeClr val="dk1"/>
              </a:buClr>
              <a:buSzPts val="1100"/>
              <a:buFont typeface="Open Sans"/>
              <a:buChar char="-"/>
            </a:pPr>
            <a:r>
              <a:rPr lang="en" sz="1100">
                <a:solidFill>
                  <a:schemeClr val="dk1"/>
                </a:solidFill>
                <a:latin typeface="Open Sans"/>
                <a:ea typeface="Open Sans"/>
                <a:cs typeface="Open Sans"/>
                <a:sym typeface="Open Sans"/>
              </a:rPr>
              <a:t>Household </a:t>
            </a:r>
            <a:r>
              <a:rPr lang="en" sz="1100">
                <a:solidFill>
                  <a:schemeClr val="dk1"/>
                </a:solidFill>
                <a:latin typeface="Open Sans"/>
                <a:ea typeface="Open Sans"/>
                <a:cs typeface="Open Sans"/>
                <a:sym typeface="Open Sans"/>
              </a:rPr>
              <a:t>Travel</a:t>
            </a:r>
            <a:r>
              <a:rPr lang="en" sz="1100">
                <a:solidFill>
                  <a:schemeClr val="dk1"/>
                </a:solidFill>
                <a:latin typeface="Open Sans"/>
                <a:ea typeface="Open Sans"/>
                <a:cs typeface="Open Sans"/>
                <a:sym typeface="Open Sans"/>
              </a:rPr>
              <a:t> expenses can be reduce up to 23% in 2025 </a:t>
            </a:r>
            <a:r>
              <a:rPr lang="en" sz="1100">
                <a:solidFill>
                  <a:schemeClr val="dk1"/>
                </a:solidFill>
                <a:latin typeface="Open Sans Medium"/>
                <a:ea typeface="Open Sans Medium"/>
                <a:cs typeface="Open Sans Medium"/>
                <a:sym typeface="Open Sans Medium"/>
              </a:rPr>
              <a:t>(Community-Driven Scenario) </a:t>
            </a:r>
            <a:endParaRPr sz="1100">
              <a:solidFill>
                <a:schemeClr val="dk1"/>
              </a:solidFill>
              <a:latin typeface="Open Sans Medium"/>
              <a:ea typeface="Open Sans Medium"/>
              <a:cs typeface="Open Sans Medium"/>
              <a:sym typeface="Open Sans Medium"/>
            </a:endParaRPr>
          </a:p>
          <a:p>
            <a:pPr indent="0" lvl="0" marL="0" rtl="0" algn="l">
              <a:lnSpc>
                <a:spcPct val="120000"/>
              </a:lnSpc>
              <a:spcBef>
                <a:spcPts val="700"/>
              </a:spcBef>
              <a:spcAft>
                <a:spcPts val="0"/>
              </a:spcAft>
              <a:buNone/>
            </a:pPr>
            <a:r>
              <a:rPr b="1" lang="en" sz="1100">
                <a:solidFill>
                  <a:schemeClr val="dk1"/>
                </a:solidFill>
                <a:latin typeface="Open Sans"/>
                <a:ea typeface="Open Sans"/>
                <a:cs typeface="Open Sans"/>
                <a:sym typeface="Open Sans"/>
              </a:rPr>
              <a:t>Increased Green Job Growth </a:t>
            </a:r>
            <a:endParaRPr b="1" sz="1100">
              <a:solidFill>
                <a:schemeClr val="dk1"/>
              </a:solidFill>
              <a:latin typeface="Open Sans"/>
              <a:ea typeface="Open Sans"/>
              <a:cs typeface="Open Sans"/>
              <a:sym typeface="Open Sans"/>
            </a:endParaRPr>
          </a:p>
          <a:p>
            <a:pPr indent="-298450" lvl="0" marL="457200" rtl="0" algn="l">
              <a:lnSpc>
                <a:spcPct val="120000"/>
              </a:lnSpc>
              <a:spcBef>
                <a:spcPts val="700"/>
              </a:spcBef>
              <a:spcAft>
                <a:spcPts val="0"/>
              </a:spcAft>
              <a:buClr>
                <a:schemeClr val="dk1"/>
              </a:buClr>
              <a:buSzPts val="1100"/>
              <a:buFont typeface="Open Sans"/>
              <a:buChar char="-"/>
            </a:pPr>
            <a:r>
              <a:rPr lang="en" sz="1100">
                <a:solidFill>
                  <a:schemeClr val="dk1"/>
                </a:solidFill>
                <a:latin typeface="Open Sans"/>
                <a:ea typeface="Open Sans"/>
                <a:cs typeface="Open Sans"/>
                <a:sym typeface="Open Sans"/>
              </a:rPr>
              <a:t>Over 19,000 jobs are projected per year between 2026 - 2050 (Low Carbon Scenario) </a:t>
            </a:r>
            <a:endParaRPr sz="1100">
              <a:solidFill>
                <a:schemeClr val="dk1"/>
              </a:solidFill>
              <a:latin typeface="Open Sans"/>
              <a:ea typeface="Open Sans"/>
              <a:cs typeface="Open Sans"/>
              <a:sym typeface="Open Sans"/>
            </a:endParaRPr>
          </a:p>
          <a:p>
            <a:pPr indent="-298450" lvl="0" marL="457200" rtl="0" algn="l">
              <a:lnSpc>
                <a:spcPct val="120000"/>
              </a:lnSpc>
              <a:spcBef>
                <a:spcPts val="700"/>
              </a:spcBef>
              <a:spcAft>
                <a:spcPts val="0"/>
              </a:spcAft>
              <a:buClr>
                <a:schemeClr val="dk1"/>
              </a:buClr>
              <a:buSzPts val="1100"/>
              <a:buFont typeface="Open Sans"/>
              <a:buChar char="-"/>
            </a:pPr>
            <a:r>
              <a:rPr lang="en" sz="1100">
                <a:solidFill>
                  <a:schemeClr val="dk1"/>
                </a:solidFill>
                <a:latin typeface="Open Sans"/>
                <a:ea typeface="Open Sans"/>
                <a:cs typeface="Open Sans"/>
                <a:sym typeface="Open Sans"/>
              </a:rPr>
              <a:t>New job projected to be generated in measures:</a:t>
            </a:r>
            <a:r>
              <a:rPr lang="en" sz="1100">
                <a:solidFill>
                  <a:schemeClr val="dk1"/>
                </a:solidFill>
                <a:latin typeface="Open Sans Medium"/>
                <a:ea typeface="Open Sans Medium"/>
                <a:cs typeface="Open Sans Medium"/>
                <a:sym typeface="Open Sans Medium"/>
              </a:rPr>
              <a:t> Transforming Existing Buildings </a:t>
            </a:r>
            <a:r>
              <a:rPr lang="en" sz="1100">
                <a:solidFill>
                  <a:schemeClr val="dk1"/>
                </a:solidFill>
                <a:latin typeface="Open Sans"/>
                <a:ea typeface="Open Sans"/>
                <a:cs typeface="Open Sans"/>
                <a:sym typeface="Open Sans"/>
              </a:rPr>
              <a:t>and </a:t>
            </a:r>
            <a:r>
              <a:rPr lang="en" sz="1100">
                <a:solidFill>
                  <a:schemeClr val="dk1"/>
                </a:solidFill>
                <a:latin typeface="Open Sans Medium"/>
                <a:ea typeface="Open Sans Medium"/>
                <a:cs typeface="Open Sans Medium"/>
                <a:sym typeface="Open Sans Medium"/>
              </a:rPr>
              <a:t>Decarbonizing Industry </a:t>
            </a:r>
            <a:endParaRPr sz="1100">
              <a:solidFill>
                <a:schemeClr val="dk1"/>
              </a:solidFill>
              <a:latin typeface="Open Sans Medium"/>
              <a:ea typeface="Open Sans Medium"/>
              <a:cs typeface="Open Sans Medium"/>
              <a:sym typeface="Open Sans Medium"/>
            </a:endParaRPr>
          </a:p>
          <a:p>
            <a:pPr indent="0" lvl="0" marL="0" rtl="0" algn="l">
              <a:lnSpc>
                <a:spcPct val="120000"/>
              </a:lnSpc>
              <a:spcBef>
                <a:spcPts val="700"/>
              </a:spcBef>
              <a:spcAft>
                <a:spcPts val="0"/>
              </a:spcAft>
              <a:buNone/>
            </a:pPr>
            <a:r>
              <a:rPr b="1" lang="en" sz="1100">
                <a:solidFill>
                  <a:schemeClr val="dk1"/>
                </a:solidFill>
                <a:latin typeface="Open Sans"/>
                <a:ea typeface="Open Sans"/>
                <a:cs typeface="Open Sans"/>
                <a:sym typeface="Open Sans"/>
              </a:rPr>
              <a:t>Cleaner Air</a:t>
            </a:r>
            <a:endParaRPr b="1" sz="1100">
              <a:solidFill>
                <a:schemeClr val="dk1"/>
              </a:solidFill>
              <a:latin typeface="Open Sans"/>
              <a:ea typeface="Open Sans"/>
              <a:cs typeface="Open Sans"/>
              <a:sym typeface="Open Sans"/>
            </a:endParaRPr>
          </a:p>
          <a:p>
            <a:pPr indent="-298450" lvl="0" marL="457200" rtl="0" algn="l">
              <a:lnSpc>
                <a:spcPct val="120000"/>
              </a:lnSpc>
              <a:spcBef>
                <a:spcPts val="700"/>
              </a:spcBef>
              <a:spcAft>
                <a:spcPts val="0"/>
              </a:spcAft>
              <a:buClr>
                <a:schemeClr val="dk1"/>
              </a:buClr>
              <a:buSzPts val="1100"/>
              <a:buFont typeface="Open Sans"/>
              <a:buChar char="-"/>
            </a:pPr>
            <a:r>
              <a:rPr lang="en" sz="1100">
                <a:solidFill>
                  <a:schemeClr val="dk1"/>
                </a:solidFill>
                <a:latin typeface="Open Sans"/>
                <a:ea typeface="Open Sans"/>
                <a:cs typeface="Open Sans"/>
                <a:sym typeface="Open Sans"/>
              </a:rPr>
              <a:t>Co-pollutants (including CO, Nox, VOC, PM10, HC, Pm2.5 and ) can be reduced up to 95% in 2050 </a:t>
            </a:r>
            <a:endParaRPr sz="1100">
              <a:solidFill>
                <a:schemeClr val="dk1"/>
              </a:solidFill>
              <a:latin typeface="Open Sans"/>
              <a:ea typeface="Open Sans"/>
              <a:cs typeface="Open Sans"/>
              <a:sym typeface="Open Sans"/>
            </a:endParaRPr>
          </a:p>
          <a:p>
            <a:pPr indent="0" lvl="0" marL="457200" rtl="0" algn="l">
              <a:lnSpc>
                <a:spcPct val="120000"/>
              </a:lnSpc>
              <a:spcBef>
                <a:spcPts val="700"/>
              </a:spcBef>
              <a:spcAft>
                <a:spcPts val="0"/>
              </a:spcAft>
              <a:buNone/>
            </a:pPr>
            <a:r>
              <a:rPr lang="en" sz="1100">
                <a:solidFill>
                  <a:schemeClr val="dk1"/>
                </a:solidFill>
                <a:latin typeface="Open Sans Medium"/>
                <a:ea typeface="Open Sans Medium"/>
                <a:cs typeface="Open Sans Medium"/>
                <a:sym typeface="Open Sans Medium"/>
              </a:rPr>
              <a:t>(Low Carbon Scenario) </a:t>
            </a:r>
            <a:endParaRPr sz="1100">
              <a:solidFill>
                <a:schemeClr val="dk1"/>
              </a:solidFill>
              <a:latin typeface="Open Sans Medium"/>
              <a:ea typeface="Open Sans Medium"/>
              <a:cs typeface="Open Sans Medium"/>
              <a:sym typeface="Open Sans Medium"/>
            </a:endParaRPr>
          </a:p>
          <a:p>
            <a:pPr indent="0" lvl="0" marL="0" rtl="0" algn="l">
              <a:lnSpc>
                <a:spcPct val="120000"/>
              </a:lnSpc>
              <a:spcBef>
                <a:spcPts val="700"/>
              </a:spcBef>
              <a:spcAft>
                <a:spcPts val="0"/>
              </a:spcAft>
              <a:buNone/>
            </a:pPr>
            <a:r>
              <a:rPr b="1" lang="en" sz="1100">
                <a:solidFill>
                  <a:schemeClr val="dk1"/>
                </a:solidFill>
                <a:latin typeface="Open Sans"/>
                <a:ea typeface="Open Sans"/>
                <a:cs typeface="Open Sans"/>
                <a:sym typeface="Open Sans"/>
              </a:rPr>
              <a:t>Improved Public Health</a:t>
            </a:r>
            <a:endParaRPr b="1" sz="1100">
              <a:solidFill>
                <a:schemeClr val="dk1"/>
              </a:solidFill>
              <a:latin typeface="Open Sans"/>
              <a:ea typeface="Open Sans"/>
              <a:cs typeface="Open Sans"/>
              <a:sym typeface="Open Sans"/>
            </a:endParaRPr>
          </a:p>
          <a:p>
            <a:pPr indent="-298450" lvl="0" marL="457200" rtl="0" algn="l">
              <a:lnSpc>
                <a:spcPct val="120000"/>
              </a:lnSpc>
              <a:spcBef>
                <a:spcPts val="700"/>
              </a:spcBef>
              <a:spcAft>
                <a:spcPts val="700"/>
              </a:spcAft>
              <a:buClr>
                <a:schemeClr val="dk1"/>
              </a:buClr>
              <a:buSzPts val="1100"/>
              <a:buFont typeface="Open Sans"/>
              <a:buChar char="-"/>
            </a:pPr>
            <a:r>
              <a:rPr lang="en" sz="1100">
                <a:solidFill>
                  <a:schemeClr val="dk1"/>
                </a:solidFill>
                <a:latin typeface="Open Sans"/>
                <a:ea typeface="Open Sans"/>
                <a:cs typeface="Open Sans"/>
                <a:sym typeface="Open Sans"/>
              </a:rPr>
              <a:t>Using the EPA COBRA tool, the cumulative effects of all measures would result in total health benefits of approximately $1.4 billion </a:t>
            </a:r>
            <a:r>
              <a:rPr lang="en" sz="1100">
                <a:solidFill>
                  <a:schemeClr val="dk1"/>
                </a:solidFill>
                <a:latin typeface="Open Sans"/>
                <a:ea typeface="Open Sans"/>
                <a:cs typeface="Open Sans"/>
                <a:sym typeface="Open Sans"/>
              </a:rPr>
              <a:t>annually </a:t>
            </a:r>
            <a:r>
              <a:rPr lang="en" sz="1100">
                <a:solidFill>
                  <a:schemeClr val="dk1"/>
                </a:solidFill>
                <a:latin typeface="Open Sans"/>
                <a:ea typeface="Open Sans"/>
                <a:cs typeface="Open Sans"/>
                <a:sym typeface="Open Sans"/>
              </a:rPr>
              <a:t>by 2050 (</a:t>
            </a:r>
            <a:r>
              <a:rPr lang="en" sz="1100">
                <a:solidFill>
                  <a:schemeClr val="dk1"/>
                </a:solidFill>
                <a:latin typeface="Open Sans"/>
                <a:ea typeface="Open Sans"/>
                <a:cs typeface="Open Sans"/>
                <a:sym typeface="Open Sans"/>
              </a:rPr>
              <a:t>Community Drive Scenario). </a:t>
            </a:r>
            <a:endParaRPr sz="1100">
              <a:solidFill>
                <a:schemeClr val="dk1"/>
              </a:solidFill>
              <a:latin typeface="Open Sans"/>
              <a:ea typeface="Open Sans"/>
              <a:cs typeface="Open Sans"/>
              <a:sym typeface="Open Sans"/>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213" name="Shape 1213"/>
        <p:cNvGrpSpPr/>
        <p:nvPr/>
      </p:nvGrpSpPr>
      <p:grpSpPr>
        <a:xfrm>
          <a:off x="0" y="0"/>
          <a:ext cx="0" cy="0"/>
          <a:chOff x="0" y="0"/>
          <a:chExt cx="0" cy="0"/>
        </a:xfrm>
      </p:grpSpPr>
      <p:sp>
        <p:nvSpPr>
          <p:cNvPr id="1214" name="Google Shape;1214;p85"/>
          <p:cNvSpPr txBox="1"/>
          <p:nvPr>
            <p:ph type="title"/>
          </p:nvPr>
        </p:nvSpPr>
        <p:spPr>
          <a:xfrm>
            <a:off x="313918" y="214312"/>
            <a:ext cx="3104700" cy="2518800"/>
          </a:xfrm>
          <a:prstGeom prst="rect">
            <a:avLst/>
          </a:prstGeom>
          <a:noFill/>
          <a:ln>
            <a:noFill/>
          </a:ln>
        </p:spPr>
        <p:txBody>
          <a:bodyPr anchorCtr="0" anchor="b" bIns="34275" lIns="68575" spcFirstLastPara="1" rIns="68575" wrap="square" tIns="34275">
            <a:noAutofit/>
          </a:bodyPr>
          <a:lstStyle/>
          <a:p>
            <a:pPr indent="0" lvl="0" marL="0" rtl="0" algn="r">
              <a:lnSpc>
                <a:spcPct val="100000"/>
              </a:lnSpc>
              <a:spcBef>
                <a:spcPts val="0"/>
              </a:spcBef>
              <a:spcAft>
                <a:spcPts val="0"/>
              </a:spcAft>
              <a:buNone/>
            </a:pPr>
            <a:r>
              <a:rPr lang="en">
                <a:solidFill>
                  <a:srgbClr val="326297"/>
                </a:solidFill>
              </a:rPr>
              <a:t>How To Build a</a:t>
            </a:r>
            <a:endParaRPr>
              <a:solidFill>
                <a:srgbClr val="326297"/>
              </a:solidFill>
            </a:endParaRPr>
          </a:p>
          <a:p>
            <a:pPr indent="0" lvl="0" marL="0" rtl="0" algn="r">
              <a:lnSpc>
                <a:spcPct val="100000"/>
              </a:lnSpc>
              <a:spcBef>
                <a:spcPts val="0"/>
              </a:spcBef>
              <a:spcAft>
                <a:spcPts val="0"/>
              </a:spcAft>
              <a:buNone/>
            </a:pPr>
            <a:r>
              <a:rPr lang="en">
                <a:solidFill>
                  <a:srgbClr val="326297"/>
                </a:solidFill>
              </a:rPr>
              <a:t>Scenario</a:t>
            </a:r>
            <a:endParaRPr>
              <a:solidFill>
                <a:srgbClr val="326297"/>
              </a:solidFill>
            </a:endParaRPr>
          </a:p>
        </p:txBody>
      </p:sp>
      <p:sp>
        <p:nvSpPr>
          <p:cNvPr id="1215" name="Google Shape;1215;p85"/>
          <p:cNvSpPr txBox="1"/>
          <p:nvPr>
            <p:ph idx="1" type="body"/>
          </p:nvPr>
        </p:nvSpPr>
        <p:spPr>
          <a:xfrm>
            <a:off x="491950" y="2743475"/>
            <a:ext cx="2926500" cy="1728300"/>
          </a:xfrm>
          <a:prstGeom prst="rect">
            <a:avLst/>
          </a:prstGeom>
          <a:noFill/>
          <a:ln>
            <a:noFill/>
          </a:ln>
        </p:spPr>
        <p:txBody>
          <a:bodyPr anchorCtr="0" anchor="t" bIns="34275" lIns="68575" spcFirstLastPara="1" rIns="68575" wrap="square" tIns="34275">
            <a:noAutofit/>
          </a:bodyPr>
          <a:lstStyle/>
          <a:p>
            <a:pPr indent="0" lvl="0" marL="0" rtl="0" algn="r">
              <a:spcBef>
                <a:spcPts val="400"/>
              </a:spcBef>
              <a:spcAft>
                <a:spcPts val="0"/>
              </a:spcAft>
              <a:buClr>
                <a:schemeClr val="lt1"/>
              </a:buClr>
              <a:buSzPts val="1800"/>
              <a:buNone/>
            </a:pPr>
            <a:r>
              <a:rPr lang="en" sz="1400">
                <a:solidFill>
                  <a:srgbClr val="326297"/>
                </a:solidFill>
                <a:latin typeface="Quattrocento Sans"/>
                <a:ea typeface="Quattrocento Sans"/>
                <a:cs typeface="Quattrocento Sans"/>
                <a:sym typeface="Quattrocento Sans"/>
              </a:rPr>
              <a:t>Colored wedges show the emission reduction potential of specific measures for each scenario.  </a:t>
            </a:r>
            <a:endParaRPr sz="1400">
              <a:solidFill>
                <a:srgbClr val="326297"/>
              </a:solidFill>
              <a:latin typeface="Quattrocento Sans"/>
              <a:ea typeface="Quattrocento Sans"/>
              <a:cs typeface="Quattrocento Sans"/>
              <a:sym typeface="Quattrocento Sans"/>
            </a:endParaRPr>
          </a:p>
          <a:p>
            <a:pPr indent="0" lvl="0" marL="0" rtl="0" algn="r">
              <a:spcBef>
                <a:spcPts val="400"/>
              </a:spcBef>
              <a:spcAft>
                <a:spcPts val="0"/>
              </a:spcAft>
              <a:buClr>
                <a:schemeClr val="lt1"/>
              </a:buClr>
              <a:buSzPts val="1800"/>
              <a:buNone/>
            </a:pPr>
            <a:r>
              <a:t/>
            </a:r>
            <a:endParaRPr sz="1400">
              <a:solidFill>
                <a:srgbClr val="326297"/>
              </a:solidFill>
              <a:latin typeface="Quattrocento Sans"/>
              <a:ea typeface="Quattrocento Sans"/>
              <a:cs typeface="Quattrocento Sans"/>
              <a:sym typeface="Quattrocento Sans"/>
            </a:endParaRPr>
          </a:p>
        </p:txBody>
      </p:sp>
      <p:pic>
        <p:nvPicPr>
          <p:cNvPr id="1216" name="Google Shape;1216;p85"/>
          <p:cNvPicPr preferRelativeResize="0"/>
          <p:nvPr/>
        </p:nvPicPr>
        <p:blipFill rotWithShape="1">
          <a:blip r:embed="rId3">
            <a:alphaModFix/>
          </a:blip>
          <a:srcRect b="9229" l="4264" r="4990" t="11140"/>
          <a:stretch/>
        </p:blipFill>
        <p:spPr>
          <a:xfrm>
            <a:off x="3418625" y="0"/>
            <a:ext cx="5419325" cy="4560649"/>
          </a:xfrm>
          <a:prstGeom prst="rect">
            <a:avLst/>
          </a:prstGeom>
          <a:noFill/>
          <a:ln>
            <a:noFill/>
          </a:ln>
        </p:spPr>
      </p:pic>
      <p:sp>
        <p:nvSpPr>
          <p:cNvPr id="1217" name="Google Shape;1217;p85"/>
          <p:cNvSpPr txBox="1"/>
          <p:nvPr>
            <p:ph idx="12" type="sldNum"/>
          </p:nvPr>
        </p:nvSpPr>
        <p:spPr>
          <a:xfrm>
            <a:off x="8251984" y="4749851"/>
            <a:ext cx="548700" cy="3936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sz="900"/>
              <a:t>‹#›</a:t>
            </a:fld>
            <a:endParaRPr sz="900"/>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222" name="Shape 1222"/>
        <p:cNvGrpSpPr/>
        <p:nvPr/>
      </p:nvGrpSpPr>
      <p:grpSpPr>
        <a:xfrm>
          <a:off x="0" y="0"/>
          <a:ext cx="0" cy="0"/>
          <a:chOff x="0" y="0"/>
          <a:chExt cx="0" cy="0"/>
        </a:xfrm>
      </p:grpSpPr>
      <p:pic>
        <p:nvPicPr>
          <p:cNvPr id="1223" name="Google Shape;1223;p86"/>
          <p:cNvPicPr preferRelativeResize="0"/>
          <p:nvPr/>
        </p:nvPicPr>
        <p:blipFill rotWithShape="1">
          <a:blip r:embed="rId3">
            <a:alphaModFix/>
          </a:blip>
          <a:srcRect b="0" l="0" r="0" t="0"/>
          <a:stretch/>
        </p:blipFill>
        <p:spPr>
          <a:xfrm>
            <a:off x="-676303" y="1127446"/>
            <a:ext cx="5708400" cy="3805800"/>
          </a:xfrm>
          <a:prstGeom prst="rect">
            <a:avLst/>
          </a:prstGeom>
          <a:noFill/>
          <a:ln>
            <a:noFill/>
          </a:ln>
        </p:spPr>
      </p:pic>
      <p:sp>
        <p:nvSpPr>
          <p:cNvPr id="1224" name="Google Shape;1224;p86"/>
          <p:cNvSpPr txBox="1"/>
          <p:nvPr/>
        </p:nvSpPr>
        <p:spPr>
          <a:xfrm>
            <a:off x="8581343" y="4786228"/>
            <a:ext cx="296100" cy="1386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lang="en" sz="900">
                <a:solidFill>
                  <a:srgbClr val="326297"/>
                </a:solidFill>
                <a:latin typeface="Arial"/>
                <a:ea typeface="Arial"/>
                <a:cs typeface="Arial"/>
                <a:sym typeface="Arial"/>
              </a:rPr>
              <a:t>6</a:t>
            </a:r>
            <a:endParaRPr sz="1100"/>
          </a:p>
        </p:txBody>
      </p:sp>
      <p:sp>
        <p:nvSpPr>
          <p:cNvPr id="1225" name="Google Shape;1225;p86"/>
          <p:cNvSpPr txBox="1"/>
          <p:nvPr>
            <p:ph idx="12" type="sldNum"/>
          </p:nvPr>
        </p:nvSpPr>
        <p:spPr>
          <a:xfrm>
            <a:off x="4914900" y="3575449"/>
            <a:ext cx="1600200" cy="2055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1226" name="Google Shape;1226;p86"/>
          <p:cNvSpPr txBox="1"/>
          <p:nvPr>
            <p:ph idx="4294967295" type="title"/>
          </p:nvPr>
        </p:nvSpPr>
        <p:spPr>
          <a:xfrm>
            <a:off x="-272325" y="1905350"/>
            <a:ext cx="4725000" cy="792000"/>
          </a:xfrm>
          <a:prstGeom prst="rect">
            <a:avLst/>
          </a:prstGeom>
          <a:noFill/>
          <a:ln>
            <a:noFill/>
          </a:ln>
        </p:spPr>
        <p:txBody>
          <a:bodyPr anchorCtr="0" anchor="b" bIns="34275" lIns="68575" spcFirstLastPara="1" rIns="68575" wrap="square" tIns="34275">
            <a:noAutofit/>
          </a:bodyPr>
          <a:lstStyle/>
          <a:p>
            <a:pPr indent="0" lvl="0" marL="0" rtl="0" algn="r">
              <a:lnSpc>
                <a:spcPct val="80000"/>
              </a:lnSpc>
              <a:spcBef>
                <a:spcPts val="0"/>
              </a:spcBef>
              <a:spcAft>
                <a:spcPts val="0"/>
              </a:spcAft>
              <a:buNone/>
            </a:pPr>
            <a:r>
              <a:rPr b="1" lang="en" sz="4100">
                <a:solidFill>
                  <a:srgbClr val="326297"/>
                </a:solidFill>
              </a:rPr>
              <a:t>Low-Income Areas</a:t>
            </a:r>
            <a:endParaRPr b="1" sz="4100">
              <a:solidFill>
                <a:srgbClr val="326297"/>
              </a:solidFill>
            </a:endParaRPr>
          </a:p>
        </p:txBody>
      </p:sp>
      <p:sp>
        <p:nvSpPr>
          <p:cNvPr id="1227" name="Google Shape;1227;p86"/>
          <p:cNvSpPr txBox="1"/>
          <p:nvPr>
            <p:ph idx="4294967295" type="body"/>
          </p:nvPr>
        </p:nvSpPr>
        <p:spPr>
          <a:xfrm>
            <a:off x="195775" y="2697350"/>
            <a:ext cx="4320300" cy="1728300"/>
          </a:xfrm>
          <a:prstGeom prst="rect">
            <a:avLst/>
          </a:prstGeom>
          <a:noFill/>
          <a:ln>
            <a:noFill/>
          </a:ln>
        </p:spPr>
        <p:txBody>
          <a:bodyPr anchorCtr="0" anchor="t" bIns="34275" lIns="68575" spcFirstLastPara="1" rIns="68575" wrap="square" tIns="34275">
            <a:noAutofit/>
          </a:bodyPr>
          <a:lstStyle/>
          <a:p>
            <a:pPr indent="0" lvl="0" marL="0" rtl="0" algn="r">
              <a:spcBef>
                <a:spcPts val="400"/>
              </a:spcBef>
              <a:spcAft>
                <a:spcPts val="0"/>
              </a:spcAft>
              <a:buClr>
                <a:schemeClr val="lt1"/>
              </a:buClr>
              <a:buSzPts val="1800"/>
              <a:buNone/>
            </a:pPr>
            <a:r>
              <a:rPr lang="en" sz="1800">
                <a:solidFill>
                  <a:srgbClr val="326297"/>
                </a:solidFill>
                <a:latin typeface="Quattrocento Sans"/>
                <a:ea typeface="Quattrocento Sans"/>
                <a:cs typeface="Quattrocento Sans"/>
                <a:sym typeface="Quattrocento Sans"/>
              </a:rPr>
              <a:t>In the Community Driven Scenario, actions are focused on prioritizing the most vulnerable and at-risk communities.</a:t>
            </a:r>
            <a:endParaRPr sz="1800">
              <a:solidFill>
                <a:srgbClr val="326297"/>
              </a:solidFill>
              <a:latin typeface="Quattrocento Sans"/>
              <a:ea typeface="Quattrocento Sans"/>
              <a:cs typeface="Quattrocento Sans"/>
              <a:sym typeface="Quattrocento Sans"/>
            </a:endParaRPr>
          </a:p>
          <a:p>
            <a:pPr indent="0" lvl="0" marL="0" rtl="0" algn="r">
              <a:spcBef>
                <a:spcPts val="400"/>
              </a:spcBef>
              <a:spcAft>
                <a:spcPts val="0"/>
              </a:spcAft>
              <a:buClr>
                <a:schemeClr val="lt1"/>
              </a:buClr>
              <a:buSzPts val="1800"/>
              <a:buNone/>
            </a:pPr>
            <a:r>
              <a:t/>
            </a:r>
            <a:endParaRPr sz="1800">
              <a:solidFill>
                <a:srgbClr val="326297"/>
              </a:solidFill>
              <a:latin typeface="Quattrocento Sans"/>
              <a:ea typeface="Quattrocento Sans"/>
              <a:cs typeface="Quattrocento Sans"/>
              <a:sym typeface="Quattrocento Sans"/>
            </a:endParaRPr>
          </a:p>
        </p:txBody>
      </p:sp>
      <p:sp>
        <p:nvSpPr>
          <p:cNvPr id="1228" name="Google Shape;1228;p86"/>
          <p:cNvSpPr txBox="1"/>
          <p:nvPr>
            <p:ph idx="12" type="sldNum"/>
          </p:nvPr>
        </p:nvSpPr>
        <p:spPr>
          <a:xfrm>
            <a:off x="6553200" y="4767265"/>
            <a:ext cx="21336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pic>
        <p:nvPicPr>
          <p:cNvPr id="1229" name="Google Shape;1229;p86" title="LIDAC_NoInset.jpg"/>
          <p:cNvPicPr preferRelativeResize="0"/>
          <p:nvPr/>
        </p:nvPicPr>
        <p:blipFill rotWithShape="1">
          <a:blip r:embed="rId4">
            <a:alphaModFix/>
          </a:blip>
          <a:srcRect b="1595" l="2830" r="2802" t="6694"/>
          <a:stretch/>
        </p:blipFill>
        <p:spPr>
          <a:xfrm>
            <a:off x="4849375" y="151313"/>
            <a:ext cx="4076849" cy="4300073"/>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234" name="Shape 1234"/>
        <p:cNvGrpSpPr/>
        <p:nvPr/>
      </p:nvGrpSpPr>
      <p:grpSpPr>
        <a:xfrm>
          <a:off x="0" y="0"/>
          <a:ext cx="0" cy="0"/>
          <a:chOff x="0" y="0"/>
          <a:chExt cx="0" cy="0"/>
        </a:xfrm>
      </p:grpSpPr>
      <p:sp>
        <p:nvSpPr>
          <p:cNvPr id="1235" name="Google Shape;1235;p87"/>
          <p:cNvSpPr txBox="1"/>
          <p:nvPr>
            <p:ph type="ctrTitle"/>
          </p:nvPr>
        </p:nvSpPr>
        <p:spPr>
          <a:xfrm>
            <a:off x="3275" y="2093285"/>
            <a:ext cx="9144000" cy="750600"/>
          </a:xfrm>
          <a:prstGeom prst="rect">
            <a:avLst/>
          </a:prstGeom>
          <a:noFill/>
          <a:ln>
            <a:noFill/>
          </a:ln>
        </p:spPr>
        <p:txBody>
          <a:bodyPr anchorCtr="0" anchor="b" bIns="34275" lIns="68575" spcFirstLastPara="1" rIns="68575" wrap="square" tIns="34275">
            <a:noAutofit/>
          </a:bodyPr>
          <a:lstStyle/>
          <a:p>
            <a:pPr indent="0" lvl="0" marL="0" rtl="0" algn="ctr">
              <a:spcBef>
                <a:spcPts val="0"/>
              </a:spcBef>
              <a:spcAft>
                <a:spcPts val="0"/>
              </a:spcAft>
              <a:buNone/>
            </a:pPr>
            <a:r>
              <a:rPr b="1" lang="en" sz="4100">
                <a:solidFill>
                  <a:schemeClr val="lt1"/>
                </a:solidFill>
                <a:latin typeface="Quattrocento Sans"/>
                <a:ea typeface="Quattrocento Sans"/>
                <a:cs typeface="Quattrocento Sans"/>
                <a:sym typeface="Quattrocento Sans"/>
              </a:rPr>
              <a:t>Scenarios Comparison</a:t>
            </a:r>
            <a:endParaRPr/>
          </a:p>
        </p:txBody>
      </p:sp>
      <p:sp>
        <p:nvSpPr>
          <p:cNvPr id="1236" name="Google Shape;1236;p87"/>
          <p:cNvSpPr txBox="1"/>
          <p:nvPr/>
        </p:nvSpPr>
        <p:spPr>
          <a:xfrm>
            <a:off x="6368731" y="1156938"/>
            <a:ext cx="3145200" cy="1617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600">
                <a:solidFill>
                  <a:srgbClr val="FFFFFF"/>
                </a:solidFill>
                <a:latin typeface="Calibri"/>
                <a:ea typeface="Calibri"/>
                <a:cs typeface="Calibri"/>
                <a:sym typeface="Calibri"/>
              </a:rPr>
              <a:t>Photo taken and owned by NDCNR, permission granted to NDEP</a:t>
            </a:r>
            <a:endParaRPr sz="600">
              <a:solidFill>
                <a:schemeClr val="dk1"/>
              </a:solidFill>
              <a:latin typeface="Calibri"/>
              <a:ea typeface="Calibri"/>
              <a:cs typeface="Calibri"/>
              <a:sym typeface="Calibri"/>
            </a:endParaRPr>
          </a:p>
        </p:txBody>
      </p:sp>
      <p:pic>
        <p:nvPicPr>
          <p:cNvPr descr="A landscape with trees and a body of water in the background" id="1237" name="Google Shape;1237;p87"/>
          <p:cNvPicPr preferRelativeResize="0"/>
          <p:nvPr/>
        </p:nvPicPr>
        <p:blipFill rotWithShape="1">
          <a:blip r:embed="rId3">
            <a:alphaModFix/>
          </a:blip>
          <a:srcRect b="40721" l="0" r="0" t="32080"/>
          <a:stretch/>
        </p:blipFill>
        <p:spPr>
          <a:xfrm>
            <a:off x="3274" y="0"/>
            <a:ext cx="9140728" cy="2063931"/>
          </a:xfrm>
          <a:prstGeom prst="rect">
            <a:avLst/>
          </a:prstGeom>
          <a:noFill/>
          <a:ln>
            <a:noFill/>
          </a:ln>
        </p:spPr>
      </p:pic>
      <p:sp>
        <p:nvSpPr>
          <p:cNvPr id="1238" name="Google Shape;1238;p87"/>
          <p:cNvSpPr txBox="1"/>
          <p:nvPr>
            <p:ph idx="12" type="sldNum"/>
          </p:nvPr>
        </p:nvSpPr>
        <p:spPr>
          <a:xfrm>
            <a:off x="6553200" y="4767265"/>
            <a:ext cx="21336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243" name="Shape 1243"/>
        <p:cNvGrpSpPr/>
        <p:nvPr/>
      </p:nvGrpSpPr>
      <p:grpSpPr>
        <a:xfrm>
          <a:off x="0" y="0"/>
          <a:ext cx="0" cy="0"/>
          <a:chOff x="0" y="0"/>
          <a:chExt cx="0" cy="0"/>
        </a:xfrm>
      </p:grpSpPr>
      <p:pic>
        <p:nvPicPr>
          <p:cNvPr id="1244" name="Google Shape;1244;p88"/>
          <p:cNvPicPr preferRelativeResize="0"/>
          <p:nvPr/>
        </p:nvPicPr>
        <p:blipFill rotWithShape="1">
          <a:blip r:embed="rId3">
            <a:alphaModFix/>
          </a:blip>
          <a:srcRect b="0" l="0" r="0" t="0"/>
          <a:stretch/>
        </p:blipFill>
        <p:spPr>
          <a:xfrm>
            <a:off x="-676303" y="1127446"/>
            <a:ext cx="5708400" cy="3805800"/>
          </a:xfrm>
          <a:prstGeom prst="rect">
            <a:avLst/>
          </a:prstGeom>
          <a:noFill/>
          <a:ln>
            <a:noFill/>
          </a:ln>
        </p:spPr>
      </p:pic>
      <p:sp>
        <p:nvSpPr>
          <p:cNvPr id="1245" name="Google Shape;1245;p88"/>
          <p:cNvSpPr txBox="1"/>
          <p:nvPr/>
        </p:nvSpPr>
        <p:spPr>
          <a:xfrm>
            <a:off x="8581343" y="4786228"/>
            <a:ext cx="296100" cy="1386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lang="en" sz="900">
                <a:solidFill>
                  <a:srgbClr val="326297"/>
                </a:solidFill>
                <a:latin typeface="Arial"/>
                <a:ea typeface="Arial"/>
                <a:cs typeface="Arial"/>
                <a:sym typeface="Arial"/>
              </a:rPr>
              <a:t>6</a:t>
            </a:r>
            <a:endParaRPr sz="1100"/>
          </a:p>
        </p:txBody>
      </p:sp>
      <p:sp>
        <p:nvSpPr>
          <p:cNvPr id="1246" name="Google Shape;1246;p88"/>
          <p:cNvSpPr txBox="1"/>
          <p:nvPr>
            <p:ph idx="12" type="sldNum"/>
          </p:nvPr>
        </p:nvSpPr>
        <p:spPr>
          <a:xfrm>
            <a:off x="4914900" y="3575449"/>
            <a:ext cx="1600200" cy="2055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1247" name="Google Shape;1247;p88"/>
          <p:cNvSpPr txBox="1"/>
          <p:nvPr>
            <p:ph idx="4294967295" type="title"/>
          </p:nvPr>
        </p:nvSpPr>
        <p:spPr>
          <a:xfrm>
            <a:off x="195778" y="1725250"/>
            <a:ext cx="4390500" cy="792000"/>
          </a:xfrm>
          <a:prstGeom prst="rect">
            <a:avLst/>
          </a:prstGeom>
          <a:noFill/>
          <a:ln>
            <a:noFill/>
          </a:ln>
        </p:spPr>
        <p:txBody>
          <a:bodyPr anchorCtr="0" anchor="b" bIns="34275" lIns="68575" spcFirstLastPara="1" rIns="68575" wrap="square" tIns="34275">
            <a:noAutofit/>
          </a:bodyPr>
          <a:lstStyle/>
          <a:p>
            <a:pPr indent="0" lvl="0" marL="0" rtl="0" algn="l">
              <a:lnSpc>
                <a:spcPct val="80000"/>
              </a:lnSpc>
              <a:spcBef>
                <a:spcPts val="0"/>
              </a:spcBef>
              <a:spcAft>
                <a:spcPts val="0"/>
              </a:spcAft>
              <a:buNone/>
            </a:pPr>
            <a:r>
              <a:rPr b="1" lang="en" sz="4100">
                <a:solidFill>
                  <a:srgbClr val="326297"/>
                </a:solidFill>
              </a:rPr>
              <a:t>BAU</a:t>
            </a:r>
            <a:endParaRPr b="1" sz="4100">
              <a:solidFill>
                <a:srgbClr val="326297"/>
              </a:solidFill>
            </a:endParaRPr>
          </a:p>
        </p:txBody>
      </p:sp>
      <p:sp>
        <p:nvSpPr>
          <p:cNvPr id="1248" name="Google Shape;1248;p88"/>
          <p:cNvSpPr txBox="1"/>
          <p:nvPr>
            <p:ph idx="4294967295" type="body"/>
          </p:nvPr>
        </p:nvSpPr>
        <p:spPr>
          <a:xfrm>
            <a:off x="192050" y="2480175"/>
            <a:ext cx="3371700" cy="1728300"/>
          </a:xfrm>
          <a:prstGeom prst="rect">
            <a:avLst/>
          </a:prstGeom>
          <a:noFill/>
          <a:ln>
            <a:noFill/>
          </a:ln>
        </p:spPr>
        <p:txBody>
          <a:bodyPr anchorCtr="0" anchor="t" bIns="34275" lIns="68575" spcFirstLastPara="1" rIns="68575" wrap="square" tIns="34275">
            <a:noAutofit/>
          </a:bodyPr>
          <a:lstStyle/>
          <a:p>
            <a:pPr indent="0" lvl="0" marL="0" rtl="0" algn="l">
              <a:spcBef>
                <a:spcPts val="400"/>
              </a:spcBef>
              <a:spcAft>
                <a:spcPts val="0"/>
              </a:spcAft>
              <a:buClr>
                <a:schemeClr val="lt1"/>
              </a:buClr>
              <a:buSzPts val="1800"/>
              <a:buNone/>
            </a:pPr>
            <a:r>
              <a:rPr lang="en" sz="1800">
                <a:solidFill>
                  <a:srgbClr val="326297"/>
                </a:solidFill>
                <a:latin typeface="Quattrocento Sans"/>
                <a:ea typeface="Quattrocento Sans"/>
                <a:cs typeface="Quattrocento Sans"/>
                <a:sym typeface="Quattrocento Sans"/>
              </a:rPr>
              <a:t>“Business-As-Usual”</a:t>
            </a:r>
            <a:endParaRPr sz="1200">
              <a:solidFill>
                <a:srgbClr val="326297"/>
              </a:solidFill>
              <a:latin typeface="Quattrocento Sans"/>
              <a:ea typeface="Quattrocento Sans"/>
              <a:cs typeface="Quattrocento Sans"/>
              <a:sym typeface="Quattrocento Sans"/>
            </a:endParaRPr>
          </a:p>
          <a:p>
            <a:pPr indent="0" lvl="0" marL="0" rtl="0" algn="l">
              <a:spcBef>
                <a:spcPts val="400"/>
              </a:spcBef>
              <a:spcAft>
                <a:spcPts val="0"/>
              </a:spcAft>
              <a:buClr>
                <a:schemeClr val="lt1"/>
              </a:buClr>
              <a:buSzPts val="1800"/>
              <a:buNone/>
            </a:pPr>
            <a:r>
              <a:rPr lang="en" sz="1400" u="sng">
                <a:solidFill>
                  <a:srgbClr val="326297"/>
                </a:solidFill>
                <a:latin typeface="Quattrocento Sans"/>
                <a:ea typeface="Quattrocento Sans"/>
                <a:cs typeface="Quattrocento Sans"/>
                <a:sym typeface="Quattrocento Sans"/>
              </a:rPr>
              <a:t>Reference Scenario</a:t>
            </a:r>
            <a:endParaRPr sz="1400" u="sng">
              <a:solidFill>
                <a:srgbClr val="326297"/>
              </a:solidFill>
              <a:latin typeface="Quattrocento Sans"/>
              <a:ea typeface="Quattrocento Sans"/>
              <a:cs typeface="Quattrocento Sans"/>
              <a:sym typeface="Quattrocento Sans"/>
            </a:endParaRPr>
          </a:p>
          <a:p>
            <a:pPr indent="0" lvl="0" marL="0" rtl="0" algn="l">
              <a:spcBef>
                <a:spcPts val="400"/>
              </a:spcBef>
              <a:spcAft>
                <a:spcPts val="0"/>
              </a:spcAft>
              <a:buClr>
                <a:schemeClr val="lt1"/>
              </a:buClr>
              <a:buSzPts val="1800"/>
              <a:buNone/>
            </a:pPr>
            <a:r>
              <a:rPr i="1" lang="en" sz="1400">
                <a:solidFill>
                  <a:srgbClr val="326297"/>
                </a:solidFill>
                <a:latin typeface="Quattrocento Sans"/>
                <a:ea typeface="Quattrocento Sans"/>
                <a:cs typeface="Quattrocento Sans"/>
                <a:sym typeface="Quattrocento Sans"/>
              </a:rPr>
              <a:t>Continuation of current trends including population growth and economic growth with no additional policies.</a:t>
            </a:r>
            <a:endParaRPr sz="1800">
              <a:solidFill>
                <a:srgbClr val="326297"/>
              </a:solidFill>
              <a:latin typeface="Quattrocento Sans"/>
              <a:ea typeface="Quattrocento Sans"/>
              <a:cs typeface="Quattrocento Sans"/>
              <a:sym typeface="Quattrocento Sans"/>
            </a:endParaRPr>
          </a:p>
          <a:p>
            <a:pPr indent="0" lvl="0" marL="0" rtl="0" algn="r">
              <a:spcBef>
                <a:spcPts val="400"/>
              </a:spcBef>
              <a:spcAft>
                <a:spcPts val="0"/>
              </a:spcAft>
              <a:buClr>
                <a:schemeClr val="lt1"/>
              </a:buClr>
              <a:buSzPts val="1800"/>
              <a:buNone/>
            </a:pPr>
            <a:r>
              <a:t/>
            </a:r>
            <a:endParaRPr sz="1800">
              <a:solidFill>
                <a:srgbClr val="326297"/>
              </a:solidFill>
              <a:latin typeface="Quattrocento Sans"/>
              <a:ea typeface="Quattrocento Sans"/>
              <a:cs typeface="Quattrocento Sans"/>
              <a:sym typeface="Quattrocento Sans"/>
            </a:endParaRPr>
          </a:p>
        </p:txBody>
      </p:sp>
      <p:sp>
        <p:nvSpPr>
          <p:cNvPr id="1249" name="Google Shape;1249;p88"/>
          <p:cNvSpPr txBox="1"/>
          <p:nvPr>
            <p:ph idx="12" type="sldNum"/>
          </p:nvPr>
        </p:nvSpPr>
        <p:spPr>
          <a:xfrm>
            <a:off x="6553200" y="4767265"/>
            <a:ext cx="21336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pic>
        <p:nvPicPr>
          <p:cNvPr id="1250" name="Google Shape;1250;p88"/>
          <p:cNvPicPr preferRelativeResize="0"/>
          <p:nvPr/>
        </p:nvPicPr>
        <p:blipFill rotWithShape="1">
          <a:blip r:embed="rId4">
            <a:alphaModFix/>
          </a:blip>
          <a:srcRect b="26061" l="7987" r="31177" t="6017"/>
          <a:stretch/>
        </p:blipFill>
        <p:spPr>
          <a:xfrm>
            <a:off x="3712425" y="461172"/>
            <a:ext cx="5352075" cy="3541750"/>
          </a:xfrm>
          <a:prstGeom prst="rect">
            <a:avLst/>
          </a:prstGeom>
          <a:noFill/>
          <a:ln>
            <a:noFill/>
          </a:ln>
        </p:spPr>
      </p:pic>
      <p:pic>
        <p:nvPicPr>
          <p:cNvPr id="1251" name="Google Shape;1251;p88"/>
          <p:cNvPicPr preferRelativeResize="0"/>
          <p:nvPr/>
        </p:nvPicPr>
        <p:blipFill rotWithShape="1">
          <a:blip r:embed="rId4">
            <a:alphaModFix/>
          </a:blip>
          <a:srcRect b="56712" l="68501" r="14707" t="6018"/>
          <a:stretch/>
        </p:blipFill>
        <p:spPr>
          <a:xfrm>
            <a:off x="2271225" y="251850"/>
            <a:ext cx="1334875" cy="1756100"/>
          </a:xfrm>
          <a:prstGeom prst="rect">
            <a:avLst/>
          </a:prstGeom>
          <a:noFill/>
          <a:ln>
            <a:noFill/>
          </a:ln>
        </p:spPr>
      </p:pic>
      <p:sp>
        <p:nvSpPr>
          <p:cNvPr id="1252" name="Google Shape;1252;p88"/>
          <p:cNvSpPr txBox="1"/>
          <p:nvPr/>
        </p:nvSpPr>
        <p:spPr>
          <a:xfrm>
            <a:off x="195775" y="3775375"/>
            <a:ext cx="3803700" cy="615600"/>
          </a:xfrm>
          <a:prstGeom prst="rect">
            <a:avLst/>
          </a:prstGeom>
          <a:noFill/>
          <a:ln>
            <a:noFill/>
          </a:ln>
        </p:spPr>
        <p:txBody>
          <a:bodyPr anchorCtr="0" anchor="t" bIns="91425" lIns="91425" spcFirstLastPara="1" rIns="91425" wrap="square" tIns="91425">
            <a:spAutoFit/>
          </a:bodyPr>
          <a:lstStyle/>
          <a:p>
            <a:pPr indent="0" lvl="0" marL="0" rtl="0" algn="l">
              <a:spcBef>
                <a:spcPts val="400"/>
              </a:spcBef>
              <a:spcAft>
                <a:spcPts val="0"/>
              </a:spcAft>
              <a:buNone/>
            </a:pPr>
            <a:r>
              <a:rPr lang="en">
                <a:solidFill>
                  <a:srgbClr val="326297"/>
                </a:solidFill>
                <a:latin typeface="Quattrocento Sans"/>
                <a:ea typeface="Quattrocento Sans"/>
                <a:cs typeface="Quattrocento Sans"/>
                <a:sym typeface="Quattrocento Sans"/>
              </a:rPr>
              <a:t>Under the BAU scenario, emissions are projected to rise 45% by 2050.</a:t>
            </a:r>
            <a:endParaRPr sz="1800">
              <a:solidFill>
                <a:srgbClr val="326297"/>
              </a:solidFill>
              <a:latin typeface="Quattrocento Sans"/>
              <a:ea typeface="Quattrocento Sans"/>
              <a:cs typeface="Quattrocento Sans"/>
              <a:sym typeface="Quattrocento Sans"/>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257" name="Shape 1257"/>
        <p:cNvGrpSpPr/>
        <p:nvPr/>
      </p:nvGrpSpPr>
      <p:grpSpPr>
        <a:xfrm>
          <a:off x="0" y="0"/>
          <a:ext cx="0" cy="0"/>
          <a:chOff x="0" y="0"/>
          <a:chExt cx="0" cy="0"/>
        </a:xfrm>
      </p:grpSpPr>
      <p:pic>
        <p:nvPicPr>
          <p:cNvPr id="1258" name="Google Shape;1258;p89"/>
          <p:cNvPicPr preferRelativeResize="0"/>
          <p:nvPr/>
        </p:nvPicPr>
        <p:blipFill rotWithShape="1">
          <a:blip r:embed="rId3">
            <a:alphaModFix/>
          </a:blip>
          <a:srcRect b="0" l="0" r="0" t="0"/>
          <a:stretch/>
        </p:blipFill>
        <p:spPr>
          <a:xfrm>
            <a:off x="-676303" y="1127446"/>
            <a:ext cx="5708400" cy="3805800"/>
          </a:xfrm>
          <a:prstGeom prst="rect">
            <a:avLst/>
          </a:prstGeom>
          <a:noFill/>
          <a:ln>
            <a:noFill/>
          </a:ln>
        </p:spPr>
      </p:pic>
      <p:sp>
        <p:nvSpPr>
          <p:cNvPr id="1259" name="Google Shape;1259;p89"/>
          <p:cNvSpPr txBox="1"/>
          <p:nvPr/>
        </p:nvSpPr>
        <p:spPr>
          <a:xfrm>
            <a:off x="8581343" y="4786228"/>
            <a:ext cx="296100" cy="1386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lang="en" sz="900">
                <a:solidFill>
                  <a:srgbClr val="326297"/>
                </a:solidFill>
                <a:latin typeface="Arial"/>
                <a:ea typeface="Arial"/>
                <a:cs typeface="Arial"/>
                <a:sym typeface="Arial"/>
              </a:rPr>
              <a:t>6</a:t>
            </a:r>
            <a:endParaRPr sz="1100"/>
          </a:p>
        </p:txBody>
      </p:sp>
      <p:sp>
        <p:nvSpPr>
          <p:cNvPr id="1260" name="Google Shape;1260;p89"/>
          <p:cNvSpPr txBox="1"/>
          <p:nvPr>
            <p:ph idx="12" type="sldNum"/>
          </p:nvPr>
        </p:nvSpPr>
        <p:spPr>
          <a:xfrm>
            <a:off x="4914900" y="3575449"/>
            <a:ext cx="1600200" cy="2055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1261" name="Google Shape;1261;p89"/>
          <p:cNvSpPr txBox="1"/>
          <p:nvPr>
            <p:ph idx="4294967295" type="title"/>
          </p:nvPr>
        </p:nvSpPr>
        <p:spPr>
          <a:xfrm>
            <a:off x="195775" y="1905350"/>
            <a:ext cx="4257000" cy="792000"/>
          </a:xfrm>
          <a:prstGeom prst="rect">
            <a:avLst/>
          </a:prstGeom>
          <a:noFill/>
          <a:ln>
            <a:noFill/>
          </a:ln>
        </p:spPr>
        <p:txBody>
          <a:bodyPr anchorCtr="0" anchor="b" bIns="34275" lIns="68575" spcFirstLastPara="1" rIns="68575" wrap="square" tIns="34275">
            <a:noAutofit/>
          </a:bodyPr>
          <a:lstStyle/>
          <a:p>
            <a:pPr indent="0" lvl="0" marL="0" rtl="0" algn="l">
              <a:lnSpc>
                <a:spcPct val="80000"/>
              </a:lnSpc>
              <a:spcBef>
                <a:spcPts val="0"/>
              </a:spcBef>
              <a:spcAft>
                <a:spcPts val="0"/>
              </a:spcAft>
              <a:buNone/>
            </a:pPr>
            <a:r>
              <a:rPr b="1" lang="en" sz="4100">
                <a:solidFill>
                  <a:srgbClr val="326297"/>
                </a:solidFill>
              </a:rPr>
              <a:t>BAP</a:t>
            </a:r>
            <a:endParaRPr b="1" sz="4100">
              <a:solidFill>
                <a:srgbClr val="326297"/>
              </a:solidFill>
            </a:endParaRPr>
          </a:p>
        </p:txBody>
      </p:sp>
      <p:sp>
        <p:nvSpPr>
          <p:cNvPr id="1262" name="Google Shape;1262;p89"/>
          <p:cNvSpPr txBox="1"/>
          <p:nvPr>
            <p:ph idx="4294967295" type="body"/>
          </p:nvPr>
        </p:nvSpPr>
        <p:spPr>
          <a:xfrm>
            <a:off x="195775" y="2723042"/>
            <a:ext cx="3235500" cy="1468200"/>
          </a:xfrm>
          <a:prstGeom prst="rect">
            <a:avLst/>
          </a:prstGeom>
          <a:noFill/>
          <a:ln>
            <a:noFill/>
          </a:ln>
        </p:spPr>
        <p:txBody>
          <a:bodyPr anchorCtr="0" anchor="t" bIns="34275" lIns="68575" spcFirstLastPara="1" rIns="68575" wrap="square" tIns="34275">
            <a:noAutofit/>
          </a:bodyPr>
          <a:lstStyle/>
          <a:p>
            <a:pPr indent="0" lvl="0" marL="0" rtl="0" algn="l">
              <a:spcBef>
                <a:spcPts val="400"/>
              </a:spcBef>
              <a:spcAft>
                <a:spcPts val="0"/>
              </a:spcAft>
              <a:buClr>
                <a:schemeClr val="lt1"/>
              </a:buClr>
              <a:buSzPts val="1800"/>
              <a:buNone/>
            </a:pPr>
            <a:r>
              <a:rPr lang="en" sz="1800">
                <a:solidFill>
                  <a:srgbClr val="326297"/>
                </a:solidFill>
                <a:latin typeface="Quattrocento Sans"/>
                <a:ea typeface="Quattrocento Sans"/>
                <a:cs typeface="Quattrocento Sans"/>
                <a:sym typeface="Quattrocento Sans"/>
              </a:rPr>
              <a:t>“Business-As-Planned”</a:t>
            </a:r>
            <a:endParaRPr sz="1800">
              <a:solidFill>
                <a:srgbClr val="326297"/>
              </a:solidFill>
              <a:latin typeface="Quattrocento Sans"/>
              <a:ea typeface="Quattrocento Sans"/>
              <a:cs typeface="Quattrocento Sans"/>
              <a:sym typeface="Quattrocento Sans"/>
            </a:endParaRPr>
          </a:p>
          <a:p>
            <a:pPr indent="0" lvl="0" marL="0" rtl="0" algn="l">
              <a:spcBef>
                <a:spcPts val="400"/>
              </a:spcBef>
              <a:spcAft>
                <a:spcPts val="0"/>
              </a:spcAft>
              <a:buClr>
                <a:schemeClr val="lt1"/>
              </a:buClr>
              <a:buSzPts val="1800"/>
              <a:buNone/>
            </a:pPr>
            <a:r>
              <a:rPr lang="en" sz="1400" u="sng">
                <a:solidFill>
                  <a:srgbClr val="326297"/>
                </a:solidFill>
                <a:latin typeface="Quattrocento Sans"/>
                <a:ea typeface="Quattrocento Sans"/>
                <a:cs typeface="Quattrocento Sans"/>
                <a:sym typeface="Quattrocento Sans"/>
              </a:rPr>
              <a:t>Reference Scenario</a:t>
            </a:r>
            <a:endParaRPr sz="1400" u="sng">
              <a:solidFill>
                <a:srgbClr val="326297"/>
              </a:solidFill>
              <a:latin typeface="Quattrocento Sans"/>
              <a:ea typeface="Quattrocento Sans"/>
              <a:cs typeface="Quattrocento Sans"/>
              <a:sym typeface="Quattrocento Sans"/>
            </a:endParaRPr>
          </a:p>
          <a:p>
            <a:pPr indent="0" lvl="0" marL="0" rtl="0" algn="l">
              <a:spcBef>
                <a:spcPts val="400"/>
              </a:spcBef>
              <a:spcAft>
                <a:spcPts val="0"/>
              </a:spcAft>
              <a:buClr>
                <a:schemeClr val="lt1"/>
              </a:buClr>
              <a:buSzPts val="1800"/>
              <a:buNone/>
            </a:pPr>
            <a:r>
              <a:rPr i="1" lang="en" sz="1400">
                <a:solidFill>
                  <a:srgbClr val="326297"/>
                </a:solidFill>
                <a:latin typeface="Quattrocento Sans"/>
                <a:ea typeface="Quattrocento Sans"/>
                <a:cs typeface="Quattrocento Sans"/>
                <a:sym typeface="Quattrocento Sans"/>
              </a:rPr>
              <a:t>Full implementation of current and on the books policies and programs.</a:t>
            </a:r>
            <a:endParaRPr sz="1800">
              <a:solidFill>
                <a:srgbClr val="326297"/>
              </a:solidFill>
              <a:latin typeface="Quattrocento Sans"/>
              <a:ea typeface="Quattrocento Sans"/>
              <a:cs typeface="Quattrocento Sans"/>
              <a:sym typeface="Quattrocento Sans"/>
            </a:endParaRPr>
          </a:p>
          <a:p>
            <a:pPr indent="0" lvl="0" marL="0" rtl="0" algn="r">
              <a:spcBef>
                <a:spcPts val="400"/>
              </a:spcBef>
              <a:spcAft>
                <a:spcPts val="0"/>
              </a:spcAft>
              <a:buClr>
                <a:schemeClr val="lt1"/>
              </a:buClr>
              <a:buSzPts val="1800"/>
              <a:buNone/>
            </a:pPr>
            <a:r>
              <a:t/>
            </a:r>
            <a:endParaRPr sz="1800">
              <a:solidFill>
                <a:srgbClr val="326297"/>
              </a:solidFill>
              <a:latin typeface="Quattrocento Sans"/>
              <a:ea typeface="Quattrocento Sans"/>
              <a:cs typeface="Quattrocento Sans"/>
              <a:sym typeface="Quattrocento Sans"/>
            </a:endParaRPr>
          </a:p>
        </p:txBody>
      </p:sp>
      <p:sp>
        <p:nvSpPr>
          <p:cNvPr id="1263" name="Google Shape;1263;p89"/>
          <p:cNvSpPr txBox="1"/>
          <p:nvPr>
            <p:ph idx="12" type="sldNum"/>
          </p:nvPr>
        </p:nvSpPr>
        <p:spPr>
          <a:xfrm>
            <a:off x="6553200" y="4767265"/>
            <a:ext cx="21336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pic>
        <p:nvPicPr>
          <p:cNvPr id="1264" name="Google Shape;1264;p89"/>
          <p:cNvPicPr preferRelativeResize="0"/>
          <p:nvPr/>
        </p:nvPicPr>
        <p:blipFill rotWithShape="1">
          <a:blip r:embed="rId4">
            <a:alphaModFix/>
          </a:blip>
          <a:srcRect b="25629" l="7946" r="30924" t="5971"/>
          <a:stretch/>
        </p:blipFill>
        <p:spPr>
          <a:xfrm>
            <a:off x="3740450" y="537078"/>
            <a:ext cx="5279300" cy="3501950"/>
          </a:xfrm>
          <a:prstGeom prst="rect">
            <a:avLst/>
          </a:prstGeom>
          <a:noFill/>
          <a:ln>
            <a:noFill/>
          </a:ln>
        </p:spPr>
      </p:pic>
      <p:pic>
        <p:nvPicPr>
          <p:cNvPr id="1265" name="Google Shape;1265;p89"/>
          <p:cNvPicPr preferRelativeResize="0"/>
          <p:nvPr/>
        </p:nvPicPr>
        <p:blipFill rotWithShape="1">
          <a:blip r:embed="rId4">
            <a:alphaModFix/>
          </a:blip>
          <a:srcRect b="59143" l="69086" r="14710" t="8576"/>
          <a:stretch/>
        </p:blipFill>
        <p:spPr>
          <a:xfrm>
            <a:off x="2255350" y="593600"/>
            <a:ext cx="1399325" cy="1652700"/>
          </a:xfrm>
          <a:prstGeom prst="rect">
            <a:avLst/>
          </a:prstGeom>
          <a:noFill/>
          <a:ln>
            <a:noFill/>
          </a:ln>
        </p:spPr>
      </p:pic>
      <p:sp>
        <p:nvSpPr>
          <p:cNvPr id="1266" name="Google Shape;1266;p89"/>
          <p:cNvSpPr txBox="1"/>
          <p:nvPr/>
        </p:nvSpPr>
        <p:spPr>
          <a:xfrm>
            <a:off x="108425" y="3919675"/>
            <a:ext cx="7581900" cy="615600"/>
          </a:xfrm>
          <a:prstGeom prst="rect">
            <a:avLst/>
          </a:prstGeom>
          <a:noFill/>
          <a:ln>
            <a:noFill/>
          </a:ln>
        </p:spPr>
        <p:txBody>
          <a:bodyPr anchorCtr="0" anchor="t" bIns="91425" lIns="91425" spcFirstLastPara="1" rIns="91425" wrap="square" tIns="91425">
            <a:spAutoFit/>
          </a:bodyPr>
          <a:lstStyle/>
          <a:p>
            <a:pPr indent="0" lvl="0" marL="0" rtl="0" algn="l">
              <a:spcBef>
                <a:spcPts val="400"/>
              </a:spcBef>
              <a:spcAft>
                <a:spcPts val="0"/>
              </a:spcAft>
              <a:buNone/>
            </a:pPr>
            <a:r>
              <a:rPr lang="en">
                <a:solidFill>
                  <a:srgbClr val="326297"/>
                </a:solidFill>
                <a:latin typeface="Quattrocento Sans"/>
                <a:ea typeface="Quattrocento Sans"/>
                <a:cs typeface="Quattrocento Sans"/>
                <a:sym typeface="Quattrocento Sans"/>
              </a:rPr>
              <a:t>The BAP scenario projects a 20% decline in net emissions by 2050, driven by existing policies and planned investments such as renewable energy adoption, particularly in the building sector.</a:t>
            </a:r>
            <a:endParaRPr sz="1800">
              <a:solidFill>
                <a:srgbClr val="326297"/>
              </a:solidFill>
              <a:latin typeface="Quattrocento Sans"/>
              <a:ea typeface="Quattrocento Sans"/>
              <a:cs typeface="Quattrocento Sans"/>
              <a:sym typeface="Quattrocento Sans"/>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271" name="Shape 1271"/>
        <p:cNvGrpSpPr/>
        <p:nvPr/>
      </p:nvGrpSpPr>
      <p:grpSpPr>
        <a:xfrm>
          <a:off x="0" y="0"/>
          <a:ext cx="0" cy="0"/>
          <a:chOff x="0" y="0"/>
          <a:chExt cx="0" cy="0"/>
        </a:xfrm>
      </p:grpSpPr>
      <p:sp>
        <p:nvSpPr>
          <p:cNvPr id="1272" name="Google Shape;1272;p90"/>
          <p:cNvSpPr txBox="1"/>
          <p:nvPr>
            <p:ph type="ctrTitle"/>
          </p:nvPr>
        </p:nvSpPr>
        <p:spPr>
          <a:xfrm>
            <a:off x="685800" y="1969296"/>
            <a:ext cx="7772400" cy="1102500"/>
          </a:xfrm>
          <a:prstGeom prst="rect">
            <a:avLst/>
          </a:prstGeom>
          <a:noFill/>
          <a:ln>
            <a:noFill/>
          </a:ln>
        </p:spPr>
        <p:txBody>
          <a:bodyPr anchorCtr="0" anchor="b" bIns="34275" lIns="68575" spcFirstLastPara="1" rIns="68575" wrap="square" tIns="34275">
            <a:noAutofit/>
          </a:bodyPr>
          <a:lstStyle/>
          <a:p>
            <a:pPr indent="0" lvl="0" marL="0" rtl="0" algn="ctr">
              <a:spcBef>
                <a:spcPts val="0"/>
              </a:spcBef>
              <a:spcAft>
                <a:spcPts val="0"/>
              </a:spcAft>
              <a:buNone/>
            </a:pPr>
            <a:r>
              <a:rPr b="1" lang="en" sz="4100">
                <a:solidFill>
                  <a:schemeClr val="lt1"/>
                </a:solidFill>
                <a:latin typeface="Quattrocento Sans"/>
                <a:ea typeface="Quattrocento Sans"/>
                <a:cs typeface="Quattrocento Sans"/>
                <a:sym typeface="Quattrocento Sans"/>
              </a:rPr>
              <a:t>Opportunity Areas</a:t>
            </a:r>
            <a:endParaRPr/>
          </a:p>
        </p:txBody>
      </p:sp>
      <p:sp>
        <p:nvSpPr>
          <p:cNvPr id="1273" name="Google Shape;1273;p90"/>
          <p:cNvSpPr txBox="1"/>
          <p:nvPr>
            <p:ph idx="12" type="sldNum"/>
          </p:nvPr>
        </p:nvSpPr>
        <p:spPr>
          <a:xfrm>
            <a:off x="6553200" y="4767265"/>
            <a:ext cx="21336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pic>
        <p:nvPicPr>
          <p:cNvPr id="1274" name="Google Shape;1274;p90" title="Cave Lake Fishing_4_Nevada State Parks Flickr.jpg"/>
          <p:cNvPicPr preferRelativeResize="0"/>
          <p:nvPr/>
        </p:nvPicPr>
        <p:blipFill rotWithShape="1">
          <a:blip r:embed="rId3">
            <a:alphaModFix/>
          </a:blip>
          <a:srcRect b="70610" l="0" r="0" t="-630"/>
          <a:stretch/>
        </p:blipFill>
        <p:spPr>
          <a:xfrm>
            <a:off x="-14628" y="-48750"/>
            <a:ext cx="9144003" cy="22751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sp>
        <p:nvSpPr>
          <p:cNvPr id="620" name="Google Shape;620;p37"/>
          <p:cNvSpPr txBox="1"/>
          <p:nvPr>
            <p:ph type="ctrTitle"/>
          </p:nvPr>
        </p:nvSpPr>
        <p:spPr>
          <a:xfrm>
            <a:off x="685800" y="2502132"/>
            <a:ext cx="7772400" cy="1102500"/>
          </a:xfrm>
          <a:prstGeom prst="rect">
            <a:avLst/>
          </a:prstGeom>
          <a:noFill/>
          <a:ln>
            <a:noFill/>
          </a:ln>
        </p:spPr>
        <p:txBody>
          <a:bodyPr anchorCtr="0" anchor="b" bIns="34275" lIns="68575" spcFirstLastPara="1" rIns="68575" wrap="square" tIns="34275">
            <a:noAutofit/>
          </a:bodyPr>
          <a:lstStyle/>
          <a:p>
            <a:pPr indent="0" lvl="0" marL="0" rtl="0" algn="ctr">
              <a:spcBef>
                <a:spcPts val="0"/>
              </a:spcBef>
              <a:spcAft>
                <a:spcPts val="0"/>
              </a:spcAft>
              <a:buNone/>
            </a:pPr>
            <a:r>
              <a:rPr b="1" lang="en" sz="4100">
                <a:solidFill>
                  <a:schemeClr val="lt1"/>
                </a:solidFill>
                <a:latin typeface="Quattrocento Sans"/>
                <a:ea typeface="Quattrocento Sans"/>
                <a:cs typeface="Quattrocento Sans"/>
                <a:sym typeface="Quattrocento Sans"/>
              </a:rPr>
              <a:t>CCAN Introduction </a:t>
            </a:r>
            <a:endParaRPr b="1" sz="4100">
              <a:solidFill>
                <a:schemeClr val="lt1"/>
              </a:solidFill>
              <a:latin typeface="Quattrocento Sans"/>
              <a:ea typeface="Quattrocento Sans"/>
              <a:cs typeface="Quattrocento Sans"/>
              <a:sym typeface="Quattrocento Sans"/>
            </a:endParaRPr>
          </a:p>
          <a:p>
            <a:pPr indent="0" lvl="0" marL="0" rtl="0" algn="ctr">
              <a:spcBef>
                <a:spcPts val="0"/>
              </a:spcBef>
              <a:spcAft>
                <a:spcPts val="0"/>
              </a:spcAft>
              <a:buNone/>
            </a:pPr>
            <a:r>
              <a:rPr b="1" lang="en" sz="4100">
                <a:solidFill>
                  <a:schemeClr val="lt1"/>
                </a:solidFill>
                <a:latin typeface="Quattrocento Sans"/>
                <a:ea typeface="Quattrocento Sans"/>
                <a:cs typeface="Quattrocento Sans"/>
                <a:sym typeface="Quattrocento Sans"/>
              </a:rPr>
              <a:t>&amp; Overview</a:t>
            </a:r>
            <a:endParaRPr/>
          </a:p>
        </p:txBody>
      </p:sp>
      <p:sp>
        <p:nvSpPr>
          <p:cNvPr id="621" name="Google Shape;621;p37"/>
          <p:cNvSpPr txBox="1"/>
          <p:nvPr/>
        </p:nvSpPr>
        <p:spPr>
          <a:xfrm>
            <a:off x="6368731" y="1156938"/>
            <a:ext cx="3145200" cy="1617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600">
                <a:solidFill>
                  <a:srgbClr val="FFFFFF"/>
                </a:solidFill>
                <a:latin typeface="Calibri"/>
                <a:ea typeface="Calibri"/>
                <a:cs typeface="Calibri"/>
                <a:sym typeface="Calibri"/>
              </a:rPr>
              <a:t>Photo taken and owned by NDCNR, permission granted to NDEP</a:t>
            </a:r>
            <a:endParaRPr sz="600">
              <a:solidFill>
                <a:schemeClr val="dk1"/>
              </a:solidFill>
              <a:latin typeface="Calibri"/>
              <a:ea typeface="Calibri"/>
              <a:cs typeface="Calibri"/>
              <a:sym typeface="Calibri"/>
            </a:endParaRPr>
          </a:p>
        </p:txBody>
      </p:sp>
      <p:sp>
        <p:nvSpPr>
          <p:cNvPr id="622" name="Google Shape;622;p37"/>
          <p:cNvSpPr txBox="1"/>
          <p:nvPr>
            <p:ph idx="12" type="sldNum"/>
          </p:nvPr>
        </p:nvSpPr>
        <p:spPr>
          <a:xfrm>
            <a:off x="6553200" y="4767265"/>
            <a:ext cx="21336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pic>
        <p:nvPicPr>
          <p:cNvPr id="623" name="Google Shape;623;p37" title="Hikers1_Nevada State Parks Flickr.jpg"/>
          <p:cNvPicPr preferRelativeResize="0"/>
          <p:nvPr/>
        </p:nvPicPr>
        <p:blipFill rotWithShape="1">
          <a:blip r:embed="rId3">
            <a:alphaModFix/>
          </a:blip>
          <a:srcRect b="10551" l="0" r="0" t="52296"/>
          <a:stretch/>
        </p:blipFill>
        <p:spPr>
          <a:xfrm>
            <a:off x="0" y="0"/>
            <a:ext cx="9144003" cy="22643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279" name="Shape 1279"/>
        <p:cNvGrpSpPr/>
        <p:nvPr/>
      </p:nvGrpSpPr>
      <p:grpSpPr>
        <a:xfrm>
          <a:off x="0" y="0"/>
          <a:ext cx="0" cy="0"/>
          <a:chOff x="0" y="0"/>
          <a:chExt cx="0" cy="0"/>
        </a:xfrm>
      </p:grpSpPr>
      <p:sp>
        <p:nvSpPr>
          <p:cNvPr id="1280" name="Google Shape;1280;p91"/>
          <p:cNvSpPr txBox="1"/>
          <p:nvPr>
            <p:ph type="ctrTitle"/>
          </p:nvPr>
        </p:nvSpPr>
        <p:spPr>
          <a:xfrm>
            <a:off x="3686175" y="460611"/>
            <a:ext cx="6411300" cy="592800"/>
          </a:xfrm>
          <a:prstGeom prst="rect">
            <a:avLst/>
          </a:prstGeom>
          <a:noFill/>
          <a:ln>
            <a:noFill/>
          </a:ln>
        </p:spPr>
        <p:txBody>
          <a:bodyPr anchorCtr="0" anchor="b" bIns="34275" lIns="68575" spcFirstLastPara="1" rIns="68575" wrap="square" tIns="34275">
            <a:noAutofit/>
          </a:bodyPr>
          <a:lstStyle/>
          <a:p>
            <a:pPr indent="0" lvl="0" marL="0" rtl="0" algn="l">
              <a:lnSpc>
                <a:spcPct val="111111"/>
              </a:lnSpc>
              <a:spcBef>
                <a:spcPts val="0"/>
              </a:spcBef>
              <a:spcAft>
                <a:spcPts val="0"/>
              </a:spcAft>
              <a:buNone/>
            </a:pPr>
            <a:r>
              <a:rPr b="1" lang="en" sz="4100">
                <a:solidFill>
                  <a:srgbClr val="326297"/>
                </a:solidFill>
              </a:rPr>
              <a:t>Energy </a:t>
            </a:r>
            <a:endParaRPr/>
          </a:p>
        </p:txBody>
      </p:sp>
      <p:sp>
        <p:nvSpPr>
          <p:cNvPr id="1281" name="Google Shape;1281;p91"/>
          <p:cNvSpPr txBox="1"/>
          <p:nvPr/>
        </p:nvSpPr>
        <p:spPr>
          <a:xfrm>
            <a:off x="3788400" y="1053400"/>
            <a:ext cx="4932000" cy="256500"/>
          </a:xfrm>
          <a:prstGeom prst="rect">
            <a:avLst/>
          </a:prstGeom>
          <a:noFill/>
          <a:ln>
            <a:noFill/>
          </a:ln>
        </p:spPr>
        <p:txBody>
          <a:bodyPr anchorCtr="0" anchor="t" bIns="0" lIns="0" spcFirstLastPara="1" rIns="0" wrap="square" tIns="0">
            <a:spAutoFit/>
          </a:bodyPr>
          <a:lstStyle/>
          <a:p>
            <a:pPr indent="0" lvl="0" marL="0" marR="0" rtl="0" algn="l">
              <a:lnSpc>
                <a:spcPct val="92592"/>
              </a:lnSpc>
              <a:spcBef>
                <a:spcPts val="0"/>
              </a:spcBef>
              <a:spcAft>
                <a:spcPts val="0"/>
              </a:spcAft>
              <a:buNone/>
            </a:pPr>
            <a:r>
              <a:rPr b="1" lang="en" sz="1800">
                <a:solidFill>
                  <a:srgbClr val="4DA4DF"/>
                </a:solidFill>
                <a:latin typeface="Quattrocento Sans"/>
                <a:ea typeface="Quattrocento Sans"/>
                <a:cs typeface="Quattrocento Sans"/>
                <a:sym typeface="Quattrocento Sans"/>
              </a:rPr>
              <a:t>Opportunity Area &amp; Measures </a:t>
            </a:r>
            <a:endParaRPr b="1" sz="1800">
              <a:solidFill>
                <a:srgbClr val="4DA4DF"/>
              </a:solidFill>
              <a:latin typeface="Quattrocento Sans"/>
              <a:ea typeface="Quattrocento Sans"/>
              <a:cs typeface="Quattrocento Sans"/>
              <a:sym typeface="Quattrocento Sans"/>
            </a:endParaRPr>
          </a:p>
        </p:txBody>
      </p:sp>
      <p:graphicFrame>
        <p:nvGraphicFramePr>
          <p:cNvPr id="1282" name="Google Shape;1282;p91"/>
          <p:cNvGraphicFramePr/>
          <p:nvPr/>
        </p:nvGraphicFramePr>
        <p:xfrm>
          <a:off x="3788403" y="1450334"/>
          <a:ext cx="3000000" cy="3000000"/>
        </p:xfrm>
        <a:graphic>
          <a:graphicData uri="http://schemas.openxmlformats.org/drawingml/2006/table">
            <a:tbl>
              <a:tblPr>
                <a:noFill/>
                <a:tableStyleId>{A07531F1-3F08-4196-9A21-179804664DD0}</a:tableStyleId>
              </a:tblPr>
              <a:tblGrid>
                <a:gridCol w="1623200"/>
                <a:gridCol w="3454525"/>
              </a:tblGrid>
              <a:tr h="410300">
                <a:tc rowSpan="4">
                  <a:txBody>
                    <a:bodyPr/>
                    <a:lstStyle/>
                    <a:p>
                      <a:pPr indent="0" lvl="0" marL="0" rtl="0" algn="l">
                        <a:spcBef>
                          <a:spcPts val="0"/>
                        </a:spcBef>
                        <a:spcAft>
                          <a:spcPts val="0"/>
                        </a:spcAft>
                        <a:buNone/>
                      </a:pPr>
                      <a:r>
                        <a:rPr lang="en" sz="1100">
                          <a:latin typeface="Quattrocento Sans"/>
                          <a:ea typeface="Quattrocento Sans"/>
                          <a:cs typeface="Quattrocento Sans"/>
                          <a:sym typeface="Quattrocento Sans"/>
                        </a:rPr>
                        <a:t>Power Nevada with Clean Energy</a:t>
                      </a:r>
                      <a:endParaRPr sz="1100">
                        <a:latin typeface="Quattrocento Sans"/>
                        <a:ea typeface="Quattrocento Sans"/>
                        <a:cs typeface="Quattrocento Sans"/>
                        <a:sym typeface="Quattrocento Sans"/>
                      </a:endParaRPr>
                    </a:p>
                  </a:txBody>
                  <a:tcPr marT="45725" marB="45725" marR="45725" marL="457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100">
                          <a:latin typeface="Quattrocento Sans"/>
                          <a:ea typeface="Quattrocento Sans"/>
                          <a:cs typeface="Quattrocento Sans"/>
                          <a:sym typeface="Quattrocento Sans"/>
                        </a:rPr>
                        <a:t>Paths to a Clean, Renewable, Reliable, and Resilient Grid for Nevada</a:t>
                      </a:r>
                      <a:endParaRPr sz="1100">
                        <a:latin typeface="Quattrocento Sans"/>
                        <a:ea typeface="Quattrocento Sans"/>
                        <a:cs typeface="Quattrocento Sans"/>
                        <a:sym typeface="Quattrocento Sans"/>
                      </a:endParaRPr>
                    </a:p>
                  </a:txBody>
                  <a:tcPr marT="63500" marB="63500" marR="63500" marL="635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17325">
                <a:tc vMerge="1"/>
                <a:tc>
                  <a:txBody>
                    <a:bodyPr/>
                    <a:lstStyle/>
                    <a:p>
                      <a:pPr indent="0" lvl="0" marL="0" marR="457200" rtl="0" algn="l">
                        <a:spcBef>
                          <a:spcPts val="0"/>
                        </a:spcBef>
                        <a:spcAft>
                          <a:spcPts val="0"/>
                        </a:spcAft>
                        <a:buNone/>
                      </a:pPr>
                      <a:r>
                        <a:rPr lang="en" sz="1100">
                          <a:latin typeface="Quattrocento Sans"/>
                          <a:ea typeface="Quattrocento Sans"/>
                          <a:cs typeface="Quattrocento Sans"/>
                          <a:sym typeface="Quattrocento Sans"/>
                        </a:rPr>
                        <a:t>Expand Residential Solar Access and Affordability with Financing and Technical Support Programs</a:t>
                      </a:r>
                      <a:endParaRPr sz="1100">
                        <a:latin typeface="Quattrocento Sans"/>
                        <a:ea typeface="Quattrocento Sans"/>
                        <a:cs typeface="Quattrocento Sans"/>
                        <a:sym typeface="Quattrocento Sans"/>
                      </a:endParaRPr>
                    </a:p>
                  </a:txBody>
                  <a:tcPr marT="63500" marB="63500" marR="63500" marL="635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91650">
                <a:tc vMerge="1"/>
                <a:tc>
                  <a:txBody>
                    <a:bodyPr/>
                    <a:lstStyle/>
                    <a:p>
                      <a:pPr indent="0" lvl="0" marL="0" marR="457200" rtl="0" algn="l">
                        <a:spcBef>
                          <a:spcPts val="0"/>
                        </a:spcBef>
                        <a:spcAft>
                          <a:spcPts val="0"/>
                        </a:spcAft>
                        <a:buNone/>
                      </a:pPr>
                      <a:r>
                        <a:rPr lang="en" sz="1100">
                          <a:latin typeface="Quattrocento Sans"/>
                          <a:ea typeface="Quattrocento Sans"/>
                          <a:cs typeface="Quattrocento Sans"/>
                          <a:sym typeface="Quattrocento Sans"/>
                        </a:rPr>
                        <a:t>Adopt Initiatives Supporting Community Solar and Renewable Co-ops</a:t>
                      </a:r>
                      <a:endParaRPr sz="1100">
                        <a:latin typeface="Quattrocento Sans"/>
                        <a:ea typeface="Quattrocento Sans"/>
                        <a:cs typeface="Quattrocento Sans"/>
                        <a:sym typeface="Quattrocento Sans"/>
                      </a:endParaRPr>
                    </a:p>
                  </a:txBody>
                  <a:tcPr marT="63500" marB="63500" marR="63500" marL="635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10300">
                <a:tc vMerge="1"/>
                <a:tc>
                  <a:txBody>
                    <a:bodyPr/>
                    <a:lstStyle/>
                    <a:p>
                      <a:pPr indent="0" lvl="0" marL="0" marR="457200" rtl="0" algn="l">
                        <a:spcBef>
                          <a:spcPts val="0"/>
                        </a:spcBef>
                        <a:spcAft>
                          <a:spcPts val="0"/>
                        </a:spcAft>
                        <a:buNone/>
                      </a:pPr>
                      <a:r>
                        <a:rPr lang="en" sz="1100">
                          <a:latin typeface="Quattrocento Sans"/>
                          <a:ea typeface="Quattrocento Sans"/>
                          <a:cs typeface="Quattrocento Sans"/>
                          <a:sym typeface="Quattrocento Sans"/>
                        </a:rPr>
                        <a:t>Scale Up Solar Installation in Commercial Sector with Financing and Technical Support Programs</a:t>
                      </a:r>
                      <a:endParaRPr sz="1100">
                        <a:latin typeface="Quattrocento Sans"/>
                        <a:ea typeface="Quattrocento Sans"/>
                        <a:cs typeface="Quattrocento Sans"/>
                        <a:sym typeface="Quattrocento Sans"/>
                      </a:endParaRPr>
                    </a:p>
                  </a:txBody>
                  <a:tcPr marT="63500" marB="63500" marR="63500" marL="635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pic>
        <p:nvPicPr>
          <p:cNvPr descr="Nellis Air Force Base Commemorates Opening Of Solar Array (Provided by Getty Images)" id="1283" name="Google Shape;1283;p91"/>
          <p:cNvPicPr preferRelativeResize="0"/>
          <p:nvPr/>
        </p:nvPicPr>
        <p:blipFill rotWithShape="1">
          <a:blip r:embed="rId3">
            <a:alphaModFix/>
          </a:blip>
          <a:srcRect b="0" l="0" r="0" t="5935"/>
          <a:stretch/>
        </p:blipFill>
        <p:spPr>
          <a:xfrm>
            <a:off x="0" y="0"/>
            <a:ext cx="3164549" cy="458025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288" name="Shape 1288"/>
        <p:cNvGrpSpPr/>
        <p:nvPr/>
      </p:nvGrpSpPr>
      <p:grpSpPr>
        <a:xfrm>
          <a:off x="0" y="0"/>
          <a:ext cx="0" cy="0"/>
          <a:chOff x="0" y="0"/>
          <a:chExt cx="0" cy="0"/>
        </a:xfrm>
      </p:grpSpPr>
      <p:pic>
        <p:nvPicPr>
          <p:cNvPr id="1289" name="Google Shape;1289;p92" title="roof solar_Adobe Stock.jpeg"/>
          <p:cNvPicPr preferRelativeResize="0"/>
          <p:nvPr/>
        </p:nvPicPr>
        <p:blipFill rotWithShape="1">
          <a:blip r:embed="rId3">
            <a:alphaModFix/>
          </a:blip>
          <a:srcRect b="-3630" l="29730" r="31546" t="11243"/>
          <a:stretch/>
        </p:blipFill>
        <p:spPr>
          <a:xfrm>
            <a:off x="14076" y="0"/>
            <a:ext cx="2994775" cy="4752124"/>
          </a:xfrm>
          <a:prstGeom prst="rect">
            <a:avLst/>
          </a:prstGeom>
          <a:noFill/>
          <a:ln>
            <a:noFill/>
          </a:ln>
        </p:spPr>
      </p:pic>
      <p:sp>
        <p:nvSpPr>
          <p:cNvPr id="1290" name="Google Shape;1290;p92"/>
          <p:cNvSpPr txBox="1"/>
          <p:nvPr>
            <p:ph type="ctrTitle"/>
          </p:nvPr>
        </p:nvSpPr>
        <p:spPr>
          <a:xfrm>
            <a:off x="3686175" y="192466"/>
            <a:ext cx="6411300" cy="592800"/>
          </a:xfrm>
          <a:prstGeom prst="rect">
            <a:avLst/>
          </a:prstGeom>
          <a:noFill/>
          <a:ln>
            <a:noFill/>
          </a:ln>
        </p:spPr>
        <p:txBody>
          <a:bodyPr anchorCtr="0" anchor="b" bIns="34275" lIns="68575" spcFirstLastPara="1" rIns="68575" wrap="square" tIns="34275">
            <a:noAutofit/>
          </a:bodyPr>
          <a:lstStyle/>
          <a:p>
            <a:pPr indent="0" lvl="0" marL="0" rtl="0" algn="l">
              <a:lnSpc>
                <a:spcPct val="111111"/>
              </a:lnSpc>
              <a:spcBef>
                <a:spcPts val="0"/>
              </a:spcBef>
              <a:spcAft>
                <a:spcPts val="0"/>
              </a:spcAft>
              <a:buNone/>
            </a:pPr>
            <a:r>
              <a:rPr b="1" lang="en" sz="4100">
                <a:solidFill>
                  <a:srgbClr val="326297"/>
                </a:solidFill>
              </a:rPr>
              <a:t>Buildings</a:t>
            </a:r>
            <a:endParaRPr/>
          </a:p>
        </p:txBody>
      </p:sp>
      <p:sp>
        <p:nvSpPr>
          <p:cNvPr id="1291" name="Google Shape;1291;p92"/>
          <p:cNvSpPr txBox="1"/>
          <p:nvPr/>
        </p:nvSpPr>
        <p:spPr>
          <a:xfrm>
            <a:off x="3788400" y="785255"/>
            <a:ext cx="4995300" cy="256500"/>
          </a:xfrm>
          <a:prstGeom prst="rect">
            <a:avLst/>
          </a:prstGeom>
          <a:noFill/>
          <a:ln>
            <a:noFill/>
          </a:ln>
        </p:spPr>
        <p:txBody>
          <a:bodyPr anchorCtr="0" anchor="t" bIns="0" lIns="0" spcFirstLastPara="1" rIns="0" wrap="square" tIns="0">
            <a:spAutoFit/>
          </a:bodyPr>
          <a:lstStyle/>
          <a:p>
            <a:pPr indent="0" lvl="0" marL="0" marR="0" rtl="0" algn="l">
              <a:lnSpc>
                <a:spcPct val="92592"/>
              </a:lnSpc>
              <a:spcBef>
                <a:spcPts val="0"/>
              </a:spcBef>
              <a:spcAft>
                <a:spcPts val="0"/>
              </a:spcAft>
              <a:buNone/>
            </a:pPr>
            <a:r>
              <a:rPr b="1" lang="en" sz="1800">
                <a:solidFill>
                  <a:srgbClr val="4DA4DF"/>
                </a:solidFill>
                <a:latin typeface="Quattrocento Sans"/>
                <a:ea typeface="Quattrocento Sans"/>
                <a:cs typeface="Quattrocento Sans"/>
                <a:sym typeface="Quattrocento Sans"/>
              </a:rPr>
              <a:t>Opportunity Areas &amp; Measures </a:t>
            </a:r>
            <a:endParaRPr b="1" sz="1800">
              <a:solidFill>
                <a:srgbClr val="4DA4DF"/>
              </a:solidFill>
              <a:latin typeface="Quattrocento Sans"/>
              <a:ea typeface="Quattrocento Sans"/>
              <a:cs typeface="Quattrocento Sans"/>
              <a:sym typeface="Quattrocento Sans"/>
            </a:endParaRPr>
          </a:p>
        </p:txBody>
      </p:sp>
      <p:pic>
        <p:nvPicPr>
          <p:cNvPr id="1292" name="Google Shape;1292;p92"/>
          <p:cNvPicPr preferRelativeResize="0"/>
          <p:nvPr/>
        </p:nvPicPr>
        <p:blipFill rotWithShape="1">
          <a:blip r:embed="rId4">
            <a:alphaModFix/>
          </a:blip>
          <a:srcRect b="33568" l="5537" r="64818" t="0"/>
          <a:stretch/>
        </p:blipFill>
        <p:spPr>
          <a:xfrm>
            <a:off x="0" y="-8516"/>
            <a:ext cx="3048624" cy="4572951"/>
          </a:xfrm>
          <a:prstGeom prst="rect">
            <a:avLst/>
          </a:prstGeom>
          <a:noFill/>
          <a:ln>
            <a:noFill/>
          </a:ln>
        </p:spPr>
      </p:pic>
      <p:graphicFrame>
        <p:nvGraphicFramePr>
          <p:cNvPr id="1293" name="Google Shape;1293;p92"/>
          <p:cNvGraphicFramePr/>
          <p:nvPr/>
        </p:nvGraphicFramePr>
        <p:xfrm>
          <a:off x="3808553" y="1067811"/>
          <a:ext cx="3000000" cy="3000000"/>
        </p:xfrm>
        <a:graphic>
          <a:graphicData uri="http://schemas.openxmlformats.org/drawingml/2006/table">
            <a:tbl>
              <a:tblPr>
                <a:noFill/>
                <a:tableStyleId>{A07531F1-3F08-4196-9A21-179804664DD0}</a:tableStyleId>
              </a:tblPr>
              <a:tblGrid>
                <a:gridCol w="1623200"/>
                <a:gridCol w="3454525"/>
              </a:tblGrid>
              <a:tr h="410300">
                <a:tc rowSpan="3">
                  <a:txBody>
                    <a:bodyPr/>
                    <a:lstStyle/>
                    <a:p>
                      <a:pPr indent="0" lvl="0" marL="0" rtl="0" algn="l">
                        <a:spcBef>
                          <a:spcPts val="0"/>
                        </a:spcBef>
                        <a:spcAft>
                          <a:spcPts val="0"/>
                        </a:spcAft>
                        <a:buNone/>
                      </a:pPr>
                      <a:r>
                        <a:rPr lang="en" sz="1100">
                          <a:latin typeface="Quattrocento Sans"/>
                          <a:ea typeface="Quattrocento Sans"/>
                          <a:cs typeface="Quattrocento Sans"/>
                          <a:sym typeface="Quattrocento Sans"/>
                        </a:rPr>
                        <a:t>Build Net Zero New Buildings</a:t>
                      </a:r>
                      <a:endParaRPr sz="1100">
                        <a:latin typeface="Quattrocento Sans"/>
                        <a:ea typeface="Quattrocento Sans"/>
                        <a:cs typeface="Quattrocento Sans"/>
                        <a:sym typeface="Quattrocento Sans"/>
                      </a:endParaRPr>
                    </a:p>
                    <a:p>
                      <a:pPr indent="0" lvl="0" marL="0" rtl="0" algn="l">
                        <a:spcBef>
                          <a:spcPts val="0"/>
                        </a:spcBef>
                        <a:spcAft>
                          <a:spcPts val="0"/>
                        </a:spcAft>
                        <a:buNone/>
                      </a:pPr>
                      <a:r>
                        <a:t/>
                      </a:r>
                      <a:endParaRPr sz="1100">
                        <a:latin typeface="Quattrocento Sans"/>
                        <a:ea typeface="Quattrocento Sans"/>
                        <a:cs typeface="Quattrocento Sans"/>
                        <a:sym typeface="Quattrocento Sans"/>
                      </a:endParaRPr>
                    </a:p>
                  </a:txBody>
                  <a:tcPr marT="45725" marB="45725" marR="45725" marL="457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457200" rtl="0" algn="l">
                        <a:spcBef>
                          <a:spcPts val="0"/>
                        </a:spcBef>
                        <a:spcAft>
                          <a:spcPts val="0"/>
                        </a:spcAft>
                        <a:buNone/>
                      </a:pPr>
                      <a:r>
                        <a:rPr lang="en" sz="1100">
                          <a:latin typeface="Quattrocento Sans"/>
                          <a:ea typeface="Quattrocento Sans"/>
                          <a:cs typeface="Quattrocento Sans"/>
                          <a:sym typeface="Quattrocento Sans"/>
                        </a:rPr>
                        <a:t>Strengthen Building Energy Conservation Codes</a:t>
                      </a:r>
                      <a:endParaRPr sz="1100">
                        <a:latin typeface="Quattrocento Sans"/>
                        <a:ea typeface="Quattrocento Sans"/>
                        <a:cs typeface="Quattrocento Sans"/>
                        <a:sym typeface="Quattrocento Sans"/>
                      </a:endParaRPr>
                    </a:p>
                  </a:txBody>
                  <a:tcPr marT="63500" marB="63500" marR="63500" marL="635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10300">
                <a:tc vMerge="1"/>
                <a:tc>
                  <a:txBody>
                    <a:bodyPr/>
                    <a:lstStyle/>
                    <a:p>
                      <a:pPr indent="0" lvl="0" marL="0" rtl="0" algn="l">
                        <a:spcBef>
                          <a:spcPts val="0"/>
                        </a:spcBef>
                        <a:spcAft>
                          <a:spcPts val="0"/>
                        </a:spcAft>
                        <a:buNone/>
                      </a:pPr>
                      <a:r>
                        <a:rPr lang="en" sz="1100">
                          <a:latin typeface="Quattrocento Sans"/>
                          <a:ea typeface="Quattrocento Sans"/>
                          <a:cs typeface="Quattrocento Sans"/>
                          <a:sym typeface="Quattrocento Sans"/>
                        </a:rPr>
                        <a:t>Adopt Net-Zero Ready Standards for All New Buildings</a:t>
                      </a:r>
                      <a:endParaRPr sz="1100">
                        <a:latin typeface="Quattrocento Sans"/>
                        <a:ea typeface="Quattrocento Sans"/>
                        <a:cs typeface="Quattrocento Sans"/>
                        <a:sym typeface="Quattrocento Sans"/>
                      </a:endParaRPr>
                    </a:p>
                  </a:txBody>
                  <a:tcPr marT="63500" marB="63500" marR="63500" marL="635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03275">
                <a:tc vMerge="1"/>
                <a:tc>
                  <a:txBody>
                    <a:bodyPr/>
                    <a:lstStyle/>
                    <a:p>
                      <a:pPr indent="0" lvl="0" marL="0" rtl="0" algn="l">
                        <a:spcBef>
                          <a:spcPts val="0"/>
                        </a:spcBef>
                        <a:spcAft>
                          <a:spcPts val="0"/>
                        </a:spcAft>
                        <a:buNone/>
                      </a:pPr>
                      <a:r>
                        <a:rPr lang="en" sz="1100">
                          <a:latin typeface="Quattrocento Sans"/>
                          <a:ea typeface="Quattrocento Sans"/>
                          <a:cs typeface="Quattrocento Sans"/>
                          <a:sym typeface="Quattrocento Sans"/>
                        </a:rPr>
                        <a:t>Invest in Zero-Emission Affordable Housing Options</a:t>
                      </a:r>
                      <a:endParaRPr sz="1100">
                        <a:latin typeface="Quattrocento Sans"/>
                        <a:ea typeface="Quattrocento Sans"/>
                        <a:cs typeface="Quattrocento Sans"/>
                        <a:sym typeface="Quattrocento Sans"/>
                      </a:endParaRPr>
                    </a:p>
                  </a:txBody>
                  <a:tcPr marT="63500" marB="63500" marR="63500" marL="635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10300">
                <a:tc rowSpan="4">
                  <a:txBody>
                    <a:bodyPr/>
                    <a:lstStyle/>
                    <a:p>
                      <a:pPr indent="0" lvl="0" marL="0" rtl="0" algn="l">
                        <a:spcBef>
                          <a:spcPts val="0"/>
                        </a:spcBef>
                        <a:spcAft>
                          <a:spcPts val="0"/>
                        </a:spcAft>
                        <a:buNone/>
                      </a:pPr>
                      <a:r>
                        <a:rPr lang="en" sz="1100">
                          <a:latin typeface="Quattrocento Sans"/>
                          <a:ea typeface="Quattrocento Sans"/>
                          <a:cs typeface="Quattrocento Sans"/>
                          <a:sym typeface="Quattrocento Sans"/>
                        </a:rPr>
                        <a:t>Transform Existing Buildings</a:t>
                      </a:r>
                      <a:endParaRPr sz="1100">
                        <a:latin typeface="Quattrocento Sans"/>
                        <a:ea typeface="Quattrocento Sans"/>
                        <a:cs typeface="Quattrocento Sans"/>
                        <a:sym typeface="Quattrocento Sans"/>
                      </a:endParaRPr>
                    </a:p>
                  </a:txBody>
                  <a:tcPr marT="45725" marB="45725" marR="45725" marL="457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100">
                          <a:latin typeface="Quattrocento Sans"/>
                          <a:ea typeface="Quattrocento Sans"/>
                          <a:cs typeface="Quattrocento Sans"/>
                          <a:sym typeface="Quattrocento Sans"/>
                        </a:rPr>
                        <a:t>Establish Building Performance Standards for Existing Large Buildings</a:t>
                      </a:r>
                      <a:endParaRPr sz="1100">
                        <a:latin typeface="Quattrocento Sans"/>
                        <a:ea typeface="Quattrocento Sans"/>
                        <a:cs typeface="Quattrocento Sans"/>
                        <a:sym typeface="Quattrocento Sans"/>
                      </a:endParaRPr>
                    </a:p>
                  </a:txBody>
                  <a:tcPr marT="63500" marB="63500" marR="63500" marL="635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17325">
                <a:tc vMerge="1"/>
                <a:tc>
                  <a:txBody>
                    <a:bodyPr/>
                    <a:lstStyle/>
                    <a:p>
                      <a:pPr indent="0" lvl="0" marL="0" marR="457200" rtl="0" algn="l">
                        <a:spcBef>
                          <a:spcPts val="0"/>
                        </a:spcBef>
                        <a:spcAft>
                          <a:spcPts val="0"/>
                        </a:spcAft>
                        <a:buNone/>
                      </a:pPr>
                      <a:r>
                        <a:rPr lang="en" sz="1100">
                          <a:latin typeface="Quattrocento Sans"/>
                          <a:ea typeface="Quattrocento Sans"/>
                          <a:cs typeface="Quattrocento Sans"/>
                          <a:sym typeface="Quattrocento Sans"/>
                        </a:rPr>
                        <a:t>Retrofit Nevada - Modernize Homes Initiative</a:t>
                      </a:r>
                      <a:endParaRPr sz="1100">
                        <a:latin typeface="Quattrocento Sans"/>
                        <a:ea typeface="Quattrocento Sans"/>
                        <a:cs typeface="Quattrocento Sans"/>
                        <a:sym typeface="Quattrocento Sans"/>
                      </a:endParaRPr>
                    </a:p>
                  </a:txBody>
                  <a:tcPr marT="63500" marB="63500" marR="63500" marL="635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03275">
                <a:tc vMerge="1"/>
                <a:tc>
                  <a:txBody>
                    <a:bodyPr/>
                    <a:lstStyle/>
                    <a:p>
                      <a:pPr indent="0" lvl="0" marL="0" marR="457200" rtl="0" algn="l">
                        <a:spcBef>
                          <a:spcPts val="0"/>
                        </a:spcBef>
                        <a:spcAft>
                          <a:spcPts val="0"/>
                        </a:spcAft>
                        <a:buNone/>
                      </a:pPr>
                      <a:r>
                        <a:rPr lang="en" sz="1100">
                          <a:latin typeface="Quattrocento Sans"/>
                          <a:ea typeface="Quattrocento Sans"/>
                          <a:cs typeface="Quattrocento Sans"/>
                          <a:sym typeface="Quattrocento Sans"/>
                        </a:rPr>
                        <a:t>Retrofit Nevada - Modernize Businesses Initiative</a:t>
                      </a:r>
                      <a:endParaRPr sz="1100">
                        <a:latin typeface="Quattrocento Sans"/>
                        <a:ea typeface="Quattrocento Sans"/>
                        <a:cs typeface="Quattrocento Sans"/>
                        <a:sym typeface="Quattrocento Sans"/>
                      </a:endParaRPr>
                    </a:p>
                  </a:txBody>
                  <a:tcPr marT="63500" marB="63500" marR="63500" marL="635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10300">
                <a:tc vMerge="1"/>
                <a:tc>
                  <a:txBody>
                    <a:bodyPr/>
                    <a:lstStyle/>
                    <a:p>
                      <a:pPr indent="0" lvl="0" marL="0" marR="457200" rtl="0" algn="l">
                        <a:spcBef>
                          <a:spcPts val="0"/>
                        </a:spcBef>
                        <a:spcAft>
                          <a:spcPts val="0"/>
                        </a:spcAft>
                        <a:buNone/>
                      </a:pPr>
                      <a:r>
                        <a:rPr lang="en" sz="1100">
                          <a:latin typeface="Quattrocento Sans"/>
                          <a:ea typeface="Quattrocento Sans"/>
                          <a:cs typeface="Quattrocento Sans"/>
                          <a:sym typeface="Quattrocento Sans"/>
                        </a:rPr>
                        <a:t>Incentivize and Require Heat Pumps for Heating and Cooling in Residential Buildings</a:t>
                      </a:r>
                      <a:endParaRPr sz="1100">
                        <a:latin typeface="Quattrocento Sans"/>
                        <a:ea typeface="Quattrocento Sans"/>
                        <a:cs typeface="Quattrocento Sans"/>
                        <a:sym typeface="Quattrocento Sans"/>
                      </a:endParaRPr>
                    </a:p>
                  </a:txBody>
                  <a:tcPr marT="63500" marB="63500" marR="63500" marL="635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10300">
                <a:tc>
                  <a:txBody>
                    <a:bodyPr/>
                    <a:lstStyle/>
                    <a:p>
                      <a:pPr indent="0" lvl="0" marL="0" rtl="0" algn="l">
                        <a:spcBef>
                          <a:spcPts val="0"/>
                        </a:spcBef>
                        <a:spcAft>
                          <a:spcPts val="0"/>
                        </a:spcAft>
                        <a:buNone/>
                      </a:pPr>
                      <a:r>
                        <a:t/>
                      </a:r>
                      <a:endParaRPr sz="1100">
                        <a:latin typeface="Quattrocento Sans"/>
                        <a:ea typeface="Quattrocento Sans"/>
                        <a:cs typeface="Quattrocento Sans"/>
                        <a:sym typeface="Quattrocento Sans"/>
                      </a:endParaRPr>
                    </a:p>
                  </a:txBody>
                  <a:tcPr marT="45725" marB="45725" marR="45725" marL="457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457200" rtl="0" algn="l">
                        <a:spcBef>
                          <a:spcPts val="0"/>
                        </a:spcBef>
                        <a:spcAft>
                          <a:spcPts val="0"/>
                        </a:spcAft>
                        <a:buNone/>
                      </a:pPr>
                      <a:r>
                        <a:rPr lang="en" sz="1100">
                          <a:latin typeface="Quattrocento Sans"/>
                          <a:ea typeface="Quattrocento Sans"/>
                          <a:cs typeface="Quattrocento Sans"/>
                          <a:sym typeface="Quattrocento Sans"/>
                        </a:rPr>
                        <a:t>Incentivize and Require Heat Pumps for Heating and Cooling in Commercial Buildings</a:t>
                      </a:r>
                      <a:endParaRPr sz="1100">
                        <a:latin typeface="Quattrocento Sans"/>
                        <a:ea typeface="Quattrocento Sans"/>
                        <a:cs typeface="Quattrocento Sans"/>
                        <a:sym typeface="Quattrocento Sans"/>
                      </a:endParaRPr>
                    </a:p>
                  </a:txBody>
                  <a:tcPr marT="63500" marB="63500" marR="63500" marL="635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298" name="Shape 1298"/>
        <p:cNvGrpSpPr/>
        <p:nvPr/>
      </p:nvGrpSpPr>
      <p:grpSpPr>
        <a:xfrm>
          <a:off x="0" y="0"/>
          <a:ext cx="0" cy="0"/>
          <a:chOff x="0" y="0"/>
          <a:chExt cx="0" cy="0"/>
        </a:xfrm>
      </p:grpSpPr>
      <p:sp>
        <p:nvSpPr>
          <p:cNvPr id="1299" name="Google Shape;1299;p93"/>
          <p:cNvSpPr txBox="1"/>
          <p:nvPr>
            <p:ph type="ctrTitle"/>
          </p:nvPr>
        </p:nvSpPr>
        <p:spPr>
          <a:xfrm>
            <a:off x="3686175" y="40914"/>
            <a:ext cx="6411300" cy="592800"/>
          </a:xfrm>
          <a:prstGeom prst="rect">
            <a:avLst/>
          </a:prstGeom>
          <a:noFill/>
          <a:ln>
            <a:noFill/>
          </a:ln>
        </p:spPr>
        <p:txBody>
          <a:bodyPr anchorCtr="0" anchor="b" bIns="34275" lIns="68575" spcFirstLastPara="1" rIns="68575" wrap="square" tIns="34275">
            <a:noAutofit/>
          </a:bodyPr>
          <a:lstStyle/>
          <a:p>
            <a:pPr indent="0" lvl="0" marL="0" rtl="0" algn="l">
              <a:lnSpc>
                <a:spcPct val="111111"/>
              </a:lnSpc>
              <a:spcBef>
                <a:spcPts val="0"/>
              </a:spcBef>
              <a:spcAft>
                <a:spcPts val="0"/>
              </a:spcAft>
              <a:buNone/>
            </a:pPr>
            <a:r>
              <a:rPr b="1" lang="en" sz="4100">
                <a:solidFill>
                  <a:srgbClr val="326297"/>
                </a:solidFill>
              </a:rPr>
              <a:t>Transportation</a:t>
            </a:r>
            <a:endParaRPr/>
          </a:p>
        </p:txBody>
      </p:sp>
      <p:sp>
        <p:nvSpPr>
          <p:cNvPr id="1300" name="Google Shape;1300;p93"/>
          <p:cNvSpPr txBox="1"/>
          <p:nvPr/>
        </p:nvSpPr>
        <p:spPr>
          <a:xfrm>
            <a:off x="3788400" y="633702"/>
            <a:ext cx="4829700" cy="256500"/>
          </a:xfrm>
          <a:prstGeom prst="rect">
            <a:avLst/>
          </a:prstGeom>
          <a:noFill/>
          <a:ln>
            <a:noFill/>
          </a:ln>
        </p:spPr>
        <p:txBody>
          <a:bodyPr anchorCtr="0" anchor="t" bIns="0" lIns="0" spcFirstLastPara="1" rIns="0" wrap="square" tIns="0">
            <a:spAutoFit/>
          </a:bodyPr>
          <a:lstStyle/>
          <a:p>
            <a:pPr indent="0" lvl="0" marL="0" marR="0" rtl="0" algn="l">
              <a:lnSpc>
                <a:spcPct val="92592"/>
              </a:lnSpc>
              <a:spcBef>
                <a:spcPts val="0"/>
              </a:spcBef>
              <a:spcAft>
                <a:spcPts val="0"/>
              </a:spcAft>
              <a:buNone/>
            </a:pPr>
            <a:r>
              <a:rPr b="1" lang="en" sz="1800">
                <a:solidFill>
                  <a:srgbClr val="4DA4DF"/>
                </a:solidFill>
                <a:latin typeface="Quattrocento Sans"/>
                <a:ea typeface="Quattrocento Sans"/>
                <a:cs typeface="Quattrocento Sans"/>
                <a:sym typeface="Quattrocento Sans"/>
              </a:rPr>
              <a:t>Opportunity Areas &amp; Measures </a:t>
            </a:r>
            <a:endParaRPr b="1" sz="1800">
              <a:solidFill>
                <a:srgbClr val="4DA4DF"/>
              </a:solidFill>
              <a:latin typeface="Quattrocento Sans"/>
              <a:ea typeface="Quattrocento Sans"/>
              <a:cs typeface="Quattrocento Sans"/>
              <a:sym typeface="Quattrocento Sans"/>
            </a:endParaRPr>
          </a:p>
        </p:txBody>
      </p:sp>
      <p:pic>
        <p:nvPicPr>
          <p:cNvPr id="1301" name="Google Shape;1301;p93"/>
          <p:cNvPicPr preferRelativeResize="0"/>
          <p:nvPr/>
        </p:nvPicPr>
        <p:blipFill rotWithShape="1">
          <a:blip r:embed="rId3">
            <a:alphaModFix/>
          </a:blip>
          <a:srcRect b="-292" l="37056" r="20310" t="11749"/>
          <a:stretch/>
        </p:blipFill>
        <p:spPr>
          <a:xfrm>
            <a:off x="0" y="10225"/>
            <a:ext cx="3144302" cy="4561227"/>
          </a:xfrm>
          <a:prstGeom prst="rect">
            <a:avLst/>
          </a:prstGeom>
          <a:noFill/>
          <a:ln>
            <a:noFill/>
          </a:ln>
        </p:spPr>
      </p:pic>
      <p:graphicFrame>
        <p:nvGraphicFramePr>
          <p:cNvPr id="1302" name="Google Shape;1302;p93"/>
          <p:cNvGraphicFramePr/>
          <p:nvPr/>
        </p:nvGraphicFramePr>
        <p:xfrm>
          <a:off x="3808553" y="931301"/>
          <a:ext cx="3000000" cy="3000000"/>
        </p:xfrm>
        <a:graphic>
          <a:graphicData uri="http://schemas.openxmlformats.org/drawingml/2006/table">
            <a:tbl>
              <a:tblPr>
                <a:noFill/>
                <a:tableStyleId>{A07531F1-3F08-4196-9A21-179804664DD0}</a:tableStyleId>
              </a:tblPr>
              <a:tblGrid>
                <a:gridCol w="2038175"/>
                <a:gridCol w="3000550"/>
              </a:tblGrid>
              <a:tr h="423100">
                <a:tc>
                  <a:txBody>
                    <a:bodyPr/>
                    <a:lstStyle/>
                    <a:p>
                      <a:pPr indent="0" lvl="0" marL="0" rtl="0" algn="l">
                        <a:spcBef>
                          <a:spcPts val="0"/>
                        </a:spcBef>
                        <a:spcAft>
                          <a:spcPts val="0"/>
                        </a:spcAft>
                        <a:buNone/>
                      </a:pPr>
                      <a:r>
                        <a:rPr lang="en" sz="1100">
                          <a:latin typeface="Quattrocento Sans"/>
                          <a:ea typeface="Quattrocento Sans"/>
                          <a:cs typeface="Quattrocento Sans"/>
                          <a:sym typeface="Quattrocento Sans"/>
                        </a:rPr>
                        <a:t>Move with Active and Public Transit</a:t>
                      </a:r>
                      <a:endParaRPr sz="1100">
                        <a:latin typeface="Quattrocento Sans"/>
                        <a:ea typeface="Quattrocento Sans"/>
                        <a:cs typeface="Quattrocento Sans"/>
                        <a:sym typeface="Quattrocento Sans"/>
                      </a:endParaRPr>
                    </a:p>
                  </a:txBody>
                  <a:tcPr marT="45725" marB="45725" marR="45725" marL="457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457200" rtl="0" algn="l">
                        <a:spcBef>
                          <a:spcPts val="0"/>
                        </a:spcBef>
                        <a:spcAft>
                          <a:spcPts val="0"/>
                        </a:spcAft>
                        <a:buNone/>
                      </a:pPr>
                      <a:r>
                        <a:rPr lang="en" sz="1100">
                          <a:latin typeface="Quattrocento Sans"/>
                          <a:ea typeface="Quattrocento Sans"/>
                          <a:cs typeface="Quattrocento Sans"/>
                          <a:sym typeface="Quattrocento Sans"/>
                        </a:rPr>
                        <a:t>Build Public Transit and Active Transportation Networks for Everyone</a:t>
                      </a:r>
                      <a:endParaRPr sz="1100">
                        <a:latin typeface="Quattrocento Sans"/>
                        <a:ea typeface="Quattrocento Sans"/>
                        <a:cs typeface="Quattrocento Sans"/>
                        <a:sym typeface="Quattrocento Sans"/>
                      </a:endParaRPr>
                    </a:p>
                  </a:txBody>
                  <a:tcPr marT="45725" marB="45725" marR="45725" marL="457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58350">
                <a:tc rowSpan="3">
                  <a:txBody>
                    <a:bodyPr/>
                    <a:lstStyle/>
                    <a:p>
                      <a:pPr indent="0" lvl="0" marL="0" rtl="0" algn="l">
                        <a:spcBef>
                          <a:spcPts val="0"/>
                        </a:spcBef>
                        <a:spcAft>
                          <a:spcPts val="0"/>
                        </a:spcAft>
                        <a:buNone/>
                      </a:pPr>
                      <a:r>
                        <a:rPr lang="en" sz="1100">
                          <a:latin typeface="Quattrocento Sans"/>
                          <a:ea typeface="Quattrocento Sans"/>
                          <a:cs typeface="Quattrocento Sans"/>
                          <a:sym typeface="Quattrocento Sans"/>
                        </a:rPr>
                        <a:t>Accelerate Adoption of Zero Emission Vehicles for All </a:t>
                      </a:r>
                      <a:endParaRPr sz="1100">
                        <a:latin typeface="Quattrocento Sans"/>
                        <a:ea typeface="Quattrocento Sans"/>
                        <a:cs typeface="Quattrocento Sans"/>
                        <a:sym typeface="Quattrocento Sans"/>
                      </a:endParaRPr>
                    </a:p>
                    <a:p>
                      <a:pPr indent="0" lvl="0" marL="0" rtl="0" algn="l">
                        <a:spcBef>
                          <a:spcPts val="0"/>
                        </a:spcBef>
                        <a:spcAft>
                          <a:spcPts val="0"/>
                        </a:spcAft>
                        <a:buNone/>
                      </a:pPr>
                      <a:r>
                        <a:t/>
                      </a:r>
                      <a:endParaRPr sz="1100">
                        <a:latin typeface="Quattrocento Sans"/>
                        <a:ea typeface="Quattrocento Sans"/>
                        <a:cs typeface="Quattrocento Sans"/>
                        <a:sym typeface="Quattrocento Sans"/>
                      </a:endParaRPr>
                    </a:p>
                  </a:txBody>
                  <a:tcPr marT="45725" marB="45725" marR="45725" marL="457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457200" rtl="0" algn="l">
                        <a:spcBef>
                          <a:spcPts val="0"/>
                        </a:spcBef>
                        <a:spcAft>
                          <a:spcPts val="0"/>
                        </a:spcAft>
                        <a:buNone/>
                      </a:pPr>
                      <a:r>
                        <a:rPr lang="en" sz="1100">
                          <a:latin typeface="Quattrocento Sans"/>
                          <a:ea typeface="Quattrocento Sans"/>
                          <a:cs typeface="Quattrocento Sans"/>
                          <a:sym typeface="Quattrocento Sans"/>
                        </a:rPr>
                        <a:t>Launch ZEV for NV, an initiative to increase personal use ZEVs</a:t>
                      </a:r>
                      <a:endParaRPr sz="1100">
                        <a:latin typeface="Quattrocento Sans"/>
                        <a:ea typeface="Quattrocento Sans"/>
                        <a:cs typeface="Quattrocento Sans"/>
                        <a:sym typeface="Quattrocento Sans"/>
                      </a:endParaRPr>
                    </a:p>
                  </a:txBody>
                  <a:tcPr marT="63500" marB="63500" marR="63500" marL="635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58350">
                <a:tc vMerge="1"/>
                <a:tc>
                  <a:txBody>
                    <a:bodyPr/>
                    <a:lstStyle/>
                    <a:p>
                      <a:pPr indent="0" lvl="0" marL="0" rtl="0" algn="l">
                        <a:spcBef>
                          <a:spcPts val="0"/>
                        </a:spcBef>
                        <a:spcAft>
                          <a:spcPts val="0"/>
                        </a:spcAft>
                        <a:buNone/>
                      </a:pPr>
                      <a:r>
                        <a:rPr lang="en" sz="1100">
                          <a:latin typeface="Quattrocento Sans"/>
                          <a:ea typeface="Quattrocento Sans"/>
                          <a:cs typeface="Quattrocento Sans"/>
                          <a:sym typeface="Quattrocento Sans"/>
                        </a:rPr>
                        <a:t>Establish Lead the Charge, an Electrifying Public Fleets Assistance Program</a:t>
                      </a:r>
                      <a:endParaRPr sz="1100">
                        <a:latin typeface="Quattrocento Sans"/>
                        <a:ea typeface="Quattrocento Sans"/>
                        <a:cs typeface="Quattrocento Sans"/>
                        <a:sym typeface="Quattrocento Sans"/>
                      </a:endParaRPr>
                    </a:p>
                  </a:txBody>
                  <a:tcPr marT="63500" marB="63500" marR="63500" marL="635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58350">
                <a:tc vMerge="1"/>
                <a:tc>
                  <a:txBody>
                    <a:bodyPr/>
                    <a:lstStyle/>
                    <a:p>
                      <a:pPr indent="0" lvl="0" marL="0" rtl="0" algn="l">
                        <a:spcBef>
                          <a:spcPts val="0"/>
                        </a:spcBef>
                        <a:spcAft>
                          <a:spcPts val="0"/>
                        </a:spcAft>
                        <a:buNone/>
                      </a:pPr>
                      <a:r>
                        <a:rPr lang="en" sz="1100">
                          <a:latin typeface="Quattrocento Sans"/>
                          <a:ea typeface="Quattrocento Sans"/>
                          <a:cs typeface="Quattrocento Sans"/>
                          <a:sym typeface="Quattrocento Sans"/>
                        </a:rPr>
                        <a:t>Deploy Community-Based Electric Car Sharing Programs</a:t>
                      </a:r>
                      <a:endParaRPr sz="1100">
                        <a:latin typeface="Quattrocento Sans"/>
                        <a:ea typeface="Quattrocento Sans"/>
                        <a:cs typeface="Quattrocento Sans"/>
                        <a:sym typeface="Quattrocento Sans"/>
                      </a:endParaRPr>
                    </a:p>
                  </a:txBody>
                  <a:tcPr marT="63500" marB="63500" marR="63500" marL="635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58350">
                <a:tc rowSpan="4">
                  <a:txBody>
                    <a:bodyPr/>
                    <a:lstStyle/>
                    <a:p>
                      <a:pPr indent="0" lvl="0" marL="0" rtl="0" algn="l">
                        <a:spcBef>
                          <a:spcPts val="0"/>
                        </a:spcBef>
                        <a:spcAft>
                          <a:spcPts val="0"/>
                        </a:spcAft>
                        <a:buNone/>
                      </a:pPr>
                      <a:r>
                        <a:rPr lang="en" sz="1100">
                          <a:latin typeface="Quattrocento Sans"/>
                          <a:ea typeface="Quattrocento Sans"/>
                          <a:cs typeface="Quattrocento Sans"/>
                          <a:sym typeface="Quattrocento Sans"/>
                        </a:rPr>
                        <a:t>Drive Sustainable Transport of Goods</a:t>
                      </a:r>
                      <a:endParaRPr sz="1100">
                        <a:latin typeface="Quattrocento Sans"/>
                        <a:ea typeface="Quattrocento Sans"/>
                        <a:cs typeface="Quattrocento Sans"/>
                        <a:sym typeface="Quattrocento Sans"/>
                      </a:endParaRPr>
                    </a:p>
                  </a:txBody>
                  <a:tcPr marT="45725" marB="45725" marR="45725" marL="457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100">
                          <a:latin typeface="Quattrocento Sans"/>
                          <a:ea typeface="Quattrocento Sans"/>
                          <a:cs typeface="Quattrocento Sans"/>
                          <a:sym typeface="Quattrocento Sans"/>
                        </a:rPr>
                        <a:t>Incentivize and Require the Clean Commercial Fleet Transition</a:t>
                      </a:r>
                      <a:endParaRPr sz="1100">
                        <a:latin typeface="Quattrocento Sans"/>
                        <a:ea typeface="Quattrocento Sans"/>
                        <a:cs typeface="Quattrocento Sans"/>
                        <a:sym typeface="Quattrocento Sans"/>
                      </a:endParaRPr>
                    </a:p>
                  </a:txBody>
                  <a:tcPr marT="63500" marB="63500" marR="63500" marL="635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624550">
                <a:tc vMerge="1"/>
                <a:tc>
                  <a:txBody>
                    <a:bodyPr/>
                    <a:lstStyle/>
                    <a:p>
                      <a:pPr indent="0" lvl="0" marL="0" marR="457200" rtl="0" algn="l">
                        <a:spcBef>
                          <a:spcPts val="0"/>
                        </a:spcBef>
                        <a:spcAft>
                          <a:spcPts val="0"/>
                        </a:spcAft>
                        <a:buNone/>
                      </a:pPr>
                      <a:r>
                        <a:rPr lang="en" sz="1100">
                          <a:latin typeface="Quattrocento Sans"/>
                          <a:ea typeface="Quattrocento Sans"/>
                          <a:cs typeface="Quattrocento Sans"/>
                          <a:sym typeface="Quattrocento Sans"/>
                        </a:rPr>
                        <a:t>Adopt Power Up Clean Worksites, an initiative to transition Off-Road Equipment to ZEVs</a:t>
                      </a:r>
                      <a:endParaRPr sz="1100">
                        <a:latin typeface="Quattrocento Sans"/>
                        <a:ea typeface="Quattrocento Sans"/>
                        <a:cs typeface="Quattrocento Sans"/>
                        <a:sym typeface="Quattrocento Sans"/>
                      </a:endParaRPr>
                    </a:p>
                  </a:txBody>
                  <a:tcPr marT="63500" marB="63500" marR="63500" marL="635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00700">
                <a:tc vMerge="1"/>
                <a:tc>
                  <a:txBody>
                    <a:bodyPr/>
                    <a:lstStyle/>
                    <a:p>
                      <a:pPr indent="0" lvl="0" marL="0" marR="457200" rtl="0" algn="l">
                        <a:spcBef>
                          <a:spcPts val="0"/>
                        </a:spcBef>
                        <a:spcAft>
                          <a:spcPts val="0"/>
                        </a:spcAft>
                        <a:buNone/>
                      </a:pPr>
                      <a:r>
                        <a:rPr lang="en" sz="1100">
                          <a:latin typeface="Quattrocento Sans"/>
                          <a:ea typeface="Quattrocento Sans"/>
                          <a:cs typeface="Quattrocento Sans"/>
                          <a:sym typeface="Quattrocento Sans"/>
                        </a:rPr>
                        <a:t>Fuel Sustainable Skies Program</a:t>
                      </a:r>
                      <a:endParaRPr sz="1100">
                        <a:latin typeface="Quattrocento Sans"/>
                        <a:ea typeface="Quattrocento Sans"/>
                        <a:cs typeface="Quattrocento Sans"/>
                        <a:sym typeface="Quattrocento Sans"/>
                      </a:endParaRPr>
                    </a:p>
                  </a:txBody>
                  <a:tcPr marT="63500" marB="63500" marR="63500" marL="635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58350">
                <a:tc vMerge="1"/>
                <a:tc>
                  <a:txBody>
                    <a:bodyPr/>
                    <a:lstStyle/>
                    <a:p>
                      <a:pPr indent="0" lvl="0" marL="0" marR="457200" rtl="0" algn="l">
                        <a:spcBef>
                          <a:spcPts val="0"/>
                        </a:spcBef>
                        <a:spcAft>
                          <a:spcPts val="0"/>
                        </a:spcAft>
                        <a:buNone/>
                      </a:pPr>
                      <a:r>
                        <a:rPr lang="en" sz="1100">
                          <a:latin typeface="Quattrocento Sans"/>
                          <a:ea typeface="Quattrocento Sans"/>
                          <a:cs typeface="Quattrocento Sans"/>
                          <a:sym typeface="Quattrocento Sans"/>
                        </a:rPr>
                        <a:t>Propel Marine Vessels to use Low- and Zero-Emission Fuels</a:t>
                      </a:r>
                      <a:endParaRPr sz="1100">
                        <a:latin typeface="Quattrocento Sans"/>
                        <a:ea typeface="Quattrocento Sans"/>
                        <a:cs typeface="Quattrocento Sans"/>
                        <a:sym typeface="Quattrocento Sans"/>
                      </a:endParaRPr>
                    </a:p>
                  </a:txBody>
                  <a:tcPr marT="63500" marB="63500" marR="63500" marL="635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1303" name="Google Shape;1303;p93"/>
          <p:cNvSpPr txBox="1"/>
          <p:nvPr/>
        </p:nvSpPr>
        <p:spPr>
          <a:xfrm>
            <a:off x="7099757" y="649725"/>
            <a:ext cx="2434800" cy="338700"/>
          </a:xfrm>
          <a:prstGeom prst="rect">
            <a:avLst/>
          </a:prstGeom>
          <a:noFill/>
          <a:ln>
            <a:noFill/>
          </a:ln>
        </p:spPr>
        <p:txBody>
          <a:bodyPr anchorCtr="0" anchor="t" bIns="91425" lIns="91425" spcFirstLastPara="1" rIns="91425" wrap="square" tIns="91425">
            <a:spAutoFit/>
          </a:bodyPr>
          <a:lstStyle/>
          <a:p>
            <a:pPr indent="0" lvl="0" marL="0" marR="457200" rtl="0" algn="l">
              <a:spcBef>
                <a:spcPts val="0"/>
              </a:spcBef>
              <a:spcAft>
                <a:spcPts val="0"/>
              </a:spcAft>
              <a:buNone/>
            </a:pPr>
            <a:r>
              <a:rPr lang="en" sz="1000">
                <a:solidFill>
                  <a:schemeClr val="dk1"/>
                </a:solidFill>
              </a:rPr>
              <a:t>ZEV = Zero Emission Vehicle</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308" name="Shape 1308"/>
        <p:cNvGrpSpPr/>
        <p:nvPr/>
      </p:nvGrpSpPr>
      <p:grpSpPr>
        <a:xfrm>
          <a:off x="0" y="0"/>
          <a:ext cx="0" cy="0"/>
          <a:chOff x="0" y="0"/>
          <a:chExt cx="0" cy="0"/>
        </a:xfrm>
      </p:grpSpPr>
      <p:sp>
        <p:nvSpPr>
          <p:cNvPr id="1309" name="Google Shape;1309;p94"/>
          <p:cNvSpPr txBox="1"/>
          <p:nvPr>
            <p:ph type="ctrTitle"/>
          </p:nvPr>
        </p:nvSpPr>
        <p:spPr>
          <a:xfrm>
            <a:off x="3686175" y="460611"/>
            <a:ext cx="6411300" cy="592800"/>
          </a:xfrm>
          <a:prstGeom prst="rect">
            <a:avLst/>
          </a:prstGeom>
          <a:noFill/>
          <a:ln>
            <a:noFill/>
          </a:ln>
        </p:spPr>
        <p:txBody>
          <a:bodyPr anchorCtr="0" anchor="b" bIns="34275" lIns="68575" spcFirstLastPara="1" rIns="68575" wrap="square" tIns="34275">
            <a:noAutofit/>
          </a:bodyPr>
          <a:lstStyle/>
          <a:p>
            <a:pPr indent="0" lvl="0" marL="0" rtl="0" algn="l">
              <a:lnSpc>
                <a:spcPct val="111111"/>
              </a:lnSpc>
              <a:spcBef>
                <a:spcPts val="0"/>
              </a:spcBef>
              <a:spcAft>
                <a:spcPts val="0"/>
              </a:spcAft>
              <a:buNone/>
            </a:pPr>
            <a:r>
              <a:rPr b="1" lang="en" sz="4100">
                <a:solidFill>
                  <a:srgbClr val="326297"/>
                </a:solidFill>
              </a:rPr>
              <a:t>Industry</a:t>
            </a:r>
            <a:endParaRPr/>
          </a:p>
        </p:txBody>
      </p:sp>
      <p:sp>
        <p:nvSpPr>
          <p:cNvPr id="1310" name="Google Shape;1310;p94"/>
          <p:cNvSpPr txBox="1"/>
          <p:nvPr/>
        </p:nvSpPr>
        <p:spPr>
          <a:xfrm>
            <a:off x="3788400" y="1053400"/>
            <a:ext cx="4113000" cy="256500"/>
          </a:xfrm>
          <a:prstGeom prst="rect">
            <a:avLst/>
          </a:prstGeom>
          <a:noFill/>
          <a:ln>
            <a:noFill/>
          </a:ln>
        </p:spPr>
        <p:txBody>
          <a:bodyPr anchorCtr="0" anchor="t" bIns="0" lIns="0" spcFirstLastPara="1" rIns="0" wrap="square" tIns="0">
            <a:spAutoFit/>
          </a:bodyPr>
          <a:lstStyle/>
          <a:p>
            <a:pPr indent="0" lvl="0" marL="0" marR="0" rtl="0" algn="l">
              <a:lnSpc>
                <a:spcPct val="92592"/>
              </a:lnSpc>
              <a:spcBef>
                <a:spcPts val="0"/>
              </a:spcBef>
              <a:spcAft>
                <a:spcPts val="0"/>
              </a:spcAft>
              <a:buNone/>
            </a:pPr>
            <a:r>
              <a:rPr b="1" lang="en" sz="1800">
                <a:solidFill>
                  <a:srgbClr val="4DA4DF"/>
                </a:solidFill>
                <a:latin typeface="Quattrocento Sans"/>
                <a:ea typeface="Quattrocento Sans"/>
                <a:cs typeface="Quattrocento Sans"/>
                <a:sym typeface="Quattrocento Sans"/>
              </a:rPr>
              <a:t>Opportunity Area &amp; Measures </a:t>
            </a:r>
            <a:endParaRPr b="1" sz="1800">
              <a:solidFill>
                <a:srgbClr val="4DA4DF"/>
              </a:solidFill>
              <a:latin typeface="Quattrocento Sans"/>
              <a:ea typeface="Quattrocento Sans"/>
              <a:cs typeface="Quattrocento Sans"/>
              <a:sym typeface="Quattrocento Sans"/>
            </a:endParaRPr>
          </a:p>
        </p:txBody>
      </p:sp>
      <p:pic>
        <p:nvPicPr>
          <p:cNvPr id="1311" name="Google Shape;1311;p94" title="night crew_Adobe Stock.jpeg"/>
          <p:cNvPicPr preferRelativeResize="0"/>
          <p:nvPr/>
        </p:nvPicPr>
        <p:blipFill rotWithShape="1">
          <a:blip r:embed="rId3">
            <a:alphaModFix/>
          </a:blip>
          <a:srcRect b="0" l="41689" r="19504" t="0"/>
          <a:stretch/>
        </p:blipFill>
        <p:spPr>
          <a:xfrm>
            <a:off x="-42025" y="-349300"/>
            <a:ext cx="2994775" cy="4921299"/>
          </a:xfrm>
          <a:prstGeom prst="rect">
            <a:avLst/>
          </a:prstGeom>
          <a:noFill/>
          <a:ln>
            <a:noFill/>
          </a:ln>
        </p:spPr>
      </p:pic>
      <p:graphicFrame>
        <p:nvGraphicFramePr>
          <p:cNvPr id="1312" name="Google Shape;1312;p94"/>
          <p:cNvGraphicFramePr/>
          <p:nvPr/>
        </p:nvGraphicFramePr>
        <p:xfrm>
          <a:off x="3764678" y="1394456"/>
          <a:ext cx="3000000" cy="3000000"/>
        </p:xfrm>
        <a:graphic>
          <a:graphicData uri="http://schemas.openxmlformats.org/drawingml/2006/table">
            <a:tbl>
              <a:tblPr>
                <a:noFill/>
                <a:tableStyleId>{A07531F1-3F08-4196-9A21-179804664DD0}</a:tableStyleId>
              </a:tblPr>
              <a:tblGrid>
                <a:gridCol w="1852900"/>
                <a:gridCol w="3185825"/>
              </a:tblGrid>
              <a:tr h="410300">
                <a:tc rowSpan="3">
                  <a:txBody>
                    <a:bodyPr/>
                    <a:lstStyle/>
                    <a:p>
                      <a:pPr indent="0" lvl="0" marL="0" rtl="0" algn="l">
                        <a:spcBef>
                          <a:spcPts val="0"/>
                        </a:spcBef>
                        <a:spcAft>
                          <a:spcPts val="0"/>
                        </a:spcAft>
                        <a:buNone/>
                      </a:pPr>
                      <a:r>
                        <a:rPr lang="en">
                          <a:latin typeface="Quattrocento Sans"/>
                          <a:ea typeface="Quattrocento Sans"/>
                          <a:cs typeface="Quattrocento Sans"/>
                          <a:sym typeface="Quattrocento Sans"/>
                        </a:rPr>
                        <a:t>Decarbonize Industry</a:t>
                      </a:r>
                      <a:endParaRPr>
                        <a:latin typeface="Quattrocento Sans"/>
                        <a:ea typeface="Quattrocento Sans"/>
                        <a:cs typeface="Quattrocento Sans"/>
                        <a:sym typeface="Quattrocento Sans"/>
                      </a:endParaRPr>
                    </a:p>
                    <a:p>
                      <a:pPr indent="0" lvl="0" marL="0" rtl="0" algn="l">
                        <a:spcBef>
                          <a:spcPts val="0"/>
                        </a:spcBef>
                        <a:spcAft>
                          <a:spcPts val="0"/>
                        </a:spcAft>
                        <a:buNone/>
                      </a:pPr>
                      <a:r>
                        <a:t/>
                      </a:r>
                      <a:endParaRPr>
                        <a:latin typeface="Quattrocento Sans"/>
                        <a:ea typeface="Quattrocento Sans"/>
                        <a:cs typeface="Quattrocento Sans"/>
                        <a:sym typeface="Quattrocento Sans"/>
                      </a:endParaRPr>
                    </a:p>
                  </a:txBody>
                  <a:tcPr marT="45725" marB="45725" marR="45725" marL="457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457200" rtl="0" algn="l">
                        <a:spcBef>
                          <a:spcPts val="0"/>
                        </a:spcBef>
                        <a:spcAft>
                          <a:spcPts val="0"/>
                        </a:spcAft>
                        <a:buClr>
                          <a:schemeClr val="dk1"/>
                        </a:buClr>
                        <a:buSzPts val="1100"/>
                        <a:buFont typeface="Arial"/>
                        <a:buNone/>
                      </a:pPr>
                      <a:r>
                        <a:rPr lang="en">
                          <a:solidFill>
                            <a:schemeClr val="dk1"/>
                          </a:solidFill>
                          <a:latin typeface="Quattrocento Sans"/>
                          <a:ea typeface="Quattrocento Sans"/>
                          <a:cs typeface="Quattrocento Sans"/>
                          <a:sym typeface="Quattrocento Sans"/>
                        </a:rPr>
                        <a:t>Maximize Industrial Energy Efficiency</a:t>
                      </a:r>
                      <a:endParaRPr>
                        <a:latin typeface="Quattrocento Sans"/>
                        <a:ea typeface="Quattrocento Sans"/>
                        <a:cs typeface="Quattrocento Sans"/>
                        <a:sym typeface="Quattrocento Sans"/>
                      </a:endParaRPr>
                    </a:p>
                  </a:txBody>
                  <a:tcPr marT="63500" marB="63500" marR="63500" marL="635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10300">
                <a:tc vMerge="1"/>
                <a:tc>
                  <a:txBody>
                    <a:bodyPr/>
                    <a:lstStyle/>
                    <a:p>
                      <a:pPr indent="0" lvl="0" marL="0" rtl="0" algn="l">
                        <a:spcBef>
                          <a:spcPts val="0"/>
                        </a:spcBef>
                        <a:spcAft>
                          <a:spcPts val="0"/>
                        </a:spcAft>
                        <a:buNone/>
                      </a:pPr>
                      <a:r>
                        <a:rPr lang="en">
                          <a:latin typeface="Quattrocento Sans"/>
                          <a:ea typeface="Quattrocento Sans"/>
                          <a:cs typeface="Quattrocento Sans"/>
                          <a:sym typeface="Quattrocento Sans"/>
                        </a:rPr>
                        <a:t>Accelerate Deployment of Green Hydrogen for Industrial Decarbonization</a:t>
                      </a:r>
                      <a:endParaRPr>
                        <a:latin typeface="Quattrocento Sans"/>
                        <a:ea typeface="Quattrocento Sans"/>
                        <a:cs typeface="Quattrocento Sans"/>
                        <a:sym typeface="Quattrocento Sans"/>
                      </a:endParaRPr>
                    </a:p>
                  </a:txBody>
                  <a:tcPr marT="63500" marB="63500" marR="63500" marL="635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36675">
                <a:tc vMerge="1"/>
                <a:tc>
                  <a:txBody>
                    <a:bodyPr/>
                    <a:lstStyle/>
                    <a:p>
                      <a:pPr indent="0" lvl="0" marL="0" marR="457200" rtl="0" algn="l">
                        <a:spcBef>
                          <a:spcPts val="0"/>
                        </a:spcBef>
                        <a:spcAft>
                          <a:spcPts val="0"/>
                        </a:spcAft>
                        <a:buClr>
                          <a:schemeClr val="dk1"/>
                        </a:buClr>
                        <a:buSzPts val="1100"/>
                        <a:buFont typeface="Arial"/>
                        <a:buNone/>
                      </a:pPr>
                      <a:r>
                        <a:rPr lang="en">
                          <a:solidFill>
                            <a:schemeClr val="dk1"/>
                          </a:solidFill>
                          <a:latin typeface="Quattrocento Sans"/>
                          <a:ea typeface="Quattrocento Sans"/>
                          <a:cs typeface="Quattrocento Sans"/>
                          <a:sym typeface="Quattrocento Sans"/>
                        </a:rPr>
                        <a:t>Electrify Industrial Processes and Integrate On-Site Renewables</a:t>
                      </a:r>
                      <a:endParaRPr>
                        <a:latin typeface="Quattrocento Sans"/>
                        <a:ea typeface="Quattrocento Sans"/>
                        <a:cs typeface="Quattrocento Sans"/>
                        <a:sym typeface="Quattrocento Sans"/>
                      </a:endParaRPr>
                    </a:p>
                  </a:txBody>
                  <a:tcPr marT="63500" marB="63500" marR="63500" marL="635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chemeClr val="dk1"/>
                      </a:solidFill>
                      <a:prstDash val="solid"/>
                      <a:round/>
                      <a:headEnd len="sm" w="sm" type="none"/>
                      <a:tailEnd len="sm" w="sm" type="none"/>
                    </a:lnB>
                  </a:tcPr>
                </a:tc>
              </a:tr>
              <a:tr h="436675">
                <a:tc>
                  <a:txBody>
                    <a:bodyPr/>
                    <a:lstStyle/>
                    <a:p>
                      <a:pPr indent="0" lvl="0" marL="0" rtl="0" algn="l">
                        <a:spcBef>
                          <a:spcPts val="0"/>
                        </a:spcBef>
                        <a:spcAft>
                          <a:spcPts val="0"/>
                        </a:spcAft>
                        <a:buNone/>
                      </a:pPr>
                      <a:r>
                        <a:t/>
                      </a:r>
                      <a:endParaRPr>
                        <a:latin typeface="Quattrocento Sans"/>
                        <a:ea typeface="Quattrocento Sans"/>
                        <a:cs typeface="Quattrocento Sans"/>
                        <a:sym typeface="Quattrocento Sans"/>
                      </a:endParaRPr>
                    </a:p>
                  </a:txBody>
                  <a:tcPr marT="45725" marB="45725" marR="45725" marL="457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457200" rtl="0" algn="l">
                        <a:spcBef>
                          <a:spcPts val="0"/>
                        </a:spcBef>
                        <a:spcAft>
                          <a:spcPts val="0"/>
                        </a:spcAft>
                        <a:buClr>
                          <a:schemeClr val="dk1"/>
                        </a:buClr>
                        <a:buSzPts val="1100"/>
                        <a:buFont typeface="Arial"/>
                        <a:buNone/>
                      </a:pPr>
                      <a:r>
                        <a:rPr lang="en">
                          <a:solidFill>
                            <a:schemeClr val="dk1"/>
                          </a:solidFill>
                          <a:latin typeface="Quattrocento Sans"/>
                          <a:ea typeface="Quattrocento Sans"/>
                          <a:cs typeface="Quattrocento Sans"/>
                          <a:sym typeface="Quattrocento Sans"/>
                        </a:rPr>
                        <a:t>Support Industrial Carbon Capture, Utilization, and Storage (CCUS) Solutions</a:t>
                      </a:r>
                      <a:endParaRPr>
                        <a:solidFill>
                          <a:schemeClr val="dk1"/>
                        </a:solidFill>
                        <a:latin typeface="Quattrocento Sans"/>
                        <a:ea typeface="Quattrocento Sans"/>
                        <a:cs typeface="Quattrocento Sans"/>
                        <a:sym typeface="Quattrocento Sans"/>
                      </a:endParaRPr>
                    </a:p>
                  </a:txBody>
                  <a:tcPr marT="63500" marB="63500" marR="63500" marL="635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317" name="Shape 1317"/>
        <p:cNvGrpSpPr/>
        <p:nvPr/>
      </p:nvGrpSpPr>
      <p:grpSpPr>
        <a:xfrm>
          <a:off x="0" y="0"/>
          <a:ext cx="0" cy="0"/>
          <a:chOff x="0" y="0"/>
          <a:chExt cx="0" cy="0"/>
        </a:xfrm>
      </p:grpSpPr>
      <p:sp>
        <p:nvSpPr>
          <p:cNvPr id="1318" name="Google Shape;1318;p95"/>
          <p:cNvSpPr txBox="1"/>
          <p:nvPr>
            <p:ph type="ctrTitle"/>
          </p:nvPr>
        </p:nvSpPr>
        <p:spPr>
          <a:xfrm>
            <a:off x="579250" y="1251573"/>
            <a:ext cx="6411300" cy="592800"/>
          </a:xfrm>
          <a:prstGeom prst="rect">
            <a:avLst/>
          </a:prstGeom>
          <a:noFill/>
          <a:ln>
            <a:noFill/>
          </a:ln>
        </p:spPr>
        <p:txBody>
          <a:bodyPr anchorCtr="0" anchor="b" bIns="34275" lIns="68575" spcFirstLastPara="1" rIns="68575" wrap="square" tIns="34275">
            <a:noAutofit/>
          </a:bodyPr>
          <a:lstStyle/>
          <a:p>
            <a:pPr indent="0" lvl="0" marL="0" rtl="0" algn="l">
              <a:lnSpc>
                <a:spcPct val="111111"/>
              </a:lnSpc>
              <a:spcBef>
                <a:spcPts val="0"/>
              </a:spcBef>
              <a:spcAft>
                <a:spcPts val="0"/>
              </a:spcAft>
              <a:buNone/>
            </a:pPr>
            <a:r>
              <a:rPr b="1" lang="en" sz="4100">
                <a:solidFill>
                  <a:srgbClr val="326297"/>
                </a:solidFill>
              </a:rPr>
              <a:t>Waste</a:t>
            </a:r>
            <a:endParaRPr/>
          </a:p>
        </p:txBody>
      </p:sp>
      <p:sp>
        <p:nvSpPr>
          <p:cNvPr id="1319" name="Google Shape;1319;p95"/>
          <p:cNvSpPr txBox="1"/>
          <p:nvPr/>
        </p:nvSpPr>
        <p:spPr>
          <a:xfrm>
            <a:off x="579250" y="1817663"/>
            <a:ext cx="5063700" cy="256500"/>
          </a:xfrm>
          <a:prstGeom prst="rect">
            <a:avLst/>
          </a:prstGeom>
          <a:noFill/>
          <a:ln>
            <a:noFill/>
          </a:ln>
        </p:spPr>
        <p:txBody>
          <a:bodyPr anchorCtr="0" anchor="t" bIns="0" lIns="0" spcFirstLastPara="1" rIns="0" wrap="square" tIns="0">
            <a:spAutoFit/>
          </a:bodyPr>
          <a:lstStyle/>
          <a:p>
            <a:pPr indent="0" lvl="0" marL="0" marR="0" rtl="0" algn="l">
              <a:lnSpc>
                <a:spcPct val="92592"/>
              </a:lnSpc>
              <a:spcBef>
                <a:spcPts val="0"/>
              </a:spcBef>
              <a:spcAft>
                <a:spcPts val="0"/>
              </a:spcAft>
              <a:buNone/>
            </a:pPr>
            <a:r>
              <a:rPr b="1" lang="en" sz="1800">
                <a:solidFill>
                  <a:srgbClr val="4DA4DF"/>
                </a:solidFill>
                <a:latin typeface="Quattrocento Sans"/>
                <a:ea typeface="Quattrocento Sans"/>
                <a:cs typeface="Quattrocento Sans"/>
                <a:sym typeface="Quattrocento Sans"/>
              </a:rPr>
              <a:t>Opportunity Areas &amp; Measures </a:t>
            </a:r>
            <a:endParaRPr b="1" sz="1800">
              <a:solidFill>
                <a:srgbClr val="4DA4DF"/>
              </a:solidFill>
              <a:latin typeface="Quattrocento Sans"/>
              <a:ea typeface="Quattrocento Sans"/>
              <a:cs typeface="Quattrocento Sans"/>
              <a:sym typeface="Quattrocento Sans"/>
            </a:endParaRPr>
          </a:p>
        </p:txBody>
      </p:sp>
      <p:graphicFrame>
        <p:nvGraphicFramePr>
          <p:cNvPr id="1320" name="Google Shape;1320;p95"/>
          <p:cNvGraphicFramePr/>
          <p:nvPr/>
        </p:nvGraphicFramePr>
        <p:xfrm>
          <a:off x="579253" y="2144444"/>
          <a:ext cx="3000000" cy="3000000"/>
        </p:xfrm>
        <a:graphic>
          <a:graphicData uri="http://schemas.openxmlformats.org/drawingml/2006/table">
            <a:tbl>
              <a:tblPr>
                <a:noFill/>
                <a:tableStyleId>{A07531F1-3F08-4196-9A21-179804664DD0}</a:tableStyleId>
              </a:tblPr>
              <a:tblGrid>
                <a:gridCol w="1385075"/>
                <a:gridCol w="2381500"/>
              </a:tblGrid>
              <a:tr h="410300">
                <a:tc>
                  <a:txBody>
                    <a:bodyPr/>
                    <a:lstStyle/>
                    <a:p>
                      <a:pPr indent="0" lvl="0" marL="0" rtl="0" algn="l">
                        <a:spcBef>
                          <a:spcPts val="0"/>
                        </a:spcBef>
                        <a:spcAft>
                          <a:spcPts val="0"/>
                        </a:spcAft>
                        <a:buNone/>
                      </a:pPr>
                      <a:r>
                        <a:rPr lang="en">
                          <a:solidFill>
                            <a:schemeClr val="dk1"/>
                          </a:solidFill>
                          <a:latin typeface="Quattrocento Sans"/>
                          <a:ea typeface="Quattrocento Sans"/>
                          <a:cs typeface="Quattrocento Sans"/>
                          <a:sym typeface="Quattrocento Sans"/>
                        </a:rPr>
                        <a:t>Divert and Reuse Waste</a:t>
                      </a:r>
                      <a:endParaRPr>
                        <a:latin typeface="Quattrocento Sans"/>
                        <a:ea typeface="Quattrocento Sans"/>
                        <a:cs typeface="Quattrocento Sans"/>
                        <a:sym typeface="Quattrocento Sans"/>
                      </a:endParaRPr>
                    </a:p>
                  </a:txBody>
                  <a:tcPr marT="45725" marB="45725" marR="45725" marL="457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457200" rtl="0" algn="l">
                        <a:spcBef>
                          <a:spcPts val="0"/>
                        </a:spcBef>
                        <a:spcAft>
                          <a:spcPts val="0"/>
                        </a:spcAft>
                        <a:buClr>
                          <a:schemeClr val="dk1"/>
                        </a:buClr>
                        <a:buSzPts val="1100"/>
                        <a:buFont typeface="Arial"/>
                        <a:buNone/>
                      </a:pPr>
                      <a:r>
                        <a:rPr lang="en">
                          <a:solidFill>
                            <a:schemeClr val="dk1"/>
                          </a:solidFill>
                          <a:latin typeface="Quattrocento Sans"/>
                          <a:ea typeface="Quattrocento Sans"/>
                          <a:cs typeface="Quattrocento Sans"/>
                          <a:sym typeface="Quattrocento Sans"/>
                        </a:rPr>
                        <a:t>Expand recycling, composting, and sustainable materials management programs</a:t>
                      </a:r>
                      <a:endParaRPr>
                        <a:latin typeface="Quattrocento Sans"/>
                        <a:ea typeface="Quattrocento Sans"/>
                        <a:cs typeface="Quattrocento Sans"/>
                        <a:sym typeface="Quattrocento Sans"/>
                      </a:endParaRPr>
                    </a:p>
                  </a:txBody>
                  <a:tcPr marT="63500" marB="63500" marR="63500" marL="635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chemeClr val="dk1"/>
                      </a:solidFill>
                      <a:prstDash val="solid"/>
                      <a:round/>
                      <a:headEnd len="sm" w="sm" type="none"/>
                      <a:tailEnd len="sm" w="sm" type="none"/>
                    </a:lnB>
                  </a:tcPr>
                </a:tc>
              </a:tr>
              <a:tr h="436675">
                <a:tc>
                  <a:txBody>
                    <a:bodyPr/>
                    <a:lstStyle/>
                    <a:p>
                      <a:pPr indent="0" lvl="0" marL="0" rtl="0" algn="l">
                        <a:spcBef>
                          <a:spcPts val="0"/>
                        </a:spcBef>
                        <a:spcAft>
                          <a:spcPts val="0"/>
                        </a:spcAft>
                        <a:buClr>
                          <a:schemeClr val="dk1"/>
                        </a:buClr>
                        <a:buSzPts val="1100"/>
                        <a:buFont typeface="Arial"/>
                        <a:buNone/>
                      </a:pPr>
                      <a:r>
                        <a:rPr lang="en">
                          <a:solidFill>
                            <a:schemeClr val="dk1"/>
                          </a:solidFill>
                          <a:latin typeface="Quattrocento Sans"/>
                          <a:ea typeface="Quattrocento Sans"/>
                          <a:cs typeface="Quattrocento Sans"/>
                          <a:sym typeface="Quattrocento Sans"/>
                        </a:rPr>
                        <a:t>Harness Landfill Gas</a:t>
                      </a:r>
                      <a:endParaRPr>
                        <a:latin typeface="Quattrocento Sans"/>
                        <a:ea typeface="Quattrocento Sans"/>
                        <a:cs typeface="Quattrocento Sans"/>
                        <a:sym typeface="Quattrocento Sans"/>
                      </a:endParaRPr>
                    </a:p>
                  </a:txBody>
                  <a:tcPr marT="45725" marB="45725" marR="45725" marL="457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457200" rtl="0" algn="l">
                        <a:spcBef>
                          <a:spcPts val="0"/>
                        </a:spcBef>
                        <a:spcAft>
                          <a:spcPts val="0"/>
                        </a:spcAft>
                        <a:buClr>
                          <a:schemeClr val="dk1"/>
                        </a:buClr>
                        <a:buSzPts val="1100"/>
                        <a:buFont typeface="Arial"/>
                        <a:buNone/>
                      </a:pPr>
                      <a:r>
                        <a:rPr lang="en">
                          <a:solidFill>
                            <a:schemeClr val="dk1"/>
                          </a:solidFill>
                          <a:latin typeface="Quattrocento Sans"/>
                          <a:ea typeface="Quattrocento Sans"/>
                          <a:cs typeface="Quattrocento Sans"/>
                          <a:sym typeface="Quattrocento Sans"/>
                        </a:rPr>
                        <a:t>Develop and Fund Landfill Gas Capture and Utilization Systems</a:t>
                      </a:r>
                      <a:endParaRPr>
                        <a:solidFill>
                          <a:schemeClr val="dk1"/>
                        </a:solidFill>
                        <a:latin typeface="Quattrocento Sans"/>
                        <a:ea typeface="Quattrocento Sans"/>
                        <a:cs typeface="Quattrocento Sans"/>
                        <a:sym typeface="Quattrocento Sans"/>
                      </a:endParaRPr>
                    </a:p>
                  </a:txBody>
                  <a:tcPr marT="63500" marB="63500" marR="63500" marL="635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325" name="Shape 1325"/>
        <p:cNvGrpSpPr/>
        <p:nvPr/>
      </p:nvGrpSpPr>
      <p:grpSpPr>
        <a:xfrm>
          <a:off x="0" y="0"/>
          <a:ext cx="0" cy="0"/>
          <a:chOff x="0" y="0"/>
          <a:chExt cx="0" cy="0"/>
        </a:xfrm>
      </p:grpSpPr>
      <p:sp>
        <p:nvSpPr>
          <p:cNvPr id="1326" name="Google Shape;1326;p96"/>
          <p:cNvSpPr txBox="1"/>
          <p:nvPr>
            <p:ph type="ctrTitle"/>
          </p:nvPr>
        </p:nvSpPr>
        <p:spPr>
          <a:xfrm>
            <a:off x="110925" y="1337761"/>
            <a:ext cx="6411300" cy="592800"/>
          </a:xfrm>
          <a:prstGeom prst="rect">
            <a:avLst/>
          </a:prstGeom>
          <a:noFill/>
          <a:ln>
            <a:noFill/>
          </a:ln>
        </p:spPr>
        <p:txBody>
          <a:bodyPr anchorCtr="0" anchor="b" bIns="34275" lIns="68575" spcFirstLastPara="1" rIns="68575" wrap="square" tIns="34275">
            <a:noAutofit/>
          </a:bodyPr>
          <a:lstStyle/>
          <a:p>
            <a:pPr indent="0" lvl="0" marL="0" rtl="0" algn="l">
              <a:lnSpc>
                <a:spcPct val="111111"/>
              </a:lnSpc>
              <a:spcBef>
                <a:spcPts val="0"/>
              </a:spcBef>
              <a:spcAft>
                <a:spcPts val="0"/>
              </a:spcAft>
              <a:buNone/>
            </a:pPr>
            <a:r>
              <a:rPr b="1" lang="en" sz="4100">
                <a:solidFill>
                  <a:srgbClr val="326297"/>
                </a:solidFill>
              </a:rPr>
              <a:t>Agriculture</a:t>
            </a:r>
            <a:endParaRPr/>
          </a:p>
        </p:txBody>
      </p:sp>
      <p:sp>
        <p:nvSpPr>
          <p:cNvPr id="1327" name="Google Shape;1327;p96"/>
          <p:cNvSpPr txBox="1"/>
          <p:nvPr/>
        </p:nvSpPr>
        <p:spPr>
          <a:xfrm>
            <a:off x="213150" y="1930550"/>
            <a:ext cx="5063700" cy="256500"/>
          </a:xfrm>
          <a:prstGeom prst="rect">
            <a:avLst/>
          </a:prstGeom>
          <a:noFill/>
          <a:ln>
            <a:noFill/>
          </a:ln>
        </p:spPr>
        <p:txBody>
          <a:bodyPr anchorCtr="0" anchor="t" bIns="0" lIns="0" spcFirstLastPara="1" rIns="0" wrap="square" tIns="0">
            <a:spAutoFit/>
          </a:bodyPr>
          <a:lstStyle/>
          <a:p>
            <a:pPr indent="0" lvl="0" marL="0" marR="0" rtl="0" algn="l">
              <a:lnSpc>
                <a:spcPct val="92592"/>
              </a:lnSpc>
              <a:spcBef>
                <a:spcPts val="0"/>
              </a:spcBef>
              <a:spcAft>
                <a:spcPts val="0"/>
              </a:spcAft>
              <a:buNone/>
            </a:pPr>
            <a:r>
              <a:rPr b="1" lang="en" sz="1800">
                <a:solidFill>
                  <a:srgbClr val="4DA4DF"/>
                </a:solidFill>
                <a:latin typeface="Quattrocento Sans"/>
                <a:ea typeface="Quattrocento Sans"/>
                <a:cs typeface="Quattrocento Sans"/>
                <a:sym typeface="Quattrocento Sans"/>
              </a:rPr>
              <a:t>Opportunity Area &amp; Measures </a:t>
            </a:r>
            <a:endParaRPr b="1" sz="1800">
              <a:solidFill>
                <a:srgbClr val="4DA4DF"/>
              </a:solidFill>
              <a:latin typeface="Quattrocento Sans"/>
              <a:ea typeface="Quattrocento Sans"/>
              <a:cs typeface="Quattrocento Sans"/>
              <a:sym typeface="Quattrocento Sans"/>
            </a:endParaRPr>
          </a:p>
        </p:txBody>
      </p:sp>
      <p:graphicFrame>
        <p:nvGraphicFramePr>
          <p:cNvPr id="1328" name="Google Shape;1328;p96"/>
          <p:cNvGraphicFramePr/>
          <p:nvPr/>
        </p:nvGraphicFramePr>
        <p:xfrm>
          <a:off x="189428" y="2271606"/>
          <a:ext cx="3000000" cy="3000000"/>
        </p:xfrm>
        <a:graphic>
          <a:graphicData uri="http://schemas.openxmlformats.org/drawingml/2006/table">
            <a:tbl>
              <a:tblPr>
                <a:noFill/>
                <a:tableStyleId>{A07531F1-3F08-4196-9A21-179804664DD0}</a:tableStyleId>
              </a:tblPr>
              <a:tblGrid>
                <a:gridCol w="1428825"/>
                <a:gridCol w="2456750"/>
              </a:tblGrid>
              <a:tr h="410300">
                <a:tc>
                  <a:txBody>
                    <a:bodyPr/>
                    <a:lstStyle/>
                    <a:p>
                      <a:pPr indent="0" lvl="0" marL="0" rtl="0" algn="l">
                        <a:spcBef>
                          <a:spcPts val="0"/>
                        </a:spcBef>
                        <a:spcAft>
                          <a:spcPts val="0"/>
                        </a:spcAft>
                        <a:buNone/>
                      </a:pPr>
                      <a:r>
                        <a:rPr lang="en">
                          <a:solidFill>
                            <a:schemeClr val="dk1"/>
                          </a:solidFill>
                          <a:latin typeface="Quattrocento Sans"/>
                          <a:ea typeface="Quattrocento Sans"/>
                          <a:cs typeface="Quattrocento Sans"/>
                          <a:sym typeface="Quattrocento Sans"/>
                        </a:rPr>
                        <a:t>Make Farming more Sustainable</a:t>
                      </a:r>
                      <a:endParaRPr>
                        <a:latin typeface="Quattrocento Sans"/>
                        <a:ea typeface="Quattrocento Sans"/>
                        <a:cs typeface="Quattrocento Sans"/>
                        <a:sym typeface="Quattrocento Sans"/>
                      </a:endParaRPr>
                    </a:p>
                  </a:txBody>
                  <a:tcPr marT="45725" marB="45725" marR="45725" marL="457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lang="en">
                          <a:solidFill>
                            <a:schemeClr val="dk1"/>
                          </a:solidFill>
                          <a:latin typeface="Quattrocento Sans"/>
                          <a:ea typeface="Quattrocento Sans"/>
                          <a:cs typeface="Quattrocento Sans"/>
                          <a:sym typeface="Quattrocento Sans"/>
                        </a:rPr>
                        <a:t>Grow Regenerative Agriculture Practices in Nevada</a:t>
                      </a:r>
                      <a:endParaRPr>
                        <a:latin typeface="Quattrocento Sans"/>
                        <a:ea typeface="Quattrocento Sans"/>
                        <a:cs typeface="Quattrocento Sans"/>
                        <a:sym typeface="Quattrocento Sans"/>
                      </a:endParaRPr>
                    </a:p>
                  </a:txBody>
                  <a:tcPr marT="63500" marB="63500" marR="63500" marL="635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chemeClr val="dk1"/>
                      </a:solidFill>
                      <a:prstDash val="solid"/>
                      <a:round/>
                      <a:headEnd len="sm" w="sm" type="none"/>
                      <a:tailEnd len="sm" w="sm" type="none"/>
                    </a:lnB>
                  </a:tcPr>
                </a:tc>
              </a:tr>
              <a:tr h="436675">
                <a:tc>
                  <a:txBody>
                    <a:bodyPr/>
                    <a:lstStyle/>
                    <a:p>
                      <a:pPr indent="0" lvl="0" marL="0" rtl="0" algn="l">
                        <a:spcBef>
                          <a:spcPts val="0"/>
                        </a:spcBef>
                        <a:spcAft>
                          <a:spcPts val="0"/>
                        </a:spcAft>
                        <a:buNone/>
                      </a:pPr>
                      <a:r>
                        <a:t/>
                      </a:r>
                      <a:endParaRPr>
                        <a:latin typeface="Quattrocento Sans"/>
                        <a:ea typeface="Quattrocento Sans"/>
                        <a:cs typeface="Quattrocento Sans"/>
                        <a:sym typeface="Quattrocento Sans"/>
                      </a:endParaRPr>
                    </a:p>
                  </a:txBody>
                  <a:tcPr marT="45725" marB="45725" marR="45725" marL="457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457200" rtl="0" algn="l">
                        <a:spcBef>
                          <a:spcPts val="0"/>
                        </a:spcBef>
                        <a:spcAft>
                          <a:spcPts val="0"/>
                        </a:spcAft>
                        <a:buNone/>
                      </a:pPr>
                      <a:r>
                        <a:rPr lang="en">
                          <a:solidFill>
                            <a:schemeClr val="dk1"/>
                          </a:solidFill>
                          <a:latin typeface="Quattrocento Sans"/>
                          <a:ea typeface="Quattrocento Sans"/>
                          <a:cs typeface="Quattrocento Sans"/>
                          <a:sym typeface="Quattrocento Sans"/>
                        </a:rPr>
                        <a:t>Improve Grazing Management and Rangeland Resilience</a:t>
                      </a:r>
                      <a:endParaRPr>
                        <a:solidFill>
                          <a:schemeClr val="dk1"/>
                        </a:solidFill>
                        <a:latin typeface="Quattrocento Sans"/>
                        <a:ea typeface="Quattrocento Sans"/>
                        <a:cs typeface="Quattrocento Sans"/>
                        <a:sym typeface="Quattrocento Sans"/>
                      </a:endParaRPr>
                    </a:p>
                  </a:txBody>
                  <a:tcPr marT="63500" marB="63500" marR="63500" marL="635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333" name="Shape 1333"/>
        <p:cNvGrpSpPr/>
        <p:nvPr/>
      </p:nvGrpSpPr>
      <p:grpSpPr>
        <a:xfrm>
          <a:off x="0" y="0"/>
          <a:ext cx="0" cy="0"/>
          <a:chOff x="0" y="0"/>
          <a:chExt cx="0" cy="0"/>
        </a:xfrm>
      </p:grpSpPr>
      <p:sp>
        <p:nvSpPr>
          <p:cNvPr id="1334" name="Google Shape;1334;p97"/>
          <p:cNvSpPr txBox="1"/>
          <p:nvPr>
            <p:ph type="ctrTitle"/>
          </p:nvPr>
        </p:nvSpPr>
        <p:spPr>
          <a:xfrm>
            <a:off x="3927448" y="917811"/>
            <a:ext cx="6411300" cy="592800"/>
          </a:xfrm>
          <a:prstGeom prst="rect">
            <a:avLst/>
          </a:prstGeom>
          <a:noFill/>
          <a:ln>
            <a:noFill/>
          </a:ln>
        </p:spPr>
        <p:txBody>
          <a:bodyPr anchorCtr="0" anchor="b" bIns="34275" lIns="68575" spcFirstLastPara="1" rIns="68575" wrap="square" tIns="34275">
            <a:noAutofit/>
          </a:bodyPr>
          <a:lstStyle/>
          <a:p>
            <a:pPr indent="0" lvl="0" marL="0" rtl="0" algn="l">
              <a:spcBef>
                <a:spcPts val="0"/>
              </a:spcBef>
              <a:spcAft>
                <a:spcPts val="0"/>
              </a:spcAft>
              <a:buNone/>
            </a:pPr>
            <a:r>
              <a:rPr b="1" lang="en" sz="4100">
                <a:solidFill>
                  <a:srgbClr val="326297"/>
                </a:solidFill>
              </a:rPr>
              <a:t>Natural and </a:t>
            </a:r>
            <a:endParaRPr b="1" sz="4100">
              <a:solidFill>
                <a:srgbClr val="326297"/>
              </a:solidFill>
            </a:endParaRPr>
          </a:p>
          <a:p>
            <a:pPr indent="0" lvl="0" marL="0" rtl="0" algn="l">
              <a:spcBef>
                <a:spcPts val="0"/>
              </a:spcBef>
              <a:spcAft>
                <a:spcPts val="0"/>
              </a:spcAft>
              <a:buNone/>
            </a:pPr>
            <a:r>
              <a:rPr b="1" lang="en" sz="4100">
                <a:solidFill>
                  <a:srgbClr val="326297"/>
                </a:solidFill>
              </a:rPr>
              <a:t>Working Lands</a:t>
            </a:r>
            <a:endParaRPr b="1" sz="4100">
              <a:solidFill>
                <a:srgbClr val="326297"/>
              </a:solidFill>
            </a:endParaRPr>
          </a:p>
        </p:txBody>
      </p:sp>
      <p:sp>
        <p:nvSpPr>
          <p:cNvPr id="1335" name="Google Shape;1335;p97"/>
          <p:cNvSpPr txBox="1"/>
          <p:nvPr/>
        </p:nvSpPr>
        <p:spPr>
          <a:xfrm>
            <a:off x="4029673" y="1510600"/>
            <a:ext cx="5038800" cy="256500"/>
          </a:xfrm>
          <a:prstGeom prst="rect">
            <a:avLst/>
          </a:prstGeom>
          <a:noFill/>
          <a:ln>
            <a:noFill/>
          </a:ln>
        </p:spPr>
        <p:txBody>
          <a:bodyPr anchorCtr="0" anchor="t" bIns="0" lIns="0" spcFirstLastPara="1" rIns="0" wrap="square" tIns="0">
            <a:spAutoFit/>
          </a:bodyPr>
          <a:lstStyle/>
          <a:p>
            <a:pPr indent="0" lvl="0" marL="0" marR="0" rtl="0" algn="l">
              <a:lnSpc>
                <a:spcPct val="92592"/>
              </a:lnSpc>
              <a:spcBef>
                <a:spcPts val="0"/>
              </a:spcBef>
              <a:spcAft>
                <a:spcPts val="0"/>
              </a:spcAft>
              <a:buNone/>
            </a:pPr>
            <a:r>
              <a:rPr b="1" lang="en" sz="1800">
                <a:solidFill>
                  <a:srgbClr val="4DA4DF"/>
                </a:solidFill>
                <a:latin typeface="Quattrocento Sans"/>
                <a:ea typeface="Quattrocento Sans"/>
                <a:cs typeface="Quattrocento Sans"/>
                <a:sym typeface="Quattrocento Sans"/>
              </a:rPr>
              <a:t>Opportunity Area &amp; Measures </a:t>
            </a:r>
            <a:endParaRPr b="1" sz="1800">
              <a:solidFill>
                <a:srgbClr val="4DA4DF"/>
              </a:solidFill>
              <a:latin typeface="Quattrocento Sans"/>
              <a:ea typeface="Quattrocento Sans"/>
              <a:cs typeface="Quattrocento Sans"/>
              <a:sym typeface="Quattrocento Sans"/>
            </a:endParaRPr>
          </a:p>
        </p:txBody>
      </p:sp>
      <p:graphicFrame>
        <p:nvGraphicFramePr>
          <p:cNvPr id="1336" name="Google Shape;1336;p97"/>
          <p:cNvGraphicFramePr/>
          <p:nvPr/>
        </p:nvGraphicFramePr>
        <p:xfrm>
          <a:off x="4005951" y="1881992"/>
          <a:ext cx="3000000" cy="3000000"/>
        </p:xfrm>
        <a:graphic>
          <a:graphicData uri="http://schemas.openxmlformats.org/drawingml/2006/table">
            <a:tbl>
              <a:tblPr>
                <a:noFill/>
                <a:tableStyleId>{A07531F1-3F08-4196-9A21-179804664DD0}</a:tableStyleId>
              </a:tblPr>
              <a:tblGrid>
                <a:gridCol w="1852900"/>
                <a:gridCol w="3185825"/>
              </a:tblGrid>
              <a:tr h="410300">
                <a:tc>
                  <a:txBody>
                    <a:bodyPr/>
                    <a:lstStyle/>
                    <a:p>
                      <a:pPr indent="0" lvl="0" marL="0" rtl="0" algn="l">
                        <a:spcBef>
                          <a:spcPts val="0"/>
                        </a:spcBef>
                        <a:spcAft>
                          <a:spcPts val="0"/>
                        </a:spcAft>
                        <a:buNone/>
                      </a:pPr>
                      <a:r>
                        <a:rPr lang="en">
                          <a:solidFill>
                            <a:schemeClr val="dk1"/>
                          </a:solidFill>
                          <a:latin typeface="Quattrocento Sans"/>
                          <a:ea typeface="Quattrocento Sans"/>
                          <a:cs typeface="Quattrocento Sans"/>
                          <a:sym typeface="Quattrocento Sans"/>
                        </a:rPr>
                        <a:t>Grow Nature-Based Solutions</a:t>
                      </a:r>
                      <a:endParaRPr>
                        <a:latin typeface="Quattrocento Sans"/>
                        <a:ea typeface="Quattrocento Sans"/>
                        <a:cs typeface="Quattrocento Sans"/>
                        <a:sym typeface="Quattrocento Sans"/>
                      </a:endParaRPr>
                    </a:p>
                  </a:txBody>
                  <a:tcPr marT="45725" marB="45725" marR="45725" marL="457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457200" rtl="0" algn="l">
                        <a:spcBef>
                          <a:spcPts val="0"/>
                        </a:spcBef>
                        <a:spcAft>
                          <a:spcPts val="0"/>
                        </a:spcAft>
                        <a:buNone/>
                      </a:pPr>
                      <a:r>
                        <a:rPr lang="en">
                          <a:solidFill>
                            <a:schemeClr val="dk1"/>
                          </a:solidFill>
                          <a:latin typeface="Quattrocento Sans"/>
                          <a:ea typeface="Quattrocento Sans"/>
                          <a:cs typeface="Quattrocento Sans"/>
                          <a:sym typeface="Quattrocento Sans"/>
                        </a:rPr>
                        <a:t>Expand Urban and Community Tree Canopy Coverage Across Nevada</a:t>
                      </a:r>
                      <a:endParaRPr>
                        <a:latin typeface="Quattrocento Sans"/>
                        <a:ea typeface="Quattrocento Sans"/>
                        <a:cs typeface="Quattrocento Sans"/>
                        <a:sym typeface="Quattrocento Sans"/>
                      </a:endParaRPr>
                    </a:p>
                  </a:txBody>
                  <a:tcPr marT="63500" marB="63500" marR="63500" marL="635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chemeClr val="dk1"/>
                      </a:solidFill>
                      <a:prstDash val="solid"/>
                      <a:round/>
                      <a:headEnd len="sm" w="sm" type="none"/>
                      <a:tailEnd len="sm" w="sm" type="none"/>
                    </a:lnB>
                  </a:tcPr>
                </a:tc>
              </a:tr>
              <a:tr h="497625">
                <a:tc>
                  <a:txBody>
                    <a:bodyPr/>
                    <a:lstStyle/>
                    <a:p>
                      <a:pPr indent="0" lvl="0" marL="0" rtl="0" algn="l">
                        <a:spcBef>
                          <a:spcPts val="0"/>
                        </a:spcBef>
                        <a:spcAft>
                          <a:spcPts val="0"/>
                        </a:spcAft>
                        <a:buNone/>
                      </a:pPr>
                      <a:r>
                        <a:t/>
                      </a:r>
                      <a:endParaRPr>
                        <a:solidFill>
                          <a:schemeClr val="dk1"/>
                        </a:solidFill>
                        <a:latin typeface="Quattrocento Sans"/>
                        <a:ea typeface="Quattrocento Sans"/>
                        <a:cs typeface="Quattrocento Sans"/>
                        <a:sym typeface="Quattrocento Sans"/>
                      </a:endParaRPr>
                    </a:p>
                  </a:txBody>
                  <a:tcPr marT="45725" marB="45725" marR="45725" marL="457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457200" rtl="0" algn="l">
                        <a:spcBef>
                          <a:spcPts val="0"/>
                        </a:spcBef>
                        <a:spcAft>
                          <a:spcPts val="0"/>
                        </a:spcAft>
                        <a:buNone/>
                      </a:pPr>
                      <a:r>
                        <a:rPr lang="en">
                          <a:solidFill>
                            <a:schemeClr val="dk1"/>
                          </a:solidFill>
                          <a:latin typeface="Quattrocento Sans"/>
                          <a:ea typeface="Quattrocento Sans"/>
                          <a:cs typeface="Quattrocento Sans"/>
                          <a:sym typeface="Quattrocento Sans"/>
                        </a:rPr>
                        <a:t>Protect and Restore Natural Lands Initiative</a:t>
                      </a:r>
                      <a:endParaRPr>
                        <a:solidFill>
                          <a:schemeClr val="dk1"/>
                        </a:solidFill>
                        <a:latin typeface="Quattrocento Sans"/>
                        <a:ea typeface="Quattrocento Sans"/>
                        <a:cs typeface="Quattrocento Sans"/>
                        <a:sym typeface="Quattrocento Sans"/>
                      </a:endParaRPr>
                    </a:p>
                  </a:txBody>
                  <a:tcPr marT="63500" marB="63500" marR="63500" marL="635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pic>
        <p:nvPicPr>
          <p:cNvPr descr="Reno Nv High Desert (Provided by Getty Images)" id="1337" name="Google Shape;1337;p97"/>
          <p:cNvPicPr preferRelativeResize="0"/>
          <p:nvPr/>
        </p:nvPicPr>
        <p:blipFill>
          <a:blip r:embed="rId3">
            <a:alphaModFix/>
          </a:blip>
          <a:stretch>
            <a:fillRect/>
          </a:stretch>
        </p:blipFill>
        <p:spPr>
          <a:xfrm>
            <a:off x="0" y="-493500"/>
            <a:ext cx="3788402" cy="5051208"/>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342" name="Shape 1342"/>
        <p:cNvGrpSpPr/>
        <p:nvPr/>
      </p:nvGrpSpPr>
      <p:grpSpPr>
        <a:xfrm>
          <a:off x="0" y="0"/>
          <a:ext cx="0" cy="0"/>
          <a:chOff x="0" y="0"/>
          <a:chExt cx="0" cy="0"/>
        </a:xfrm>
      </p:grpSpPr>
      <p:sp>
        <p:nvSpPr>
          <p:cNvPr id="1343" name="Google Shape;1343;p98"/>
          <p:cNvSpPr txBox="1"/>
          <p:nvPr>
            <p:ph type="ctrTitle"/>
          </p:nvPr>
        </p:nvSpPr>
        <p:spPr>
          <a:xfrm>
            <a:off x="685800" y="1969296"/>
            <a:ext cx="7772400" cy="1102500"/>
          </a:xfrm>
          <a:prstGeom prst="rect">
            <a:avLst/>
          </a:prstGeom>
          <a:noFill/>
          <a:ln>
            <a:noFill/>
          </a:ln>
        </p:spPr>
        <p:txBody>
          <a:bodyPr anchorCtr="0" anchor="b" bIns="34275" lIns="68575" spcFirstLastPara="1" rIns="68575" wrap="square" tIns="34275">
            <a:noAutofit/>
          </a:bodyPr>
          <a:lstStyle/>
          <a:p>
            <a:pPr indent="0" lvl="0" marL="0" rtl="0" algn="ctr">
              <a:spcBef>
                <a:spcPts val="0"/>
              </a:spcBef>
              <a:spcAft>
                <a:spcPts val="0"/>
              </a:spcAft>
              <a:buNone/>
            </a:pPr>
            <a:r>
              <a:rPr b="1" lang="en" sz="4100">
                <a:solidFill>
                  <a:schemeClr val="lt1"/>
                </a:solidFill>
                <a:latin typeface="Quattrocento Sans"/>
                <a:ea typeface="Quattrocento Sans"/>
                <a:cs typeface="Quattrocento Sans"/>
                <a:sym typeface="Quattrocento Sans"/>
              </a:rPr>
              <a:t>Benefits Analysis</a:t>
            </a:r>
            <a:endParaRPr/>
          </a:p>
        </p:txBody>
      </p:sp>
      <p:sp>
        <p:nvSpPr>
          <p:cNvPr id="1344" name="Google Shape;1344;p98"/>
          <p:cNvSpPr txBox="1"/>
          <p:nvPr>
            <p:ph idx="12" type="sldNum"/>
          </p:nvPr>
        </p:nvSpPr>
        <p:spPr>
          <a:xfrm>
            <a:off x="6553200" y="4767265"/>
            <a:ext cx="21336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pic>
        <p:nvPicPr>
          <p:cNvPr id="1345" name="Google Shape;1345;p98" title="Cave Lake Fishing_4_Nevada State Parks Flickr.jpg"/>
          <p:cNvPicPr preferRelativeResize="0"/>
          <p:nvPr/>
        </p:nvPicPr>
        <p:blipFill rotWithShape="1">
          <a:blip r:embed="rId3">
            <a:alphaModFix/>
          </a:blip>
          <a:srcRect b="70610" l="0" r="0" t="-630"/>
          <a:stretch/>
        </p:blipFill>
        <p:spPr>
          <a:xfrm>
            <a:off x="-14628" y="-48750"/>
            <a:ext cx="9144003" cy="2275175"/>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350" name="Shape 1350"/>
        <p:cNvGrpSpPr/>
        <p:nvPr/>
      </p:nvGrpSpPr>
      <p:grpSpPr>
        <a:xfrm>
          <a:off x="0" y="0"/>
          <a:ext cx="0" cy="0"/>
          <a:chOff x="0" y="0"/>
          <a:chExt cx="0" cy="0"/>
        </a:xfrm>
      </p:grpSpPr>
      <p:sp>
        <p:nvSpPr>
          <p:cNvPr id="1351" name="Google Shape;1351;p99"/>
          <p:cNvSpPr txBox="1"/>
          <p:nvPr/>
        </p:nvSpPr>
        <p:spPr>
          <a:xfrm>
            <a:off x="-454975" y="2074875"/>
            <a:ext cx="3702300" cy="584400"/>
          </a:xfrm>
          <a:prstGeom prst="rect">
            <a:avLst/>
          </a:prstGeom>
          <a:noFill/>
          <a:ln>
            <a:noFill/>
          </a:ln>
        </p:spPr>
        <p:txBody>
          <a:bodyPr anchorCtr="0" anchor="t" bIns="0" lIns="0" spcFirstLastPara="1" rIns="0" wrap="square" tIns="0">
            <a:spAutoFit/>
          </a:bodyPr>
          <a:lstStyle/>
          <a:p>
            <a:pPr indent="0" lvl="0" marL="0" marR="0" rtl="0" algn="r">
              <a:lnSpc>
                <a:spcPct val="92592"/>
              </a:lnSpc>
              <a:spcBef>
                <a:spcPts val="0"/>
              </a:spcBef>
              <a:spcAft>
                <a:spcPts val="0"/>
              </a:spcAft>
              <a:buNone/>
            </a:pPr>
            <a:r>
              <a:rPr b="1" lang="en" sz="4100">
                <a:solidFill>
                  <a:srgbClr val="326297"/>
                </a:solidFill>
                <a:latin typeface="Quattrocento Sans"/>
                <a:ea typeface="Quattrocento Sans"/>
                <a:cs typeface="Quattrocento Sans"/>
                <a:sym typeface="Quattrocento Sans"/>
              </a:rPr>
              <a:t>Co-Benefits</a:t>
            </a:r>
            <a:endParaRPr b="1" sz="4100">
              <a:solidFill>
                <a:srgbClr val="326297"/>
              </a:solidFill>
              <a:latin typeface="Quattrocento Sans"/>
              <a:ea typeface="Quattrocento Sans"/>
              <a:cs typeface="Quattrocento Sans"/>
              <a:sym typeface="Quattrocento Sans"/>
            </a:endParaRPr>
          </a:p>
        </p:txBody>
      </p:sp>
      <p:sp>
        <p:nvSpPr>
          <p:cNvPr id="1352" name="Google Shape;1352;p99"/>
          <p:cNvSpPr txBox="1"/>
          <p:nvPr/>
        </p:nvSpPr>
        <p:spPr>
          <a:xfrm>
            <a:off x="8581343" y="4786228"/>
            <a:ext cx="296100" cy="1386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lang="en" sz="900">
                <a:solidFill>
                  <a:srgbClr val="326297"/>
                </a:solidFill>
                <a:latin typeface="Arial"/>
                <a:ea typeface="Arial"/>
                <a:cs typeface="Arial"/>
                <a:sym typeface="Arial"/>
              </a:rPr>
              <a:t>6</a:t>
            </a:r>
            <a:endParaRPr sz="1100"/>
          </a:p>
        </p:txBody>
      </p:sp>
      <p:sp>
        <p:nvSpPr>
          <p:cNvPr id="1353" name="Google Shape;1353;p99"/>
          <p:cNvSpPr txBox="1"/>
          <p:nvPr>
            <p:ph idx="12" type="sldNum"/>
          </p:nvPr>
        </p:nvSpPr>
        <p:spPr>
          <a:xfrm>
            <a:off x="4914900" y="3575449"/>
            <a:ext cx="1600200" cy="2055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1354" name="Google Shape;1354;p99"/>
          <p:cNvSpPr txBox="1"/>
          <p:nvPr/>
        </p:nvSpPr>
        <p:spPr>
          <a:xfrm>
            <a:off x="918725" y="2659275"/>
            <a:ext cx="2328600" cy="12282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300">
                <a:solidFill>
                  <a:schemeClr val="dk1"/>
                </a:solidFill>
                <a:latin typeface="Quattrocento Sans"/>
                <a:ea typeface="Quattrocento Sans"/>
                <a:cs typeface="Quattrocento Sans"/>
                <a:sym typeface="Quattrocento Sans"/>
              </a:rPr>
              <a:t>Measures that can reduce emissions can also support healthier residents and natural habitats, boost local economies, create local jobs and improve affordability and livability. </a:t>
            </a:r>
            <a:endParaRPr sz="1300">
              <a:solidFill>
                <a:schemeClr val="dk1"/>
              </a:solidFill>
              <a:latin typeface="Quattrocento Sans"/>
              <a:ea typeface="Quattrocento Sans"/>
              <a:cs typeface="Quattrocento Sans"/>
              <a:sym typeface="Quattrocento Sans"/>
            </a:endParaRPr>
          </a:p>
          <a:p>
            <a:pPr indent="0" lvl="0" marL="0" rtl="0" algn="r">
              <a:spcBef>
                <a:spcPts val="0"/>
              </a:spcBef>
              <a:spcAft>
                <a:spcPts val="0"/>
              </a:spcAft>
              <a:buNone/>
            </a:pPr>
            <a:r>
              <a:t/>
            </a:r>
            <a:endParaRPr sz="1300">
              <a:solidFill>
                <a:schemeClr val="dk1"/>
              </a:solidFill>
              <a:latin typeface="Quattrocento Sans"/>
              <a:ea typeface="Quattrocento Sans"/>
              <a:cs typeface="Quattrocento Sans"/>
              <a:sym typeface="Quattrocento Sans"/>
            </a:endParaRPr>
          </a:p>
        </p:txBody>
      </p:sp>
      <p:sp>
        <p:nvSpPr>
          <p:cNvPr id="1355" name="Google Shape;1355;p99"/>
          <p:cNvSpPr txBox="1"/>
          <p:nvPr>
            <p:ph idx="12" type="sldNum"/>
          </p:nvPr>
        </p:nvSpPr>
        <p:spPr>
          <a:xfrm>
            <a:off x="6553200" y="4767265"/>
            <a:ext cx="21336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pic>
        <p:nvPicPr>
          <p:cNvPr id="1356" name="Google Shape;1356;p99"/>
          <p:cNvPicPr preferRelativeResize="0"/>
          <p:nvPr/>
        </p:nvPicPr>
        <p:blipFill rotWithShape="1">
          <a:blip r:embed="rId3">
            <a:alphaModFix/>
          </a:blip>
          <a:srcRect b="12246" l="9299" r="11152" t="5060"/>
          <a:stretch/>
        </p:blipFill>
        <p:spPr>
          <a:xfrm>
            <a:off x="3770825" y="15415"/>
            <a:ext cx="4849624" cy="4536025"/>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361" name="Shape 1361"/>
        <p:cNvGrpSpPr/>
        <p:nvPr/>
      </p:nvGrpSpPr>
      <p:grpSpPr>
        <a:xfrm>
          <a:off x="0" y="0"/>
          <a:ext cx="0" cy="0"/>
          <a:chOff x="0" y="0"/>
          <a:chExt cx="0" cy="0"/>
        </a:xfrm>
      </p:grpSpPr>
      <p:pic>
        <p:nvPicPr>
          <p:cNvPr id="1362" name="Google Shape;1362;p100"/>
          <p:cNvPicPr preferRelativeResize="0"/>
          <p:nvPr/>
        </p:nvPicPr>
        <p:blipFill rotWithShape="1">
          <a:blip r:embed="rId3">
            <a:alphaModFix/>
          </a:blip>
          <a:srcRect b="0" l="28061" r="34801" t="0"/>
          <a:stretch/>
        </p:blipFill>
        <p:spPr>
          <a:xfrm>
            <a:off x="4777990" y="8"/>
            <a:ext cx="4368022" cy="514350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1363" name="Google Shape;1363;p100"/>
          <p:cNvSpPr txBox="1"/>
          <p:nvPr>
            <p:ph type="ctrTitle"/>
          </p:nvPr>
        </p:nvSpPr>
        <p:spPr>
          <a:xfrm>
            <a:off x="637444" y="919319"/>
            <a:ext cx="3443400" cy="1179600"/>
          </a:xfrm>
          <a:prstGeom prst="rect">
            <a:avLst/>
          </a:prstGeom>
          <a:noFill/>
          <a:ln>
            <a:noFill/>
          </a:ln>
        </p:spPr>
        <p:txBody>
          <a:bodyPr anchorCtr="0" anchor="b" bIns="34275" lIns="68575" spcFirstLastPara="1" rIns="68575" wrap="square" tIns="34275">
            <a:noAutofit/>
          </a:bodyPr>
          <a:lstStyle/>
          <a:p>
            <a:pPr indent="0" lvl="0" marL="0" rtl="0" algn="l">
              <a:spcBef>
                <a:spcPts val="0"/>
              </a:spcBef>
              <a:spcAft>
                <a:spcPts val="0"/>
              </a:spcAft>
              <a:buNone/>
            </a:pPr>
            <a:r>
              <a:rPr b="1" lang="en" sz="5400">
                <a:solidFill>
                  <a:srgbClr val="326297"/>
                </a:solidFill>
              </a:rPr>
              <a:t>Q+A</a:t>
            </a:r>
            <a:endParaRPr b="1" sz="5400">
              <a:solidFill>
                <a:srgbClr val="326297"/>
              </a:solidFill>
            </a:endParaRPr>
          </a:p>
        </p:txBody>
      </p:sp>
      <p:cxnSp>
        <p:nvCxnSpPr>
          <p:cNvPr id="1364" name="Google Shape;1364;p100"/>
          <p:cNvCxnSpPr/>
          <p:nvPr/>
        </p:nvCxnSpPr>
        <p:spPr>
          <a:xfrm>
            <a:off x="792956" y="2102933"/>
            <a:ext cx="3186300" cy="0"/>
          </a:xfrm>
          <a:prstGeom prst="straightConnector1">
            <a:avLst/>
          </a:prstGeom>
          <a:noFill/>
          <a:ln cap="flat" cmpd="sng" w="25400">
            <a:solidFill>
              <a:srgbClr val="7FBDE8"/>
            </a:solidFill>
            <a:prstDash val="solid"/>
            <a:round/>
            <a:headEnd len="sm" w="sm" type="none"/>
            <a:tailEnd len="sm" w="sm" type="none"/>
          </a:ln>
        </p:spPr>
      </p:cxnSp>
      <p:sp>
        <p:nvSpPr>
          <p:cNvPr id="1365" name="Google Shape;1365;p100"/>
          <p:cNvSpPr txBox="1"/>
          <p:nvPr/>
        </p:nvSpPr>
        <p:spPr>
          <a:xfrm>
            <a:off x="685600" y="2214200"/>
            <a:ext cx="4021800" cy="139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a:solidFill>
                  <a:schemeClr val="dk1"/>
                </a:solidFill>
                <a:latin typeface="Quattrocento Sans"/>
                <a:ea typeface="Quattrocento Sans"/>
                <a:cs typeface="Quattrocento Sans"/>
                <a:sym typeface="Quattrocento Sans"/>
              </a:rPr>
              <a:t>Questions or clarifications? </a:t>
            </a:r>
            <a:endParaRPr sz="2000">
              <a:solidFill>
                <a:schemeClr val="dk1"/>
              </a:solidFill>
              <a:latin typeface="Quattrocento Sans"/>
              <a:ea typeface="Quattrocento Sans"/>
              <a:cs typeface="Quattrocento Sans"/>
              <a:sym typeface="Quattrocento Sans"/>
            </a:endParaRPr>
          </a:p>
          <a:p>
            <a:pPr indent="0" lvl="0" marL="0" rtl="0" algn="l">
              <a:spcBef>
                <a:spcPts val="0"/>
              </a:spcBef>
              <a:spcAft>
                <a:spcPts val="0"/>
              </a:spcAft>
              <a:buClr>
                <a:schemeClr val="dk1"/>
              </a:buClr>
              <a:buSzPts val="1100"/>
              <a:buFont typeface="Arial"/>
              <a:buNone/>
            </a:pPr>
            <a:r>
              <a:rPr lang="en">
                <a:solidFill>
                  <a:schemeClr val="dk1"/>
                </a:solidFill>
                <a:latin typeface="Quattrocento Sans"/>
                <a:ea typeface="Quattrocento Sans"/>
                <a:cs typeface="Quattrocento Sans"/>
                <a:sym typeface="Quattrocento Sans"/>
              </a:rPr>
              <a:t>Add your questions to the chat or raise your hand. </a:t>
            </a:r>
            <a:endParaRPr>
              <a:solidFill>
                <a:schemeClr val="dk1"/>
              </a:solidFill>
              <a:latin typeface="Quattrocento Sans"/>
              <a:ea typeface="Quattrocento Sans"/>
              <a:cs typeface="Quattrocento Sans"/>
              <a:sym typeface="Quattrocento Sans"/>
            </a:endParaRPr>
          </a:p>
          <a:p>
            <a:pPr indent="0" lvl="0" marL="0" rtl="0" algn="l">
              <a:spcBef>
                <a:spcPts val="0"/>
              </a:spcBef>
              <a:spcAft>
                <a:spcPts val="0"/>
              </a:spcAft>
              <a:buNone/>
            </a:pPr>
            <a:r>
              <a:t/>
            </a:r>
            <a:endParaRPr sz="2000">
              <a:solidFill>
                <a:schemeClr val="dk1"/>
              </a:solidFill>
              <a:latin typeface="Quattrocento Sans"/>
              <a:ea typeface="Quattrocento Sans"/>
              <a:cs typeface="Quattrocento Sans"/>
              <a:sym typeface="Quattrocento Sans"/>
            </a:endParaRPr>
          </a:p>
          <a:p>
            <a:pPr indent="0" lvl="0" marL="0" rtl="0" algn="l">
              <a:spcBef>
                <a:spcPts val="0"/>
              </a:spcBef>
              <a:spcAft>
                <a:spcPts val="0"/>
              </a:spcAft>
              <a:buClr>
                <a:schemeClr val="dk1"/>
              </a:buClr>
              <a:buSzPts val="1100"/>
              <a:buFont typeface="Arial"/>
              <a:buNone/>
            </a:pPr>
            <a:r>
              <a:t/>
            </a:r>
            <a:endParaRPr sz="2000">
              <a:solidFill>
                <a:schemeClr val="dk1"/>
              </a:solidFill>
              <a:latin typeface="Quattrocento Sans"/>
              <a:ea typeface="Quattrocento Sans"/>
              <a:cs typeface="Quattrocento Sans"/>
              <a:sym typeface="Quattrocento Sans"/>
            </a:endParaRPr>
          </a:p>
          <a:p>
            <a:pPr indent="0" lvl="0" marL="0" rtl="0" algn="l">
              <a:spcBef>
                <a:spcPts val="0"/>
              </a:spcBef>
              <a:spcAft>
                <a:spcPts val="0"/>
              </a:spcAft>
              <a:buNone/>
            </a:pPr>
            <a:r>
              <a:rPr lang="en" sz="2000" u="sng">
                <a:solidFill>
                  <a:schemeClr val="dk1"/>
                </a:solidFill>
                <a:latin typeface="Quattrocento Sans"/>
                <a:ea typeface="Quattrocento Sans"/>
                <a:cs typeface="Quattrocento Sans"/>
                <a:sym typeface="Quattrocento Sans"/>
              </a:rPr>
              <a:t>Menti</a:t>
            </a:r>
            <a:r>
              <a:rPr lang="en" sz="2000">
                <a:solidFill>
                  <a:schemeClr val="dk1"/>
                </a:solidFill>
                <a:latin typeface="Quattrocento Sans"/>
                <a:ea typeface="Quattrocento Sans"/>
                <a:cs typeface="Quattrocento Sans"/>
                <a:sym typeface="Quattrocento Sans"/>
              </a:rPr>
              <a:t>: What co-benefits are you most excited about?</a:t>
            </a:r>
            <a:endParaRPr sz="2000">
              <a:solidFill>
                <a:schemeClr val="dk1"/>
              </a:solidFill>
              <a:latin typeface="Quattrocento Sans"/>
              <a:ea typeface="Quattrocento Sans"/>
              <a:cs typeface="Quattrocento Sans"/>
              <a:sym typeface="Quattrocento Sa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Quattrocento Sans"/>
              <a:ea typeface="Quattrocento Sans"/>
              <a:cs typeface="Quattrocento Sans"/>
              <a:sym typeface="Quattrocento Sans"/>
            </a:endParaRPr>
          </a:p>
          <a:p>
            <a:pPr indent="0" lvl="0" marL="0" rtl="0" algn="l">
              <a:lnSpc>
                <a:spcPct val="88000"/>
              </a:lnSpc>
              <a:spcBef>
                <a:spcPts val="0"/>
              </a:spcBef>
              <a:spcAft>
                <a:spcPts val="0"/>
              </a:spcAft>
              <a:buClr>
                <a:schemeClr val="dk1"/>
              </a:buClr>
              <a:buSzPts val="1100"/>
              <a:buFont typeface="Arial"/>
              <a:buNone/>
            </a:pPr>
            <a:r>
              <a:rPr lang="en">
                <a:solidFill>
                  <a:schemeClr val="dk1"/>
                </a:solidFill>
                <a:latin typeface="Quattrocento Sans"/>
                <a:ea typeface="Quattrocento Sans"/>
                <a:cs typeface="Quattrocento Sans"/>
                <a:sym typeface="Quattrocento Sans"/>
              </a:rPr>
              <a:t>Go to www.menti.com</a:t>
            </a:r>
            <a:endParaRPr>
              <a:solidFill>
                <a:schemeClr val="dk1"/>
              </a:solidFill>
              <a:latin typeface="Quattrocento Sans"/>
              <a:ea typeface="Quattrocento Sans"/>
              <a:cs typeface="Quattrocento Sans"/>
              <a:sym typeface="Quattrocento Sans"/>
            </a:endParaRPr>
          </a:p>
          <a:p>
            <a:pPr indent="0" lvl="0" marL="0" rtl="0" algn="l">
              <a:lnSpc>
                <a:spcPct val="88000"/>
              </a:lnSpc>
              <a:spcBef>
                <a:spcPts val="0"/>
              </a:spcBef>
              <a:spcAft>
                <a:spcPts val="0"/>
              </a:spcAft>
              <a:buClr>
                <a:schemeClr val="dk1"/>
              </a:buClr>
              <a:buSzPts val="1100"/>
              <a:buFont typeface="Arial"/>
              <a:buNone/>
            </a:pPr>
            <a:r>
              <a:rPr lang="en">
                <a:solidFill>
                  <a:schemeClr val="dk1"/>
                </a:solidFill>
                <a:latin typeface="Quattrocento Sans"/>
                <a:ea typeface="Quattrocento Sans"/>
                <a:cs typeface="Quattrocento Sans"/>
                <a:sym typeface="Quattrocento Sans"/>
              </a:rPr>
              <a:t>and enter code 7527 1865</a:t>
            </a:r>
            <a:endParaRPr sz="2000">
              <a:solidFill>
                <a:schemeClr val="dk1"/>
              </a:solidFill>
              <a:latin typeface="Quattrocento Sans"/>
              <a:ea typeface="Quattrocento Sans"/>
              <a:cs typeface="Quattrocento Sans"/>
              <a:sym typeface="Quattrocento Sans"/>
            </a:endParaRPr>
          </a:p>
          <a:p>
            <a:pPr indent="0" lvl="0" marL="0" rtl="0" algn="l">
              <a:lnSpc>
                <a:spcPct val="91642"/>
              </a:lnSpc>
              <a:spcBef>
                <a:spcPts val="0"/>
              </a:spcBef>
              <a:spcAft>
                <a:spcPts val="0"/>
              </a:spcAft>
              <a:buClr>
                <a:schemeClr val="dk1"/>
              </a:buClr>
              <a:buFont typeface="Arial"/>
              <a:buNone/>
            </a:pPr>
            <a:r>
              <a:t/>
            </a:r>
            <a:endParaRPr sz="2000">
              <a:solidFill>
                <a:schemeClr val="dk1"/>
              </a:solidFill>
              <a:latin typeface="Quattrocento Sans"/>
              <a:ea typeface="Quattrocento Sans"/>
              <a:cs typeface="Quattrocento Sans"/>
              <a:sym typeface="Quattrocento Sans"/>
            </a:endParaRPr>
          </a:p>
          <a:p>
            <a:pPr indent="0" lvl="0" marL="0" rtl="0" algn="l">
              <a:spcBef>
                <a:spcPts val="0"/>
              </a:spcBef>
              <a:spcAft>
                <a:spcPts val="0"/>
              </a:spcAft>
              <a:buNone/>
            </a:pPr>
            <a:r>
              <a:t/>
            </a:r>
            <a:endParaRPr sz="2000">
              <a:solidFill>
                <a:schemeClr val="dk1"/>
              </a:solidFill>
              <a:latin typeface="Quattrocento Sans"/>
              <a:ea typeface="Quattrocento Sans"/>
              <a:cs typeface="Quattrocento Sans"/>
              <a:sym typeface="Quattrocento Sans"/>
            </a:endParaRPr>
          </a:p>
          <a:p>
            <a:pPr indent="0" lvl="0" marL="0" rtl="0" algn="l">
              <a:spcBef>
                <a:spcPts val="0"/>
              </a:spcBef>
              <a:spcAft>
                <a:spcPts val="0"/>
              </a:spcAft>
              <a:buNone/>
            </a:pPr>
            <a:r>
              <a:t/>
            </a:r>
            <a:endParaRPr sz="2000">
              <a:solidFill>
                <a:schemeClr val="dk1"/>
              </a:solidFill>
              <a:latin typeface="Quattrocento Sans"/>
              <a:ea typeface="Quattrocento Sans"/>
              <a:cs typeface="Quattrocento Sans"/>
              <a:sym typeface="Quattrocento Sans"/>
            </a:endParaRPr>
          </a:p>
        </p:txBody>
      </p:sp>
      <p:sp>
        <p:nvSpPr>
          <p:cNvPr id="1366" name="Google Shape;1366;p100"/>
          <p:cNvSpPr txBox="1"/>
          <p:nvPr>
            <p:ph idx="12" type="sldNum"/>
          </p:nvPr>
        </p:nvSpPr>
        <p:spPr>
          <a:xfrm>
            <a:off x="6553200" y="4767265"/>
            <a:ext cx="21336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solidFill>
                  <a:schemeClr val="dk1"/>
                </a:solidFill>
              </a:rPr>
              <a:t>‹#›</a:t>
            </a:fld>
            <a:endParaRPr>
              <a:solidFill>
                <a:schemeClr val="dk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8" name="Shape 628"/>
        <p:cNvGrpSpPr/>
        <p:nvPr/>
      </p:nvGrpSpPr>
      <p:grpSpPr>
        <a:xfrm>
          <a:off x="0" y="0"/>
          <a:ext cx="0" cy="0"/>
          <a:chOff x="0" y="0"/>
          <a:chExt cx="0" cy="0"/>
        </a:xfrm>
      </p:grpSpPr>
      <p:sp>
        <p:nvSpPr>
          <p:cNvPr id="629" name="Google Shape;629;p38"/>
          <p:cNvSpPr txBox="1"/>
          <p:nvPr/>
        </p:nvSpPr>
        <p:spPr>
          <a:xfrm>
            <a:off x="8581343" y="4786228"/>
            <a:ext cx="296100" cy="1386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lang="en" sz="900">
                <a:solidFill>
                  <a:srgbClr val="326297"/>
                </a:solidFill>
                <a:latin typeface="Arial"/>
                <a:ea typeface="Arial"/>
                <a:cs typeface="Arial"/>
                <a:sym typeface="Arial"/>
              </a:rPr>
              <a:t>6</a:t>
            </a:r>
            <a:endParaRPr sz="1100"/>
          </a:p>
        </p:txBody>
      </p:sp>
      <p:sp>
        <p:nvSpPr>
          <p:cNvPr id="630" name="Google Shape;630;p38"/>
          <p:cNvSpPr txBox="1"/>
          <p:nvPr>
            <p:ph idx="12" type="sldNum"/>
          </p:nvPr>
        </p:nvSpPr>
        <p:spPr>
          <a:xfrm>
            <a:off x="6553200" y="4767265"/>
            <a:ext cx="21336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631" name="Google Shape;631;p38"/>
          <p:cNvSpPr txBox="1"/>
          <p:nvPr/>
        </p:nvSpPr>
        <p:spPr>
          <a:xfrm>
            <a:off x="304750" y="1735954"/>
            <a:ext cx="4079700" cy="20526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None/>
            </a:pPr>
            <a:r>
              <a:rPr lang="en" sz="1800">
                <a:solidFill>
                  <a:srgbClr val="1B1B1B"/>
                </a:solidFill>
                <a:highlight>
                  <a:srgbClr val="FFFFFF"/>
                </a:highlight>
                <a:latin typeface="Open Sans"/>
                <a:ea typeface="Open Sans"/>
                <a:cs typeface="Open Sans"/>
                <a:sym typeface="Open Sans"/>
              </a:rPr>
              <a:t>A grant administered by the</a:t>
            </a:r>
            <a:r>
              <a:rPr b="1" lang="en" sz="1800">
                <a:solidFill>
                  <a:srgbClr val="1B1B1B"/>
                </a:solidFill>
                <a:highlight>
                  <a:srgbClr val="FFFFFF"/>
                </a:highlight>
                <a:latin typeface="Open Sans"/>
                <a:ea typeface="Open Sans"/>
                <a:cs typeface="Open Sans"/>
                <a:sym typeface="Open Sans"/>
              </a:rPr>
              <a:t> EPA, </a:t>
            </a:r>
            <a:r>
              <a:rPr lang="en" sz="1800">
                <a:solidFill>
                  <a:srgbClr val="1B1B1B"/>
                </a:solidFill>
                <a:highlight>
                  <a:srgbClr val="FFFFFF"/>
                </a:highlight>
                <a:latin typeface="Open Sans"/>
                <a:ea typeface="Open Sans"/>
                <a:cs typeface="Open Sans"/>
                <a:sym typeface="Open Sans"/>
              </a:rPr>
              <a:t>out of the </a:t>
            </a:r>
            <a:r>
              <a:rPr b="1" lang="en" sz="1800">
                <a:solidFill>
                  <a:srgbClr val="1B1B1B"/>
                </a:solidFill>
                <a:highlight>
                  <a:srgbClr val="FFFFFF"/>
                </a:highlight>
                <a:latin typeface="Open Sans"/>
                <a:ea typeface="Open Sans"/>
                <a:cs typeface="Open Sans"/>
                <a:sym typeface="Open Sans"/>
              </a:rPr>
              <a:t>Inflation Reduction Act. </a:t>
            </a:r>
            <a:endParaRPr b="1" sz="1800">
              <a:solidFill>
                <a:srgbClr val="1B1B1B"/>
              </a:solidFill>
              <a:highlight>
                <a:srgbClr val="FFFFFF"/>
              </a:highlight>
              <a:latin typeface="Open Sans"/>
              <a:ea typeface="Open Sans"/>
              <a:cs typeface="Open Sans"/>
              <a:sym typeface="Open Sans"/>
            </a:endParaRPr>
          </a:p>
          <a:p>
            <a:pPr indent="0" lvl="0" marL="0" rtl="0" algn="l">
              <a:lnSpc>
                <a:spcPct val="115000"/>
              </a:lnSpc>
              <a:spcBef>
                <a:spcPts val="1200"/>
              </a:spcBef>
              <a:spcAft>
                <a:spcPts val="1200"/>
              </a:spcAft>
              <a:buNone/>
            </a:pPr>
            <a:r>
              <a:rPr lang="en" sz="1800">
                <a:solidFill>
                  <a:srgbClr val="1B1B1B"/>
                </a:solidFill>
                <a:highlight>
                  <a:srgbClr val="FFFFFF"/>
                </a:highlight>
                <a:latin typeface="Open Sans"/>
                <a:ea typeface="Open Sans"/>
                <a:cs typeface="Open Sans"/>
                <a:sym typeface="Open Sans"/>
              </a:rPr>
              <a:t>Overall </a:t>
            </a:r>
            <a:r>
              <a:rPr b="1" lang="en" sz="1800">
                <a:solidFill>
                  <a:srgbClr val="1B1B1B"/>
                </a:solidFill>
                <a:highlight>
                  <a:srgbClr val="FFFFFF"/>
                </a:highlight>
                <a:latin typeface="Open Sans"/>
                <a:ea typeface="Open Sans"/>
                <a:cs typeface="Open Sans"/>
                <a:sym typeface="Open Sans"/>
              </a:rPr>
              <a:t>$5 billion</a:t>
            </a:r>
            <a:r>
              <a:rPr lang="en" sz="1800">
                <a:solidFill>
                  <a:srgbClr val="1B1B1B"/>
                </a:solidFill>
                <a:highlight>
                  <a:srgbClr val="FFFFFF"/>
                </a:highlight>
                <a:latin typeface="Open Sans"/>
                <a:ea typeface="Open Sans"/>
                <a:cs typeface="Open Sans"/>
                <a:sym typeface="Open Sans"/>
              </a:rPr>
              <a:t> in grants to states, local governments, tribes, and territories. </a:t>
            </a:r>
            <a:endParaRPr>
              <a:solidFill>
                <a:srgbClr val="595959"/>
              </a:solidFill>
            </a:endParaRPr>
          </a:p>
        </p:txBody>
      </p:sp>
      <p:sp>
        <p:nvSpPr>
          <p:cNvPr id="632" name="Google Shape;632;p38"/>
          <p:cNvSpPr txBox="1"/>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rgbClr val="595959"/>
                </a:solidFill>
              </a:rPr>
              <a:t>‹#›</a:t>
            </a:fld>
            <a:endParaRPr sz="1000">
              <a:solidFill>
                <a:srgbClr val="595959"/>
              </a:solidFill>
            </a:endParaRPr>
          </a:p>
        </p:txBody>
      </p:sp>
      <p:sp>
        <p:nvSpPr>
          <p:cNvPr id="633" name="Google Shape;633;p38"/>
          <p:cNvSpPr/>
          <p:nvPr/>
        </p:nvSpPr>
        <p:spPr>
          <a:xfrm>
            <a:off x="5135075" y="1591975"/>
            <a:ext cx="3446400" cy="2595300"/>
          </a:xfrm>
          <a:prstGeom prst="rect">
            <a:avLst/>
          </a:prstGeom>
          <a:solidFill>
            <a:srgbClr val="32629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34" name="Google Shape;634;p38"/>
          <p:cNvSpPr txBox="1"/>
          <p:nvPr/>
        </p:nvSpPr>
        <p:spPr>
          <a:xfrm>
            <a:off x="5162251" y="1555266"/>
            <a:ext cx="3310200" cy="2530800"/>
          </a:xfrm>
          <a:prstGeom prst="rect">
            <a:avLst/>
          </a:prstGeom>
          <a:noFill/>
          <a:ln>
            <a:noFill/>
          </a:ln>
        </p:spPr>
        <p:txBody>
          <a:bodyPr anchorCtr="0" anchor="ctr" bIns="91425" lIns="91425" spcFirstLastPara="1" rIns="91425" wrap="square" tIns="91425">
            <a:normAutofit fontScale="92500" lnSpcReduction="10000"/>
          </a:bodyPr>
          <a:lstStyle/>
          <a:p>
            <a:pPr indent="0" lvl="0" marL="0" rtl="0" algn="l">
              <a:lnSpc>
                <a:spcPct val="115000"/>
              </a:lnSpc>
              <a:spcBef>
                <a:spcPts val="0"/>
              </a:spcBef>
              <a:spcAft>
                <a:spcPts val="0"/>
              </a:spcAft>
              <a:buNone/>
            </a:pPr>
            <a:r>
              <a:rPr b="1" lang="en" sz="2200">
                <a:solidFill>
                  <a:srgbClr val="FFFFFF"/>
                </a:solidFill>
                <a:latin typeface="Open Sans"/>
                <a:ea typeface="Open Sans"/>
                <a:cs typeface="Open Sans"/>
                <a:sym typeface="Open Sans"/>
              </a:rPr>
              <a:t>Goals</a:t>
            </a:r>
            <a:endParaRPr b="1" sz="2200">
              <a:solidFill>
                <a:srgbClr val="FFFFFF"/>
              </a:solidFill>
              <a:latin typeface="Open Sans"/>
              <a:ea typeface="Open Sans"/>
              <a:cs typeface="Open Sans"/>
              <a:sym typeface="Open Sans"/>
            </a:endParaRPr>
          </a:p>
          <a:p>
            <a:pPr indent="-325516" lvl="0" marL="457200" rtl="0" algn="l">
              <a:lnSpc>
                <a:spcPct val="115000"/>
              </a:lnSpc>
              <a:spcBef>
                <a:spcPts val="1000"/>
              </a:spcBef>
              <a:spcAft>
                <a:spcPts val="0"/>
              </a:spcAft>
              <a:buClr>
                <a:srgbClr val="FFFFFF"/>
              </a:buClr>
              <a:buSzPct val="100000"/>
              <a:buFont typeface="Open Sans"/>
              <a:buChar char="●"/>
            </a:pPr>
            <a:r>
              <a:rPr lang="en" sz="1650">
                <a:solidFill>
                  <a:srgbClr val="FFFFFF"/>
                </a:solidFill>
                <a:latin typeface="Open Sans"/>
                <a:ea typeface="Open Sans"/>
                <a:cs typeface="Open Sans"/>
                <a:sym typeface="Open Sans"/>
              </a:rPr>
              <a:t>To r</a:t>
            </a:r>
            <a:r>
              <a:rPr lang="en" sz="1650">
                <a:solidFill>
                  <a:srgbClr val="FFFFFF"/>
                </a:solidFill>
                <a:latin typeface="Open Sans"/>
                <a:ea typeface="Open Sans"/>
                <a:cs typeface="Open Sans"/>
                <a:sym typeface="Open Sans"/>
              </a:rPr>
              <a:t>educe GHG emissions </a:t>
            </a:r>
            <a:endParaRPr sz="1650">
              <a:solidFill>
                <a:srgbClr val="FFFFFF"/>
              </a:solidFill>
              <a:latin typeface="Open Sans"/>
              <a:ea typeface="Open Sans"/>
              <a:cs typeface="Open Sans"/>
              <a:sym typeface="Open Sans"/>
            </a:endParaRPr>
          </a:p>
          <a:p>
            <a:pPr indent="-325516" lvl="0" marL="457200" rtl="0" algn="l">
              <a:lnSpc>
                <a:spcPct val="115000"/>
              </a:lnSpc>
              <a:spcBef>
                <a:spcPts val="1000"/>
              </a:spcBef>
              <a:spcAft>
                <a:spcPts val="0"/>
              </a:spcAft>
              <a:buClr>
                <a:srgbClr val="FFFFFF"/>
              </a:buClr>
              <a:buSzPct val="100000"/>
              <a:buFont typeface="Open Sans"/>
              <a:buChar char="●"/>
            </a:pPr>
            <a:r>
              <a:rPr lang="en" sz="1650">
                <a:solidFill>
                  <a:srgbClr val="FFFFFF"/>
                </a:solidFill>
                <a:latin typeface="Open Sans"/>
                <a:ea typeface="Open Sans"/>
                <a:cs typeface="Open Sans"/>
                <a:sym typeface="Open Sans"/>
              </a:rPr>
              <a:t>To reduce air pollution </a:t>
            </a:r>
            <a:endParaRPr sz="1650">
              <a:solidFill>
                <a:srgbClr val="FFFFFF"/>
              </a:solidFill>
              <a:latin typeface="Open Sans"/>
              <a:ea typeface="Open Sans"/>
              <a:cs typeface="Open Sans"/>
              <a:sym typeface="Open Sans"/>
            </a:endParaRPr>
          </a:p>
          <a:p>
            <a:pPr indent="-325516" lvl="0" marL="457200" rtl="0" algn="l">
              <a:lnSpc>
                <a:spcPct val="115000"/>
              </a:lnSpc>
              <a:spcBef>
                <a:spcPts val="1000"/>
              </a:spcBef>
              <a:spcAft>
                <a:spcPts val="0"/>
              </a:spcAft>
              <a:buClr>
                <a:srgbClr val="FFFFFF"/>
              </a:buClr>
              <a:buSzPct val="100000"/>
              <a:buFont typeface="Open Sans"/>
              <a:buChar char="●"/>
            </a:pPr>
            <a:r>
              <a:rPr lang="en" sz="1650">
                <a:solidFill>
                  <a:srgbClr val="FFFFFF"/>
                </a:solidFill>
                <a:latin typeface="Open Sans"/>
                <a:ea typeface="Open Sans"/>
                <a:cs typeface="Open Sans"/>
                <a:sym typeface="Open Sans"/>
              </a:rPr>
              <a:t>To create benefits for disadvantaged communities </a:t>
            </a:r>
            <a:endParaRPr sz="1650">
              <a:solidFill>
                <a:srgbClr val="FFFFFF"/>
              </a:solidFill>
              <a:latin typeface="Open Sans"/>
              <a:ea typeface="Open Sans"/>
              <a:cs typeface="Open Sans"/>
              <a:sym typeface="Open Sans"/>
            </a:endParaRPr>
          </a:p>
          <a:p>
            <a:pPr indent="-325516" lvl="0" marL="457200" rtl="0" algn="l">
              <a:lnSpc>
                <a:spcPct val="115000"/>
              </a:lnSpc>
              <a:spcBef>
                <a:spcPts val="1000"/>
              </a:spcBef>
              <a:spcAft>
                <a:spcPts val="1000"/>
              </a:spcAft>
              <a:buClr>
                <a:srgbClr val="FFFFFF"/>
              </a:buClr>
              <a:buSzPct val="100000"/>
              <a:buFont typeface="Open Sans"/>
              <a:buChar char="●"/>
            </a:pPr>
            <a:r>
              <a:rPr lang="en" sz="1650">
                <a:solidFill>
                  <a:srgbClr val="FFFFFF"/>
                </a:solidFill>
                <a:latin typeface="Open Sans"/>
                <a:ea typeface="Open Sans"/>
                <a:cs typeface="Open Sans"/>
                <a:sym typeface="Open Sans"/>
              </a:rPr>
              <a:t>To leverage other resources to maximize GHG reductions</a:t>
            </a:r>
            <a:endParaRPr sz="1900">
              <a:solidFill>
                <a:srgbClr val="FFFFFF"/>
              </a:solidFill>
              <a:latin typeface="Open Sans"/>
              <a:ea typeface="Open Sans"/>
              <a:cs typeface="Open Sans"/>
              <a:sym typeface="Open Sans"/>
            </a:endParaRPr>
          </a:p>
        </p:txBody>
      </p:sp>
      <p:sp>
        <p:nvSpPr>
          <p:cNvPr id="635" name="Google Shape;635;p38"/>
          <p:cNvSpPr txBox="1"/>
          <p:nvPr/>
        </p:nvSpPr>
        <p:spPr>
          <a:xfrm>
            <a:off x="0" y="272710"/>
            <a:ext cx="9144000" cy="1168800"/>
          </a:xfrm>
          <a:prstGeom prst="rect">
            <a:avLst/>
          </a:prstGeom>
          <a:noFill/>
          <a:ln>
            <a:noFill/>
          </a:ln>
        </p:spPr>
        <p:txBody>
          <a:bodyPr anchorCtr="0" anchor="t" bIns="0" lIns="0" spcFirstLastPara="1" rIns="0" wrap="square" tIns="0">
            <a:spAutoFit/>
          </a:bodyPr>
          <a:lstStyle/>
          <a:p>
            <a:pPr indent="0" lvl="0" marL="0" marR="0" rtl="0" algn="ctr">
              <a:lnSpc>
                <a:spcPct val="92592"/>
              </a:lnSpc>
              <a:spcBef>
                <a:spcPts val="0"/>
              </a:spcBef>
              <a:spcAft>
                <a:spcPts val="0"/>
              </a:spcAft>
              <a:buNone/>
            </a:pPr>
            <a:r>
              <a:rPr b="1" lang="en" sz="4100">
                <a:solidFill>
                  <a:srgbClr val="326297"/>
                </a:solidFill>
                <a:latin typeface="Quattrocento Sans"/>
                <a:ea typeface="Quattrocento Sans"/>
                <a:cs typeface="Quattrocento Sans"/>
                <a:sym typeface="Quattrocento Sans"/>
              </a:rPr>
              <a:t>Climate Pollution Reduction Grants (CPRG)</a:t>
            </a:r>
            <a:endParaRPr b="1" sz="4100">
              <a:solidFill>
                <a:srgbClr val="1566A8"/>
              </a:solidFill>
              <a:latin typeface="Quattrocento Sans"/>
              <a:ea typeface="Quattrocento Sans"/>
              <a:cs typeface="Quattrocento Sans"/>
              <a:sym typeface="Quattrocento Sans"/>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371" name="Shape 1371"/>
        <p:cNvGrpSpPr/>
        <p:nvPr/>
      </p:nvGrpSpPr>
      <p:grpSpPr>
        <a:xfrm>
          <a:off x="0" y="0"/>
          <a:ext cx="0" cy="0"/>
          <a:chOff x="0" y="0"/>
          <a:chExt cx="0" cy="0"/>
        </a:xfrm>
      </p:grpSpPr>
      <p:sp>
        <p:nvSpPr>
          <p:cNvPr id="1372" name="Google Shape;1372;p101"/>
          <p:cNvSpPr txBox="1"/>
          <p:nvPr>
            <p:ph type="ctrTitle"/>
          </p:nvPr>
        </p:nvSpPr>
        <p:spPr>
          <a:xfrm>
            <a:off x="685800" y="1969296"/>
            <a:ext cx="7772400" cy="1102500"/>
          </a:xfrm>
          <a:prstGeom prst="rect">
            <a:avLst/>
          </a:prstGeom>
          <a:noFill/>
          <a:ln>
            <a:noFill/>
          </a:ln>
        </p:spPr>
        <p:txBody>
          <a:bodyPr anchorCtr="0" anchor="b" bIns="34275" lIns="68575" spcFirstLastPara="1" rIns="68575" wrap="square" tIns="34275">
            <a:noAutofit/>
          </a:bodyPr>
          <a:lstStyle/>
          <a:p>
            <a:pPr indent="0" lvl="0" marL="0" rtl="0" algn="ctr">
              <a:spcBef>
                <a:spcPts val="0"/>
              </a:spcBef>
              <a:spcAft>
                <a:spcPts val="0"/>
              </a:spcAft>
              <a:buNone/>
            </a:pPr>
            <a:r>
              <a:rPr b="1" lang="en" sz="4100">
                <a:solidFill>
                  <a:schemeClr val="lt1"/>
                </a:solidFill>
                <a:latin typeface="Quattrocento Sans"/>
                <a:ea typeface="Quattrocento Sans"/>
                <a:cs typeface="Quattrocento Sans"/>
                <a:sym typeface="Quattrocento Sans"/>
              </a:rPr>
              <a:t>Financial Analysis</a:t>
            </a:r>
            <a:endParaRPr/>
          </a:p>
        </p:txBody>
      </p:sp>
      <p:sp>
        <p:nvSpPr>
          <p:cNvPr id="1373" name="Google Shape;1373;p101"/>
          <p:cNvSpPr txBox="1"/>
          <p:nvPr/>
        </p:nvSpPr>
        <p:spPr>
          <a:xfrm>
            <a:off x="6368731" y="1156938"/>
            <a:ext cx="3145200" cy="1617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600">
                <a:solidFill>
                  <a:srgbClr val="FFFFFF"/>
                </a:solidFill>
                <a:latin typeface="Calibri"/>
                <a:ea typeface="Calibri"/>
                <a:cs typeface="Calibri"/>
                <a:sym typeface="Calibri"/>
              </a:rPr>
              <a:t>Photo taken and owned by NDCNR, permission granted to NDEP</a:t>
            </a:r>
            <a:endParaRPr sz="600">
              <a:solidFill>
                <a:schemeClr val="dk1"/>
              </a:solidFill>
              <a:latin typeface="Calibri"/>
              <a:ea typeface="Calibri"/>
              <a:cs typeface="Calibri"/>
              <a:sym typeface="Calibri"/>
            </a:endParaRPr>
          </a:p>
        </p:txBody>
      </p:sp>
      <p:pic>
        <p:nvPicPr>
          <p:cNvPr descr="A landscape with trees and a body of water in the background" id="1374" name="Google Shape;1374;p101"/>
          <p:cNvPicPr preferRelativeResize="0"/>
          <p:nvPr/>
        </p:nvPicPr>
        <p:blipFill rotWithShape="1">
          <a:blip r:embed="rId3">
            <a:alphaModFix/>
          </a:blip>
          <a:srcRect b="40721" l="0" r="0" t="32080"/>
          <a:stretch/>
        </p:blipFill>
        <p:spPr>
          <a:xfrm>
            <a:off x="3274" y="0"/>
            <a:ext cx="9140728" cy="2063931"/>
          </a:xfrm>
          <a:prstGeom prst="rect">
            <a:avLst/>
          </a:prstGeom>
          <a:noFill/>
          <a:ln>
            <a:noFill/>
          </a:ln>
        </p:spPr>
      </p:pic>
      <p:sp>
        <p:nvSpPr>
          <p:cNvPr id="1375" name="Google Shape;1375;p101"/>
          <p:cNvSpPr txBox="1"/>
          <p:nvPr>
            <p:ph idx="12" type="sldNum"/>
          </p:nvPr>
        </p:nvSpPr>
        <p:spPr>
          <a:xfrm>
            <a:off x="6553200" y="4767265"/>
            <a:ext cx="21336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379" name="Shape 1379"/>
        <p:cNvGrpSpPr/>
        <p:nvPr/>
      </p:nvGrpSpPr>
      <p:grpSpPr>
        <a:xfrm>
          <a:off x="0" y="0"/>
          <a:ext cx="0" cy="0"/>
          <a:chOff x="0" y="0"/>
          <a:chExt cx="0" cy="0"/>
        </a:xfrm>
      </p:grpSpPr>
      <p:sp>
        <p:nvSpPr>
          <p:cNvPr id="1380" name="Google Shape;1380;p102"/>
          <p:cNvSpPr/>
          <p:nvPr/>
        </p:nvSpPr>
        <p:spPr>
          <a:xfrm>
            <a:off x="998600" y="1364100"/>
            <a:ext cx="7135914" cy="1004792"/>
          </a:xfrm>
          <a:custGeom>
            <a:rect b="b" l="l" r="r" t="t"/>
            <a:pathLst>
              <a:path extrusionOk="0" h="1913890" w="5574933">
                <a:moveTo>
                  <a:pt x="5450472" y="1913890"/>
                </a:moveTo>
                <a:lnTo>
                  <a:pt x="124460" y="1913890"/>
                </a:lnTo>
                <a:cubicBezTo>
                  <a:pt x="55880" y="1913890"/>
                  <a:pt x="0" y="1858010"/>
                  <a:pt x="0" y="1789430"/>
                </a:cubicBezTo>
                <a:lnTo>
                  <a:pt x="0" y="124460"/>
                </a:lnTo>
                <a:cubicBezTo>
                  <a:pt x="0" y="55880"/>
                  <a:pt x="55880" y="0"/>
                  <a:pt x="124460" y="0"/>
                </a:cubicBezTo>
                <a:lnTo>
                  <a:pt x="5450473" y="0"/>
                </a:lnTo>
                <a:cubicBezTo>
                  <a:pt x="5519053" y="0"/>
                  <a:pt x="5574933" y="55880"/>
                  <a:pt x="5574933" y="124460"/>
                </a:cubicBezTo>
                <a:lnTo>
                  <a:pt x="5574933" y="1789430"/>
                </a:lnTo>
                <a:cubicBezTo>
                  <a:pt x="5574933" y="1858010"/>
                  <a:pt x="5519053" y="1913890"/>
                  <a:pt x="5450473" y="1913890"/>
                </a:cubicBezTo>
                <a:close/>
              </a:path>
            </a:pathLst>
          </a:custGeom>
          <a:solidFill>
            <a:srgbClr val="F8F8F8"/>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381" name="Google Shape;1381;p102"/>
          <p:cNvSpPr txBox="1"/>
          <p:nvPr/>
        </p:nvSpPr>
        <p:spPr>
          <a:xfrm>
            <a:off x="1204062" y="1500950"/>
            <a:ext cx="6930600" cy="203100"/>
          </a:xfrm>
          <a:prstGeom prst="rect">
            <a:avLst/>
          </a:prstGeom>
          <a:noFill/>
          <a:ln>
            <a:noFill/>
          </a:ln>
        </p:spPr>
        <p:txBody>
          <a:bodyPr anchorCtr="0" anchor="t" bIns="0" lIns="0" spcFirstLastPara="1" rIns="0" wrap="square" tIns="0">
            <a:spAutoFit/>
          </a:bodyPr>
          <a:lstStyle/>
          <a:p>
            <a:pPr indent="0" lvl="0" marL="0" marR="0" rtl="0" algn="l">
              <a:lnSpc>
                <a:spcPct val="88000"/>
              </a:lnSpc>
              <a:spcBef>
                <a:spcPts val="0"/>
              </a:spcBef>
              <a:spcAft>
                <a:spcPts val="0"/>
              </a:spcAft>
              <a:buNone/>
            </a:pPr>
            <a:r>
              <a:rPr b="1" lang="en" sz="1500">
                <a:solidFill>
                  <a:srgbClr val="343434"/>
                </a:solidFill>
                <a:latin typeface="Quattrocento Sans"/>
                <a:ea typeface="Quattrocento Sans"/>
                <a:cs typeface="Quattrocento Sans"/>
                <a:sym typeface="Quattrocento Sans"/>
              </a:rPr>
              <a:t>All costs are relative to the Business-As-Planned (BAP) Scenario</a:t>
            </a:r>
            <a:r>
              <a:rPr b="1" lang="en" sz="1500">
                <a:solidFill>
                  <a:srgbClr val="343434"/>
                </a:solidFill>
                <a:latin typeface="Quattrocento Sans"/>
                <a:ea typeface="Quattrocento Sans"/>
                <a:cs typeface="Quattrocento Sans"/>
                <a:sym typeface="Quattrocento Sans"/>
              </a:rPr>
              <a:t> </a:t>
            </a:r>
            <a:endParaRPr sz="1500">
              <a:latin typeface="Quattrocento Sans"/>
              <a:ea typeface="Quattrocento Sans"/>
              <a:cs typeface="Quattrocento Sans"/>
              <a:sym typeface="Quattrocento Sans"/>
            </a:endParaRPr>
          </a:p>
        </p:txBody>
      </p:sp>
      <p:sp>
        <p:nvSpPr>
          <p:cNvPr id="1382" name="Google Shape;1382;p102"/>
          <p:cNvSpPr txBox="1"/>
          <p:nvPr/>
        </p:nvSpPr>
        <p:spPr>
          <a:xfrm>
            <a:off x="1204040" y="1782125"/>
            <a:ext cx="6930600" cy="369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Clr>
                <a:schemeClr val="dk1"/>
              </a:buClr>
              <a:buSzPts val="1100"/>
              <a:buFont typeface="Arial"/>
              <a:buNone/>
            </a:pPr>
            <a:r>
              <a:rPr lang="en" sz="1200">
                <a:solidFill>
                  <a:schemeClr val="dk1"/>
                </a:solidFill>
                <a:latin typeface="Quattrocento Sans"/>
                <a:ea typeface="Quattrocento Sans"/>
                <a:cs typeface="Quattrocento Sans"/>
                <a:sym typeface="Quattrocento Sans"/>
              </a:rPr>
              <a:t>The economic analysis tracks projected costs and savings associated with low-carbon measures above and beyond the costs in the BAP Scenario.</a:t>
            </a:r>
            <a:endParaRPr sz="1200">
              <a:latin typeface="Quattrocento Sans"/>
              <a:ea typeface="Quattrocento Sans"/>
              <a:cs typeface="Quattrocento Sans"/>
              <a:sym typeface="Quattrocento Sans"/>
            </a:endParaRPr>
          </a:p>
        </p:txBody>
      </p:sp>
      <p:sp>
        <p:nvSpPr>
          <p:cNvPr id="1383" name="Google Shape;1383;p102"/>
          <p:cNvSpPr/>
          <p:nvPr/>
        </p:nvSpPr>
        <p:spPr>
          <a:xfrm rot="-587529">
            <a:off x="573361" y="462160"/>
            <a:ext cx="159799" cy="128349"/>
          </a:xfrm>
          <a:custGeom>
            <a:rect b="b" l="l" r="r" t="t"/>
            <a:pathLst>
              <a:path extrusionOk="0" h="256589" w="319737">
                <a:moveTo>
                  <a:pt x="0" y="0"/>
                </a:moveTo>
                <a:lnTo>
                  <a:pt x="319737" y="0"/>
                </a:lnTo>
                <a:lnTo>
                  <a:pt x="319737" y="256589"/>
                </a:lnTo>
                <a:lnTo>
                  <a:pt x="0" y="256589"/>
                </a:lnTo>
                <a:lnTo>
                  <a:pt x="0" y="0"/>
                </a:lnTo>
                <a:close/>
              </a:path>
            </a:pathLst>
          </a:custGeom>
          <a:blipFill rotWithShape="1">
            <a:blip r:embed="rId3">
              <a:alphaModFix/>
            </a:blip>
            <a:stretch>
              <a:fillRect b="0" l="0" r="0" t="0"/>
            </a:stretch>
          </a:blip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384" name="Google Shape;1384;p102"/>
          <p:cNvSpPr txBox="1"/>
          <p:nvPr/>
        </p:nvSpPr>
        <p:spPr>
          <a:xfrm>
            <a:off x="-1" y="1051553"/>
            <a:ext cx="9144000" cy="203100"/>
          </a:xfrm>
          <a:prstGeom prst="rect">
            <a:avLst/>
          </a:prstGeom>
          <a:noFill/>
          <a:ln>
            <a:noFill/>
          </a:ln>
        </p:spPr>
        <p:txBody>
          <a:bodyPr anchorCtr="0" anchor="t" bIns="0" lIns="0" spcFirstLastPara="1" rIns="0" wrap="square" tIns="0">
            <a:spAutoFit/>
          </a:bodyPr>
          <a:lstStyle/>
          <a:p>
            <a:pPr indent="0" lvl="0" marL="0" marR="0" rtl="0" algn="ctr">
              <a:lnSpc>
                <a:spcPct val="73333"/>
              </a:lnSpc>
              <a:spcBef>
                <a:spcPts val="0"/>
              </a:spcBef>
              <a:spcAft>
                <a:spcPts val="0"/>
              </a:spcAft>
              <a:buNone/>
            </a:pPr>
            <a:r>
              <a:rPr b="1" lang="en" sz="1800">
                <a:solidFill>
                  <a:srgbClr val="0880AD"/>
                </a:solidFill>
                <a:latin typeface="Quattrocento Sans"/>
                <a:ea typeface="Quattrocento Sans"/>
                <a:cs typeface="Quattrocento Sans"/>
                <a:sym typeface="Quattrocento Sans"/>
              </a:rPr>
              <a:t>Financial Analysis</a:t>
            </a:r>
            <a:endParaRPr b="1" sz="1800">
              <a:solidFill>
                <a:srgbClr val="0880AD"/>
              </a:solidFill>
              <a:latin typeface="Quattrocento Sans"/>
              <a:ea typeface="Quattrocento Sans"/>
              <a:cs typeface="Quattrocento Sans"/>
              <a:sym typeface="Quattrocento Sans"/>
            </a:endParaRPr>
          </a:p>
        </p:txBody>
      </p:sp>
      <p:sp>
        <p:nvSpPr>
          <p:cNvPr id="1385" name="Google Shape;1385;p102"/>
          <p:cNvSpPr txBox="1"/>
          <p:nvPr/>
        </p:nvSpPr>
        <p:spPr>
          <a:xfrm>
            <a:off x="0" y="497821"/>
            <a:ext cx="9144000" cy="584400"/>
          </a:xfrm>
          <a:prstGeom prst="rect">
            <a:avLst/>
          </a:prstGeom>
          <a:noFill/>
          <a:ln>
            <a:noFill/>
          </a:ln>
        </p:spPr>
        <p:txBody>
          <a:bodyPr anchorCtr="0" anchor="t" bIns="0" lIns="0" spcFirstLastPara="1" rIns="0" wrap="square" tIns="0">
            <a:spAutoFit/>
          </a:bodyPr>
          <a:lstStyle/>
          <a:p>
            <a:pPr indent="0" lvl="0" marL="0" rtl="0" algn="ctr">
              <a:lnSpc>
                <a:spcPct val="92592"/>
              </a:lnSpc>
              <a:spcBef>
                <a:spcPts val="0"/>
              </a:spcBef>
              <a:spcAft>
                <a:spcPts val="0"/>
              </a:spcAft>
              <a:buNone/>
            </a:pPr>
            <a:r>
              <a:rPr b="1" lang="en" sz="4100">
                <a:solidFill>
                  <a:srgbClr val="326297"/>
                </a:solidFill>
                <a:latin typeface="Quattrocento Sans"/>
                <a:ea typeface="Quattrocento Sans"/>
                <a:cs typeface="Quattrocento Sans"/>
                <a:sym typeface="Quattrocento Sans"/>
              </a:rPr>
              <a:t>Concepts &amp; Definitions</a:t>
            </a:r>
            <a:endParaRPr b="1" sz="4100">
              <a:solidFill>
                <a:srgbClr val="326297"/>
              </a:solidFill>
              <a:latin typeface="Quattrocento Sans"/>
              <a:ea typeface="Quattrocento Sans"/>
              <a:cs typeface="Quattrocento Sans"/>
              <a:sym typeface="Quattrocento Sans"/>
            </a:endParaRPr>
          </a:p>
        </p:txBody>
      </p:sp>
      <p:sp>
        <p:nvSpPr>
          <p:cNvPr id="1386" name="Google Shape;1386;p102"/>
          <p:cNvSpPr/>
          <p:nvPr/>
        </p:nvSpPr>
        <p:spPr>
          <a:xfrm>
            <a:off x="998600" y="2507100"/>
            <a:ext cx="7135914" cy="1736855"/>
          </a:xfrm>
          <a:custGeom>
            <a:rect b="b" l="l" r="r" t="t"/>
            <a:pathLst>
              <a:path extrusionOk="0" h="1913890" w="5574933">
                <a:moveTo>
                  <a:pt x="5450472" y="1913890"/>
                </a:moveTo>
                <a:lnTo>
                  <a:pt x="124460" y="1913890"/>
                </a:lnTo>
                <a:cubicBezTo>
                  <a:pt x="55880" y="1913890"/>
                  <a:pt x="0" y="1858010"/>
                  <a:pt x="0" y="1789430"/>
                </a:cubicBezTo>
                <a:lnTo>
                  <a:pt x="0" y="124460"/>
                </a:lnTo>
                <a:cubicBezTo>
                  <a:pt x="0" y="55880"/>
                  <a:pt x="55880" y="0"/>
                  <a:pt x="124460" y="0"/>
                </a:cubicBezTo>
                <a:lnTo>
                  <a:pt x="5450473" y="0"/>
                </a:lnTo>
                <a:cubicBezTo>
                  <a:pt x="5519053" y="0"/>
                  <a:pt x="5574933" y="55880"/>
                  <a:pt x="5574933" y="124460"/>
                </a:cubicBezTo>
                <a:lnTo>
                  <a:pt x="5574933" y="1789430"/>
                </a:lnTo>
                <a:cubicBezTo>
                  <a:pt x="5574933" y="1858010"/>
                  <a:pt x="5519053" y="1913890"/>
                  <a:pt x="5450473" y="1913890"/>
                </a:cubicBezTo>
                <a:close/>
              </a:path>
            </a:pathLst>
          </a:custGeom>
          <a:solidFill>
            <a:srgbClr val="F8F8F8"/>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387" name="Google Shape;1387;p102"/>
          <p:cNvSpPr txBox="1"/>
          <p:nvPr/>
        </p:nvSpPr>
        <p:spPr>
          <a:xfrm>
            <a:off x="1204062" y="2720150"/>
            <a:ext cx="6930600" cy="203100"/>
          </a:xfrm>
          <a:prstGeom prst="rect">
            <a:avLst/>
          </a:prstGeom>
          <a:noFill/>
          <a:ln>
            <a:noFill/>
          </a:ln>
        </p:spPr>
        <p:txBody>
          <a:bodyPr anchorCtr="0" anchor="t" bIns="0" lIns="0" spcFirstLastPara="1" rIns="0" wrap="square" tIns="0">
            <a:spAutoFit/>
          </a:bodyPr>
          <a:lstStyle/>
          <a:p>
            <a:pPr indent="0" lvl="0" marL="0" marR="0" rtl="0" algn="l">
              <a:lnSpc>
                <a:spcPct val="88000"/>
              </a:lnSpc>
              <a:spcBef>
                <a:spcPts val="0"/>
              </a:spcBef>
              <a:spcAft>
                <a:spcPts val="0"/>
              </a:spcAft>
              <a:buNone/>
            </a:pPr>
            <a:r>
              <a:rPr b="1" lang="en" sz="1500">
                <a:solidFill>
                  <a:srgbClr val="343434"/>
                </a:solidFill>
                <a:latin typeface="Quattrocento Sans"/>
                <a:ea typeface="Quattrocento Sans"/>
                <a:cs typeface="Quattrocento Sans"/>
                <a:sym typeface="Quattrocento Sans"/>
              </a:rPr>
              <a:t>4 aggregated categories for financial performance of low-carbon measures: </a:t>
            </a:r>
            <a:endParaRPr b="1" sz="1500">
              <a:solidFill>
                <a:srgbClr val="343434"/>
              </a:solidFill>
              <a:latin typeface="Quattrocento Sans"/>
              <a:ea typeface="Quattrocento Sans"/>
              <a:cs typeface="Quattrocento Sans"/>
              <a:sym typeface="Quattrocento Sans"/>
            </a:endParaRPr>
          </a:p>
        </p:txBody>
      </p:sp>
      <p:sp>
        <p:nvSpPr>
          <p:cNvPr id="1388" name="Google Shape;1388;p102"/>
          <p:cNvSpPr txBox="1"/>
          <p:nvPr/>
        </p:nvSpPr>
        <p:spPr>
          <a:xfrm>
            <a:off x="1204039" y="3147000"/>
            <a:ext cx="6840600" cy="1005600"/>
          </a:xfrm>
          <a:prstGeom prst="rect">
            <a:avLst/>
          </a:prstGeom>
          <a:noFill/>
          <a:ln>
            <a:noFill/>
          </a:ln>
        </p:spPr>
        <p:txBody>
          <a:bodyPr anchorCtr="0" anchor="t" bIns="0" lIns="0" spcFirstLastPara="1" rIns="0" wrap="square" tIns="0">
            <a:spAutoFit/>
          </a:bodyPr>
          <a:lstStyle/>
          <a:p>
            <a:pPr indent="0" lvl="0" marL="0" marR="0" rtl="0" algn="l">
              <a:lnSpc>
                <a:spcPct val="111111"/>
              </a:lnSpc>
              <a:spcBef>
                <a:spcPts val="0"/>
              </a:spcBef>
              <a:spcAft>
                <a:spcPts val="0"/>
              </a:spcAft>
              <a:buNone/>
            </a:pPr>
            <a:r>
              <a:rPr lang="en" sz="1200">
                <a:solidFill>
                  <a:srgbClr val="343434"/>
                </a:solidFill>
                <a:latin typeface="Quattrocento Sans"/>
                <a:ea typeface="Quattrocento Sans"/>
                <a:cs typeface="Quattrocento Sans"/>
                <a:sym typeface="Quattrocento Sans"/>
              </a:rPr>
              <a:t>1. Capital Expenditure </a:t>
            </a:r>
            <a:endParaRPr sz="1200">
              <a:solidFill>
                <a:srgbClr val="343434"/>
              </a:solidFill>
              <a:latin typeface="Quattrocento Sans"/>
              <a:ea typeface="Quattrocento Sans"/>
              <a:cs typeface="Quattrocento Sans"/>
              <a:sym typeface="Quattrocento Sans"/>
            </a:endParaRPr>
          </a:p>
          <a:p>
            <a:pPr indent="0" lvl="0" marL="0" marR="0" rtl="0" algn="l">
              <a:lnSpc>
                <a:spcPct val="111111"/>
              </a:lnSpc>
              <a:spcBef>
                <a:spcPts val="0"/>
              </a:spcBef>
              <a:spcAft>
                <a:spcPts val="0"/>
              </a:spcAft>
              <a:buNone/>
            </a:pPr>
            <a:r>
              <a:rPr lang="en" sz="1200">
                <a:solidFill>
                  <a:srgbClr val="343434"/>
                </a:solidFill>
                <a:latin typeface="Quattrocento Sans"/>
                <a:ea typeface="Quattrocento Sans"/>
                <a:cs typeface="Quattrocento Sans"/>
                <a:sym typeface="Quattrocento Sans"/>
              </a:rPr>
              <a:t>2. Energy Savings (or Costs) </a:t>
            </a:r>
            <a:endParaRPr sz="1200">
              <a:solidFill>
                <a:srgbClr val="343434"/>
              </a:solidFill>
              <a:latin typeface="Quattrocento Sans"/>
              <a:ea typeface="Quattrocento Sans"/>
              <a:cs typeface="Quattrocento Sans"/>
              <a:sym typeface="Quattrocento Sans"/>
            </a:endParaRPr>
          </a:p>
          <a:p>
            <a:pPr indent="0" lvl="0" marL="0" marR="0" rtl="0" algn="l">
              <a:lnSpc>
                <a:spcPct val="111111"/>
              </a:lnSpc>
              <a:spcBef>
                <a:spcPts val="0"/>
              </a:spcBef>
              <a:spcAft>
                <a:spcPts val="0"/>
              </a:spcAft>
              <a:buNone/>
            </a:pPr>
            <a:r>
              <a:rPr lang="en" sz="1200">
                <a:solidFill>
                  <a:srgbClr val="343434"/>
                </a:solidFill>
                <a:latin typeface="Quattrocento Sans"/>
                <a:ea typeface="Quattrocento Sans"/>
                <a:cs typeface="Quattrocento Sans"/>
                <a:sym typeface="Quattrocento Sans"/>
              </a:rPr>
              <a:t>3. Operation and Maintenance Savings (O&amp;M) </a:t>
            </a:r>
            <a:endParaRPr sz="1200">
              <a:solidFill>
                <a:srgbClr val="343434"/>
              </a:solidFill>
              <a:latin typeface="Quattrocento Sans"/>
              <a:ea typeface="Quattrocento Sans"/>
              <a:cs typeface="Quattrocento Sans"/>
              <a:sym typeface="Quattrocento Sans"/>
            </a:endParaRPr>
          </a:p>
          <a:p>
            <a:pPr indent="0" lvl="0" marL="0" marR="0" rtl="0" algn="l">
              <a:lnSpc>
                <a:spcPct val="111111"/>
              </a:lnSpc>
              <a:spcBef>
                <a:spcPts val="0"/>
              </a:spcBef>
              <a:spcAft>
                <a:spcPts val="0"/>
              </a:spcAft>
              <a:buNone/>
            </a:pPr>
            <a:r>
              <a:rPr lang="en" sz="1200">
                <a:solidFill>
                  <a:srgbClr val="343434"/>
                </a:solidFill>
                <a:latin typeface="Quattrocento Sans"/>
                <a:ea typeface="Quattrocento Sans"/>
                <a:cs typeface="Quattrocento Sans"/>
                <a:sym typeface="Quattrocento Sans"/>
              </a:rPr>
              <a:t>4. Revenue Generation </a:t>
            </a:r>
            <a:endParaRPr sz="1200">
              <a:solidFill>
                <a:srgbClr val="343434"/>
              </a:solidFill>
              <a:latin typeface="Quattrocento Sans"/>
              <a:ea typeface="Quattrocento Sans"/>
              <a:cs typeface="Quattrocento Sans"/>
              <a:sym typeface="Quattrocento Sans"/>
            </a:endParaRPr>
          </a:p>
          <a:p>
            <a:pPr indent="0" lvl="0" marL="0" marR="0" rtl="0" algn="l">
              <a:lnSpc>
                <a:spcPct val="111111"/>
              </a:lnSpc>
              <a:spcBef>
                <a:spcPts val="0"/>
              </a:spcBef>
              <a:spcAft>
                <a:spcPts val="0"/>
              </a:spcAft>
              <a:buNone/>
            </a:pPr>
            <a:r>
              <a:t/>
            </a:r>
            <a:endParaRPr sz="1200">
              <a:solidFill>
                <a:srgbClr val="343434"/>
              </a:solidFill>
              <a:latin typeface="Quattrocento Sans"/>
              <a:ea typeface="Quattrocento Sans"/>
              <a:cs typeface="Quattrocento Sans"/>
              <a:sym typeface="Quattrocento Sans"/>
            </a:endParaRPr>
          </a:p>
        </p:txBody>
      </p:sp>
      <p:sp>
        <p:nvSpPr>
          <p:cNvPr id="1389" name="Google Shape;1389;p102"/>
          <p:cNvSpPr txBox="1"/>
          <p:nvPr>
            <p:ph idx="12" type="sldNum"/>
          </p:nvPr>
        </p:nvSpPr>
        <p:spPr>
          <a:xfrm>
            <a:off x="7128039" y="4771474"/>
            <a:ext cx="1600200" cy="2055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393" name="Shape 1393"/>
        <p:cNvGrpSpPr/>
        <p:nvPr/>
      </p:nvGrpSpPr>
      <p:grpSpPr>
        <a:xfrm>
          <a:off x="0" y="0"/>
          <a:ext cx="0" cy="0"/>
          <a:chOff x="0" y="0"/>
          <a:chExt cx="0" cy="0"/>
        </a:xfrm>
      </p:grpSpPr>
      <p:sp>
        <p:nvSpPr>
          <p:cNvPr id="1394" name="Google Shape;1394;p103"/>
          <p:cNvSpPr/>
          <p:nvPr/>
        </p:nvSpPr>
        <p:spPr>
          <a:xfrm rot="-587529">
            <a:off x="573361" y="462160"/>
            <a:ext cx="159799" cy="128349"/>
          </a:xfrm>
          <a:custGeom>
            <a:rect b="b" l="l" r="r" t="t"/>
            <a:pathLst>
              <a:path extrusionOk="0" h="256589" w="319737">
                <a:moveTo>
                  <a:pt x="0" y="0"/>
                </a:moveTo>
                <a:lnTo>
                  <a:pt x="319737" y="0"/>
                </a:lnTo>
                <a:lnTo>
                  <a:pt x="319737" y="256589"/>
                </a:lnTo>
                <a:lnTo>
                  <a:pt x="0" y="256589"/>
                </a:lnTo>
                <a:lnTo>
                  <a:pt x="0" y="0"/>
                </a:lnTo>
                <a:close/>
              </a:path>
            </a:pathLst>
          </a:custGeom>
          <a:blipFill rotWithShape="1">
            <a:blip r:embed="rId3">
              <a:alphaModFix/>
            </a:blip>
            <a:stretch>
              <a:fillRect b="0" l="0" r="0" t="0"/>
            </a:stretch>
          </a:blip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395" name="Google Shape;1395;p103"/>
          <p:cNvSpPr txBox="1"/>
          <p:nvPr/>
        </p:nvSpPr>
        <p:spPr>
          <a:xfrm>
            <a:off x="-1" y="1095741"/>
            <a:ext cx="9144000" cy="203100"/>
          </a:xfrm>
          <a:prstGeom prst="rect">
            <a:avLst/>
          </a:prstGeom>
          <a:noFill/>
          <a:ln>
            <a:noFill/>
          </a:ln>
        </p:spPr>
        <p:txBody>
          <a:bodyPr anchorCtr="0" anchor="t" bIns="0" lIns="0" spcFirstLastPara="1" rIns="0" wrap="square" tIns="0">
            <a:spAutoFit/>
          </a:bodyPr>
          <a:lstStyle/>
          <a:p>
            <a:pPr indent="0" lvl="0" marL="0" marR="0" rtl="0" algn="ctr">
              <a:lnSpc>
                <a:spcPct val="73333"/>
              </a:lnSpc>
              <a:spcBef>
                <a:spcPts val="0"/>
              </a:spcBef>
              <a:spcAft>
                <a:spcPts val="0"/>
              </a:spcAft>
              <a:buNone/>
            </a:pPr>
            <a:r>
              <a:rPr b="1" lang="en" sz="1800">
                <a:solidFill>
                  <a:srgbClr val="0880AD"/>
                </a:solidFill>
                <a:latin typeface="Quattrocento Sans"/>
                <a:ea typeface="Quattrocento Sans"/>
                <a:cs typeface="Quattrocento Sans"/>
                <a:sym typeface="Quattrocento Sans"/>
              </a:rPr>
              <a:t>Financial Analysis</a:t>
            </a:r>
            <a:endParaRPr b="1" sz="1800">
              <a:solidFill>
                <a:srgbClr val="0880AD"/>
              </a:solidFill>
              <a:latin typeface="Quattrocento Sans"/>
              <a:ea typeface="Quattrocento Sans"/>
              <a:cs typeface="Quattrocento Sans"/>
              <a:sym typeface="Quattrocento Sans"/>
            </a:endParaRPr>
          </a:p>
        </p:txBody>
      </p:sp>
      <p:sp>
        <p:nvSpPr>
          <p:cNvPr id="1396" name="Google Shape;1396;p103"/>
          <p:cNvSpPr txBox="1"/>
          <p:nvPr/>
        </p:nvSpPr>
        <p:spPr>
          <a:xfrm>
            <a:off x="0" y="497821"/>
            <a:ext cx="9144000" cy="584400"/>
          </a:xfrm>
          <a:prstGeom prst="rect">
            <a:avLst/>
          </a:prstGeom>
          <a:noFill/>
          <a:ln>
            <a:noFill/>
          </a:ln>
        </p:spPr>
        <p:txBody>
          <a:bodyPr anchorCtr="0" anchor="t" bIns="0" lIns="0" spcFirstLastPara="1" rIns="0" wrap="square" tIns="0">
            <a:spAutoFit/>
          </a:bodyPr>
          <a:lstStyle/>
          <a:p>
            <a:pPr indent="0" lvl="0" marL="0" marR="0" rtl="0" algn="ctr">
              <a:lnSpc>
                <a:spcPct val="92592"/>
              </a:lnSpc>
              <a:spcBef>
                <a:spcPts val="0"/>
              </a:spcBef>
              <a:spcAft>
                <a:spcPts val="0"/>
              </a:spcAft>
              <a:buNone/>
            </a:pPr>
            <a:r>
              <a:rPr b="1" lang="en" sz="4100">
                <a:solidFill>
                  <a:srgbClr val="326297"/>
                </a:solidFill>
                <a:latin typeface="Quattrocento Sans"/>
                <a:ea typeface="Quattrocento Sans"/>
                <a:cs typeface="Quattrocento Sans"/>
                <a:sym typeface="Quattrocento Sans"/>
              </a:rPr>
              <a:t>Concepts &amp; Definitions</a:t>
            </a:r>
            <a:endParaRPr b="1" sz="4100">
              <a:solidFill>
                <a:srgbClr val="1566A8"/>
              </a:solidFill>
              <a:latin typeface="Quattrocento Sans"/>
              <a:ea typeface="Quattrocento Sans"/>
              <a:cs typeface="Quattrocento Sans"/>
              <a:sym typeface="Quattrocento Sans"/>
            </a:endParaRPr>
          </a:p>
        </p:txBody>
      </p:sp>
      <p:sp>
        <p:nvSpPr>
          <p:cNvPr id="1397" name="Google Shape;1397;p103"/>
          <p:cNvSpPr/>
          <p:nvPr/>
        </p:nvSpPr>
        <p:spPr>
          <a:xfrm>
            <a:off x="998600" y="1401575"/>
            <a:ext cx="7902468" cy="1526327"/>
          </a:xfrm>
          <a:custGeom>
            <a:rect b="b" l="l" r="r" t="t"/>
            <a:pathLst>
              <a:path extrusionOk="0" h="1913890" w="5574933">
                <a:moveTo>
                  <a:pt x="5450472" y="1913890"/>
                </a:moveTo>
                <a:lnTo>
                  <a:pt x="124460" y="1913890"/>
                </a:lnTo>
                <a:cubicBezTo>
                  <a:pt x="55880" y="1913890"/>
                  <a:pt x="0" y="1858010"/>
                  <a:pt x="0" y="1789430"/>
                </a:cubicBezTo>
                <a:lnTo>
                  <a:pt x="0" y="124460"/>
                </a:lnTo>
                <a:cubicBezTo>
                  <a:pt x="0" y="55880"/>
                  <a:pt x="55880" y="0"/>
                  <a:pt x="124460" y="0"/>
                </a:cubicBezTo>
                <a:lnTo>
                  <a:pt x="5450473" y="0"/>
                </a:lnTo>
                <a:cubicBezTo>
                  <a:pt x="5519053" y="0"/>
                  <a:pt x="5574933" y="55880"/>
                  <a:pt x="5574933" y="124460"/>
                </a:cubicBezTo>
                <a:lnTo>
                  <a:pt x="5574933" y="1789430"/>
                </a:lnTo>
                <a:cubicBezTo>
                  <a:pt x="5574933" y="1858010"/>
                  <a:pt x="5519053" y="1913890"/>
                  <a:pt x="5450473" y="1913890"/>
                </a:cubicBezTo>
                <a:close/>
              </a:path>
            </a:pathLst>
          </a:custGeom>
          <a:solidFill>
            <a:srgbClr val="F8F8F8"/>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398" name="Google Shape;1398;p103"/>
          <p:cNvSpPr txBox="1"/>
          <p:nvPr/>
        </p:nvSpPr>
        <p:spPr>
          <a:xfrm>
            <a:off x="1204062" y="1495775"/>
            <a:ext cx="3114600" cy="203100"/>
          </a:xfrm>
          <a:prstGeom prst="rect">
            <a:avLst/>
          </a:prstGeom>
          <a:noFill/>
          <a:ln>
            <a:noFill/>
          </a:ln>
        </p:spPr>
        <p:txBody>
          <a:bodyPr anchorCtr="0" anchor="t" bIns="0" lIns="0" spcFirstLastPara="1" rIns="0" wrap="square" tIns="0">
            <a:spAutoFit/>
          </a:bodyPr>
          <a:lstStyle/>
          <a:p>
            <a:pPr indent="0" lvl="0" marL="0" marR="0" rtl="0" algn="l">
              <a:lnSpc>
                <a:spcPct val="88000"/>
              </a:lnSpc>
              <a:spcBef>
                <a:spcPts val="0"/>
              </a:spcBef>
              <a:spcAft>
                <a:spcPts val="0"/>
              </a:spcAft>
              <a:buNone/>
            </a:pPr>
            <a:r>
              <a:rPr b="1" lang="en" sz="1500">
                <a:solidFill>
                  <a:srgbClr val="343434"/>
                </a:solidFill>
                <a:latin typeface="Quattrocento Sans"/>
                <a:ea typeface="Quattrocento Sans"/>
                <a:cs typeface="Quattrocento Sans"/>
                <a:sym typeface="Quattrocento Sans"/>
              </a:rPr>
              <a:t>Net Present Value (NPV)</a:t>
            </a:r>
            <a:endParaRPr sz="1100">
              <a:latin typeface="Quattrocento Sans"/>
              <a:ea typeface="Quattrocento Sans"/>
              <a:cs typeface="Quattrocento Sans"/>
              <a:sym typeface="Quattrocento Sans"/>
            </a:endParaRPr>
          </a:p>
        </p:txBody>
      </p:sp>
      <p:sp>
        <p:nvSpPr>
          <p:cNvPr id="1399" name="Google Shape;1399;p103"/>
          <p:cNvSpPr txBox="1"/>
          <p:nvPr/>
        </p:nvSpPr>
        <p:spPr>
          <a:xfrm>
            <a:off x="1204050" y="1725475"/>
            <a:ext cx="7591500" cy="1108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SzPts val="1100"/>
              <a:buNone/>
            </a:pPr>
            <a:r>
              <a:rPr lang="en" sz="1200">
                <a:solidFill>
                  <a:schemeClr val="dk1"/>
                </a:solidFill>
                <a:latin typeface="Quattrocento Sans"/>
                <a:ea typeface="Quattrocento Sans"/>
                <a:cs typeface="Quattrocento Sans"/>
                <a:sym typeface="Quattrocento Sans"/>
              </a:rPr>
              <a:t>The net present value (NPV) of an investment is </a:t>
            </a:r>
            <a:r>
              <a:rPr b="1" lang="en" sz="1200">
                <a:solidFill>
                  <a:schemeClr val="dk1"/>
                </a:solidFill>
                <a:latin typeface="Quattrocento Sans"/>
                <a:ea typeface="Quattrocento Sans"/>
                <a:cs typeface="Quattrocento Sans"/>
                <a:sym typeface="Quattrocento Sans"/>
              </a:rPr>
              <a:t>the difference between the present value of the capital investment and the present value of the future stream of savings and revenue generated</a:t>
            </a:r>
            <a:r>
              <a:rPr lang="en" sz="1200">
                <a:solidFill>
                  <a:schemeClr val="dk1"/>
                </a:solidFill>
                <a:latin typeface="Quattrocento Sans"/>
                <a:ea typeface="Quattrocento Sans"/>
                <a:cs typeface="Quattrocento Sans"/>
                <a:sym typeface="Quattrocento Sans"/>
              </a:rPr>
              <a:t> by the investment. </a:t>
            </a:r>
            <a:endParaRPr sz="1200">
              <a:solidFill>
                <a:schemeClr val="dk1"/>
              </a:solidFill>
              <a:latin typeface="Quattrocento Sans"/>
              <a:ea typeface="Quattrocento Sans"/>
              <a:cs typeface="Quattrocento Sans"/>
              <a:sym typeface="Quattrocento Sans"/>
            </a:endParaRPr>
          </a:p>
          <a:p>
            <a:pPr indent="0" lvl="0" marL="0" rtl="0" algn="l">
              <a:spcBef>
                <a:spcPts val="0"/>
              </a:spcBef>
              <a:spcAft>
                <a:spcPts val="0"/>
              </a:spcAft>
              <a:buSzPts val="1100"/>
              <a:buNone/>
            </a:pPr>
            <a:r>
              <a:t/>
            </a:r>
            <a:endParaRPr sz="1200">
              <a:solidFill>
                <a:schemeClr val="dk1"/>
              </a:solidFill>
              <a:latin typeface="Quattrocento Sans"/>
              <a:ea typeface="Quattrocento Sans"/>
              <a:cs typeface="Quattrocento Sans"/>
              <a:sym typeface="Quattrocento Sans"/>
            </a:endParaRPr>
          </a:p>
          <a:p>
            <a:pPr indent="0" lvl="0" marL="0" rtl="0" algn="l">
              <a:spcBef>
                <a:spcPts val="0"/>
              </a:spcBef>
              <a:spcAft>
                <a:spcPts val="0"/>
              </a:spcAft>
              <a:buSzPts val="1100"/>
              <a:buNone/>
            </a:pPr>
            <a:r>
              <a:rPr b="1" lang="en" sz="1200">
                <a:solidFill>
                  <a:schemeClr val="dk1"/>
                </a:solidFill>
                <a:latin typeface="Quattrocento Sans"/>
                <a:ea typeface="Quattrocento Sans"/>
                <a:cs typeface="Quattrocento Sans"/>
                <a:sym typeface="Quattrocento Sans"/>
              </a:rPr>
              <a:t>A negative NPV means an investment is expected to generate more value than it costs.</a:t>
            </a:r>
            <a:endParaRPr b="1" sz="1200">
              <a:solidFill>
                <a:schemeClr val="dk1"/>
              </a:solidFill>
              <a:latin typeface="Quattrocento Sans"/>
              <a:ea typeface="Quattrocento Sans"/>
              <a:cs typeface="Quattrocento Sans"/>
              <a:sym typeface="Quattrocento Sans"/>
            </a:endParaRPr>
          </a:p>
          <a:p>
            <a:pPr indent="0" lvl="0" marL="0" rtl="0" algn="l">
              <a:spcBef>
                <a:spcPts val="0"/>
              </a:spcBef>
              <a:spcAft>
                <a:spcPts val="0"/>
              </a:spcAft>
              <a:buSzPts val="1100"/>
              <a:buNone/>
            </a:pPr>
            <a:r>
              <a:t/>
            </a:r>
            <a:endParaRPr b="1" sz="1200">
              <a:solidFill>
                <a:schemeClr val="dk1"/>
              </a:solidFill>
              <a:latin typeface="Quattrocento Sans"/>
              <a:ea typeface="Quattrocento Sans"/>
              <a:cs typeface="Quattrocento Sans"/>
              <a:sym typeface="Quattrocento Sans"/>
            </a:endParaRPr>
          </a:p>
          <a:p>
            <a:pPr indent="0" lvl="0" marL="0" rtl="0" algn="l">
              <a:spcBef>
                <a:spcPts val="0"/>
              </a:spcBef>
              <a:spcAft>
                <a:spcPts val="0"/>
              </a:spcAft>
              <a:buSzPts val="1100"/>
              <a:buNone/>
            </a:pPr>
            <a:r>
              <a:rPr lang="en" sz="1200">
                <a:solidFill>
                  <a:schemeClr val="dk1"/>
                </a:solidFill>
                <a:latin typeface="Quattrocento Sans"/>
                <a:ea typeface="Quattrocento Sans"/>
                <a:cs typeface="Quattrocento Sans"/>
                <a:sym typeface="Quattrocento Sans"/>
              </a:rPr>
              <a:t>A positive NPV means that a project generates more costs than value.</a:t>
            </a:r>
            <a:endParaRPr b="1" sz="1200">
              <a:solidFill>
                <a:schemeClr val="dk1"/>
              </a:solidFill>
              <a:latin typeface="Quattrocento Sans"/>
              <a:ea typeface="Quattrocento Sans"/>
              <a:cs typeface="Quattrocento Sans"/>
              <a:sym typeface="Quattrocento Sans"/>
            </a:endParaRPr>
          </a:p>
        </p:txBody>
      </p:sp>
      <p:sp>
        <p:nvSpPr>
          <p:cNvPr id="1400" name="Google Shape;1400;p103"/>
          <p:cNvSpPr txBox="1"/>
          <p:nvPr>
            <p:ph idx="12" type="sldNum"/>
          </p:nvPr>
        </p:nvSpPr>
        <p:spPr>
          <a:xfrm>
            <a:off x="6553200" y="4767265"/>
            <a:ext cx="21336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404" name="Shape 1404"/>
        <p:cNvGrpSpPr/>
        <p:nvPr/>
      </p:nvGrpSpPr>
      <p:grpSpPr>
        <a:xfrm>
          <a:off x="0" y="0"/>
          <a:ext cx="0" cy="0"/>
          <a:chOff x="0" y="0"/>
          <a:chExt cx="0" cy="0"/>
        </a:xfrm>
      </p:grpSpPr>
      <p:sp>
        <p:nvSpPr>
          <p:cNvPr id="1405" name="Google Shape;1405;p104"/>
          <p:cNvSpPr/>
          <p:nvPr/>
        </p:nvSpPr>
        <p:spPr>
          <a:xfrm>
            <a:off x="998600" y="1364100"/>
            <a:ext cx="7135914" cy="918667"/>
          </a:xfrm>
          <a:custGeom>
            <a:rect b="b" l="l" r="r" t="t"/>
            <a:pathLst>
              <a:path extrusionOk="0" h="1913890" w="5574933">
                <a:moveTo>
                  <a:pt x="5450472" y="1913890"/>
                </a:moveTo>
                <a:lnTo>
                  <a:pt x="124460" y="1913890"/>
                </a:lnTo>
                <a:cubicBezTo>
                  <a:pt x="55880" y="1913890"/>
                  <a:pt x="0" y="1858010"/>
                  <a:pt x="0" y="1789430"/>
                </a:cubicBezTo>
                <a:lnTo>
                  <a:pt x="0" y="124460"/>
                </a:lnTo>
                <a:cubicBezTo>
                  <a:pt x="0" y="55880"/>
                  <a:pt x="55880" y="0"/>
                  <a:pt x="124460" y="0"/>
                </a:cubicBezTo>
                <a:lnTo>
                  <a:pt x="5450473" y="0"/>
                </a:lnTo>
                <a:cubicBezTo>
                  <a:pt x="5519053" y="0"/>
                  <a:pt x="5574933" y="55880"/>
                  <a:pt x="5574933" y="124460"/>
                </a:cubicBezTo>
                <a:lnTo>
                  <a:pt x="5574933" y="1789430"/>
                </a:lnTo>
                <a:cubicBezTo>
                  <a:pt x="5574933" y="1858010"/>
                  <a:pt x="5519053" y="1913890"/>
                  <a:pt x="5450473" y="1913890"/>
                </a:cubicBezTo>
                <a:close/>
              </a:path>
            </a:pathLst>
          </a:custGeom>
          <a:solidFill>
            <a:srgbClr val="F8F8F8"/>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406" name="Google Shape;1406;p104"/>
          <p:cNvSpPr/>
          <p:nvPr/>
        </p:nvSpPr>
        <p:spPr>
          <a:xfrm rot="-587529">
            <a:off x="573361" y="462160"/>
            <a:ext cx="159799" cy="128349"/>
          </a:xfrm>
          <a:custGeom>
            <a:rect b="b" l="l" r="r" t="t"/>
            <a:pathLst>
              <a:path extrusionOk="0" h="256589" w="319737">
                <a:moveTo>
                  <a:pt x="0" y="0"/>
                </a:moveTo>
                <a:lnTo>
                  <a:pt x="319737" y="0"/>
                </a:lnTo>
                <a:lnTo>
                  <a:pt x="319737" y="256589"/>
                </a:lnTo>
                <a:lnTo>
                  <a:pt x="0" y="256589"/>
                </a:lnTo>
                <a:lnTo>
                  <a:pt x="0" y="0"/>
                </a:lnTo>
                <a:close/>
              </a:path>
            </a:pathLst>
          </a:custGeom>
          <a:blipFill rotWithShape="1">
            <a:blip r:embed="rId3">
              <a:alphaModFix/>
            </a:blip>
            <a:stretch>
              <a:fillRect b="0" l="0" r="0" t="0"/>
            </a:stretch>
          </a:blip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407" name="Google Shape;1407;p104"/>
          <p:cNvSpPr txBox="1"/>
          <p:nvPr/>
        </p:nvSpPr>
        <p:spPr>
          <a:xfrm>
            <a:off x="-1" y="1051553"/>
            <a:ext cx="9144000" cy="203100"/>
          </a:xfrm>
          <a:prstGeom prst="rect">
            <a:avLst/>
          </a:prstGeom>
          <a:noFill/>
          <a:ln>
            <a:noFill/>
          </a:ln>
        </p:spPr>
        <p:txBody>
          <a:bodyPr anchorCtr="0" anchor="t" bIns="0" lIns="0" spcFirstLastPara="1" rIns="0" wrap="square" tIns="0">
            <a:spAutoFit/>
          </a:bodyPr>
          <a:lstStyle/>
          <a:p>
            <a:pPr indent="0" lvl="0" marL="0" marR="0" rtl="0" algn="ctr">
              <a:lnSpc>
                <a:spcPct val="73333"/>
              </a:lnSpc>
              <a:spcBef>
                <a:spcPts val="0"/>
              </a:spcBef>
              <a:spcAft>
                <a:spcPts val="0"/>
              </a:spcAft>
              <a:buNone/>
            </a:pPr>
            <a:r>
              <a:rPr b="1" lang="en" sz="1800">
                <a:solidFill>
                  <a:srgbClr val="0880AD"/>
                </a:solidFill>
                <a:latin typeface="Quattrocento Sans"/>
                <a:ea typeface="Quattrocento Sans"/>
                <a:cs typeface="Quattrocento Sans"/>
                <a:sym typeface="Quattrocento Sans"/>
              </a:rPr>
              <a:t>Financial Analysis</a:t>
            </a:r>
            <a:endParaRPr b="1" sz="1800">
              <a:solidFill>
                <a:srgbClr val="0880AD"/>
              </a:solidFill>
              <a:latin typeface="Quattrocento Sans"/>
              <a:ea typeface="Quattrocento Sans"/>
              <a:cs typeface="Quattrocento Sans"/>
              <a:sym typeface="Quattrocento Sans"/>
            </a:endParaRPr>
          </a:p>
        </p:txBody>
      </p:sp>
      <p:sp>
        <p:nvSpPr>
          <p:cNvPr id="1408" name="Google Shape;1408;p104"/>
          <p:cNvSpPr txBox="1"/>
          <p:nvPr/>
        </p:nvSpPr>
        <p:spPr>
          <a:xfrm>
            <a:off x="0" y="497821"/>
            <a:ext cx="9144000" cy="584400"/>
          </a:xfrm>
          <a:prstGeom prst="rect">
            <a:avLst/>
          </a:prstGeom>
          <a:noFill/>
          <a:ln>
            <a:noFill/>
          </a:ln>
        </p:spPr>
        <p:txBody>
          <a:bodyPr anchorCtr="0" anchor="t" bIns="0" lIns="0" spcFirstLastPara="1" rIns="0" wrap="square" tIns="0">
            <a:spAutoFit/>
          </a:bodyPr>
          <a:lstStyle/>
          <a:p>
            <a:pPr indent="0" lvl="0" marL="0" marR="0" rtl="0" algn="ctr">
              <a:lnSpc>
                <a:spcPct val="92592"/>
              </a:lnSpc>
              <a:spcBef>
                <a:spcPts val="0"/>
              </a:spcBef>
              <a:spcAft>
                <a:spcPts val="0"/>
              </a:spcAft>
              <a:buNone/>
            </a:pPr>
            <a:r>
              <a:rPr b="1" lang="en" sz="4100">
                <a:solidFill>
                  <a:srgbClr val="326297"/>
                </a:solidFill>
                <a:latin typeface="Quattrocento Sans"/>
                <a:ea typeface="Quattrocento Sans"/>
                <a:cs typeface="Quattrocento Sans"/>
                <a:sym typeface="Quattrocento Sans"/>
              </a:rPr>
              <a:t>Concepts &amp; Definitions</a:t>
            </a:r>
            <a:endParaRPr b="1" sz="4100">
              <a:solidFill>
                <a:srgbClr val="1566A8"/>
              </a:solidFill>
              <a:latin typeface="Quattrocento Sans"/>
              <a:ea typeface="Quattrocento Sans"/>
              <a:cs typeface="Quattrocento Sans"/>
              <a:sym typeface="Quattrocento Sans"/>
            </a:endParaRPr>
          </a:p>
        </p:txBody>
      </p:sp>
      <p:sp>
        <p:nvSpPr>
          <p:cNvPr id="1409" name="Google Shape;1409;p104"/>
          <p:cNvSpPr/>
          <p:nvPr/>
        </p:nvSpPr>
        <p:spPr>
          <a:xfrm>
            <a:off x="998600" y="2155025"/>
            <a:ext cx="7135914" cy="1344508"/>
          </a:xfrm>
          <a:custGeom>
            <a:rect b="b" l="l" r="r" t="t"/>
            <a:pathLst>
              <a:path extrusionOk="0" h="1913890" w="5574933">
                <a:moveTo>
                  <a:pt x="5450472" y="1913890"/>
                </a:moveTo>
                <a:lnTo>
                  <a:pt x="124460" y="1913890"/>
                </a:lnTo>
                <a:cubicBezTo>
                  <a:pt x="55880" y="1913890"/>
                  <a:pt x="0" y="1858010"/>
                  <a:pt x="0" y="1789430"/>
                </a:cubicBezTo>
                <a:lnTo>
                  <a:pt x="0" y="124460"/>
                </a:lnTo>
                <a:cubicBezTo>
                  <a:pt x="0" y="55880"/>
                  <a:pt x="55880" y="0"/>
                  <a:pt x="124460" y="0"/>
                </a:cubicBezTo>
                <a:lnTo>
                  <a:pt x="5450473" y="0"/>
                </a:lnTo>
                <a:cubicBezTo>
                  <a:pt x="5519053" y="0"/>
                  <a:pt x="5574933" y="55880"/>
                  <a:pt x="5574933" y="124460"/>
                </a:cubicBezTo>
                <a:lnTo>
                  <a:pt x="5574933" y="1789430"/>
                </a:lnTo>
                <a:cubicBezTo>
                  <a:pt x="5574933" y="1858010"/>
                  <a:pt x="5519053" y="1913890"/>
                  <a:pt x="5450473" y="1913890"/>
                </a:cubicBezTo>
                <a:close/>
              </a:path>
            </a:pathLst>
          </a:custGeom>
          <a:solidFill>
            <a:srgbClr val="F8F8F8"/>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410" name="Google Shape;1410;p104"/>
          <p:cNvSpPr txBox="1"/>
          <p:nvPr/>
        </p:nvSpPr>
        <p:spPr>
          <a:xfrm>
            <a:off x="1204037" y="1494225"/>
            <a:ext cx="3114600" cy="203100"/>
          </a:xfrm>
          <a:prstGeom prst="rect">
            <a:avLst/>
          </a:prstGeom>
          <a:noFill/>
          <a:ln>
            <a:noFill/>
          </a:ln>
        </p:spPr>
        <p:txBody>
          <a:bodyPr anchorCtr="0" anchor="t" bIns="0" lIns="0" spcFirstLastPara="1" rIns="0" wrap="square" tIns="0">
            <a:spAutoFit/>
          </a:bodyPr>
          <a:lstStyle/>
          <a:p>
            <a:pPr indent="0" lvl="0" marL="0" marR="0" rtl="0" algn="l">
              <a:lnSpc>
                <a:spcPct val="88000"/>
              </a:lnSpc>
              <a:spcBef>
                <a:spcPts val="0"/>
              </a:spcBef>
              <a:spcAft>
                <a:spcPts val="0"/>
              </a:spcAft>
              <a:buNone/>
            </a:pPr>
            <a:r>
              <a:rPr b="1" lang="en" sz="1500">
                <a:solidFill>
                  <a:srgbClr val="343434"/>
                </a:solidFill>
                <a:latin typeface="Quattrocento Sans"/>
                <a:ea typeface="Quattrocento Sans"/>
                <a:cs typeface="Quattrocento Sans"/>
                <a:sym typeface="Quattrocento Sans"/>
              </a:rPr>
              <a:t>Discount Rate </a:t>
            </a:r>
            <a:endParaRPr sz="1100">
              <a:latin typeface="Quattrocento Sans"/>
              <a:ea typeface="Quattrocento Sans"/>
              <a:cs typeface="Quattrocento Sans"/>
              <a:sym typeface="Quattrocento Sans"/>
            </a:endParaRPr>
          </a:p>
        </p:txBody>
      </p:sp>
      <p:sp>
        <p:nvSpPr>
          <p:cNvPr id="1411" name="Google Shape;1411;p104"/>
          <p:cNvSpPr txBox="1"/>
          <p:nvPr/>
        </p:nvSpPr>
        <p:spPr>
          <a:xfrm>
            <a:off x="1204050" y="1775400"/>
            <a:ext cx="6930600" cy="1662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SzPts val="1100"/>
              <a:buNone/>
            </a:pPr>
            <a:r>
              <a:rPr b="1" lang="en" sz="1200">
                <a:solidFill>
                  <a:schemeClr val="dk1"/>
                </a:solidFill>
                <a:latin typeface="Quattrocento Sans"/>
                <a:ea typeface="Quattrocento Sans"/>
                <a:cs typeface="Quattrocento Sans"/>
                <a:sym typeface="Quattrocento Sans"/>
              </a:rPr>
              <a:t>The rate at which future costs and benefits are reduced in comparison to current costs and benefits</a:t>
            </a:r>
            <a:r>
              <a:rPr lang="en" sz="1200">
                <a:solidFill>
                  <a:schemeClr val="dk1"/>
                </a:solidFill>
                <a:latin typeface="Quattrocento Sans"/>
                <a:ea typeface="Quattrocento Sans"/>
                <a:cs typeface="Quattrocento Sans"/>
                <a:sym typeface="Quattrocento Sans"/>
              </a:rPr>
              <a:t>, reflecting the value society places on benefits or costs in the future relative to benefits or costs today. </a:t>
            </a:r>
            <a:endParaRPr sz="1200">
              <a:solidFill>
                <a:schemeClr val="dk1"/>
              </a:solidFill>
              <a:latin typeface="Quattrocento Sans"/>
              <a:ea typeface="Quattrocento Sans"/>
              <a:cs typeface="Quattrocento Sans"/>
              <a:sym typeface="Quattrocento Sans"/>
            </a:endParaRPr>
          </a:p>
          <a:p>
            <a:pPr indent="0" lvl="0" marL="0" rtl="0" algn="l">
              <a:spcBef>
                <a:spcPts val="0"/>
              </a:spcBef>
              <a:spcAft>
                <a:spcPts val="0"/>
              </a:spcAft>
              <a:buSzPts val="1100"/>
              <a:buNone/>
            </a:pPr>
            <a:r>
              <a:t/>
            </a:r>
            <a:endParaRPr sz="1200">
              <a:solidFill>
                <a:schemeClr val="dk1"/>
              </a:solidFill>
              <a:latin typeface="Quattrocento Sans"/>
              <a:ea typeface="Quattrocento Sans"/>
              <a:cs typeface="Quattrocento Sans"/>
              <a:sym typeface="Quattrocento Sans"/>
            </a:endParaRPr>
          </a:p>
          <a:p>
            <a:pPr indent="0" lvl="0" marL="0" rtl="0" algn="l">
              <a:spcBef>
                <a:spcPts val="0"/>
              </a:spcBef>
              <a:spcAft>
                <a:spcPts val="0"/>
              </a:spcAft>
              <a:buSzPts val="1100"/>
              <a:buNone/>
            </a:pPr>
            <a:r>
              <a:rPr lang="en" sz="1200">
                <a:solidFill>
                  <a:schemeClr val="dk1"/>
                </a:solidFill>
                <a:latin typeface="Quattrocento Sans"/>
                <a:ea typeface="Quattrocento Sans"/>
                <a:cs typeface="Quattrocento Sans"/>
                <a:sym typeface="Quattrocento Sans"/>
              </a:rPr>
              <a:t>A higher discount rate means that future effects are much less significant than present effects. </a:t>
            </a:r>
            <a:endParaRPr sz="1200">
              <a:solidFill>
                <a:schemeClr val="dk1"/>
              </a:solidFill>
              <a:latin typeface="Quattrocento Sans"/>
              <a:ea typeface="Quattrocento Sans"/>
              <a:cs typeface="Quattrocento Sans"/>
              <a:sym typeface="Quattrocento Sans"/>
            </a:endParaRPr>
          </a:p>
          <a:p>
            <a:pPr indent="0" lvl="0" marL="0" rtl="0" algn="l">
              <a:spcBef>
                <a:spcPts val="0"/>
              </a:spcBef>
              <a:spcAft>
                <a:spcPts val="0"/>
              </a:spcAft>
              <a:buSzPts val="1100"/>
              <a:buNone/>
            </a:pPr>
            <a:r>
              <a:t/>
            </a:r>
            <a:endParaRPr sz="1200">
              <a:solidFill>
                <a:schemeClr val="dk1"/>
              </a:solidFill>
              <a:latin typeface="Quattrocento Sans"/>
              <a:ea typeface="Quattrocento Sans"/>
              <a:cs typeface="Quattrocento Sans"/>
              <a:sym typeface="Quattrocento Sans"/>
            </a:endParaRPr>
          </a:p>
          <a:p>
            <a:pPr indent="0" lvl="0" marL="0" rtl="0" algn="l">
              <a:spcBef>
                <a:spcPts val="0"/>
              </a:spcBef>
              <a:spcAft>
                <a:spcPts val="0"/>
              </a:spcAft>
              <a:buSzPts val="1100"/>
              <a:buNone/>
            </a:pPr>
            <a:r>
              <a:rPr lang="en" sz="1200">
                <a:solidFill>
                  <a:schemeClr val="dk1"/>
                </a:solidFill>
                <a:latin typeface="Quattrocento Sans"/>
                <a:ea typeface="Quattrocento Sans"/>
                <a:cs typeface="Quattrocento Sans"/>
                <a:sym typeface="Quattrocento Sans"/>
              </a:rPr>
              <a:t>A lower discount rate means that effects are closer to being equally significant.</a:t>
            </a:r>
            <a:endParaRPr sz="1200">
              <a:solidFill>
                <a:schemeClr val="dk1"/>
              </a:solidFill>
              <a:latin typeface="Quattrocento Sans"/>
              <a:ea typeface="Quattrocento Sans"/>
              <a:cs typeface="Quattrocento Sans"/>
              <a:sym typeface="Quattrocento Sans"/>
            </a:endParaRPr>
          </a:p>
          <a:p>
            <a:pPr indent="0" lvl="0" marL="0" rtl="0" algn="l">
              <a:spcBef>
                <a:spcPts val="0"/>
              </a:spcBef>
              <a:spcAft>
                <a:spcPts val="0"/>
              </a:spcAft>
              <a:buSzPts val="1100"/>
              <a:buNone/>
            </a:pPr>
            <a:r>
              <a:t/>
            </a:r>
            <a:endParaRPr sz="1200">
              <a:solidFill>
                <a:schemeClr val="dk1"/>
              </a:solidFill>
              <a:latin typeface="Quattrocento Sans"/>
              <a:ea typeface="Quattrocento Sans"/>
              <a:cs typeface="Quattrocento Sans"/>
              <a:sym typeface="Quattrocento Sans"/>
            </a:endParaRPr>
          </a:p>
          <a:p>
            <a:pPr indent="0" lvl="0" marL="0" rtl="0" algn="l">
              <a:spcBef>
                <a:spcPts val="0"/>
              </a:spcBef>
              <a:spcAft>
                <a:spcPts val="0"/>
              </a:spcAft>
              <a:buSzPts val="1100"/>
              <a:buNone/>
            </a:pPr>
            <a:r>
              <a:rPr lang="en" sz="1200">
                <a:solidFill>
                  <a:schemeClr val="dk1"/>
                </a:solidFill>
                <a:latin typeface="Quattrocento Sans"/>
                <a:ea typeface="Quattrocento Sans"/>
                <a:cs typeface="Quattrocento Sans"/>
                <a:sym typeface="Quattrocento Sans"/>
              </a:rPr>
              <a:t>The social discount rate applied in this analysis is 3%.</a:t>
            </a:r>
            <a:endParaRPr sz="1200">
              <a:solidFill>
                <a:schemeClr val="dk1"/>
              </a:solidFill>
              <a:latin typeface="Quattrocento Sans"/>
              <a:ea typeface="Quattrocento Sans"/>
              <a:cs typeface="Quattrocento Sans"/>
              <a:sym typeface="Quattrocento Sa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Quattrocento Sans"/>
              <a:ea typeface="Quattrocento Sans"/>
              <a:cs typeface="Quattrocento Sans"/>
              <a:sym typeface="Quattrocento Sans"/>
            </a:endParaRPr>
          </a:p>
        </p:txBody>
      </p:sp>
      <p:sp>
        <p:nvSpPr>
          <p:cNvPr id="1412" name="Google Shape;1412;p104"/>
          <p:cNvSpPr txBox="1"/>
          <p:nvPr>
            <p:ph idx="12" type="sldNum"/>
          </p:nvPr>
        </p:nvSpPr>
        <p:spPr>
          <a:xfrm>
            <a:off x="4914900" y="3575449"/>
            <a:ext cx="1600200" cy="2055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1413" name="Google Shape;1413;p104"/>
          <p:cNvSpPr txBox="1"/>
          <p:nvPr>
            <p:ph idx="12" type="sldNum"/>
          </p:nvPr>
        </p:nvSpPr>
        <p:spPr>
          <a:xfrm>
            <a:off x="6553200" y="4767265"/>
            <a:ext cx="21336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418" name="Shape 1418"/>
        <p:cNvGrpSpPr/>
        <p:nvPr/>
      </p:nvGrpSpPr>
      <p:grpSpPr>
        <a:xfrm>
          <a:off x="0" y="0"/>
          <a:ext cx="0" cy="0"/>
          <a:chOff x="0" y="0"/>
          <a:chExt cx="0" cy="0"/>
        </a:xfrm>
      </p:grpSpPr>
      <p:pic>
        <p:nvPicPr>
          <p:cNvPr descr="Chart" id="1419" name="Google Shape;1419;p105"/>
          <p:cNvPicPr preferRelativeResize="0"/>
          <p:nvPr/>
        </p:nvPicPr>
        <p:blipFill>
          <a:blip r:embed="rId3">
            <a:alphaModFix/>
          </a:blip>
          <a:stretch>
            <a:fillRect/>
          </a:stretch>
        </p:blipFill>
        <p:spPr>
          <a:xfrm>
            <a:off x="1452700" y="877375"/>
            <a:ext cx="5881550" cy="3491120"/>
          </a:xfrm>
          <a:prstGeom prst="rect">
            <a:avLst/>
          </a:prstGeom>
          <a:noFill/>
          <a:ln>
            <a:noFill/>
          </a:ln>
        </p:spPr>
      </p:pic>
      <p:sp>
        <p:nvSpPr>
          <p:cNvPr id="1420" name="Google Shape;1420;p105"/>
          <p:cNvSpPr txBox="1"/>
          <p:nvPr/>
        </p:nvSpPr>
        <p:spPr>
          <a:xfrm>
            <a:off x="-1" y="674278"/>
            <a:ext cx="9144000" cy="203100"/>
          </a:xfrm>
          <a:prstGeom prst="rect">
            <a:avLst/>
          </a:prstGeom>
          <a:noFill/>
          <a:ln>
            <a:noFill/>
          </a:ln>
        </p:spPr>
        <p:txBody>
          <a:bodyPr anchorCtr="0" anchor="t" bIns="0" lIns="0" spcFirstLastPara="1" rIns="0" wrap="square" tIns="0">
            <a:spAutoFit/>
          </a:bodyPr>
          <a:lstStyle/>
          <a:p>
            <a:pPr indent="0" lvl="0" marL="0" marR="0" rtl="0" algn="ctr">
              <a:lnSpc>
                <a:spcPct val="73333"/>
              </a:lnSpc>
              <a:spcBef>
                <a:spcPts val="0"/>
              </a:spcBef>
              <a:spcAft>
                <a:spcPts val="0"/>
              </a:spcAft>
              <a:buNone/>
            </a:pPr>
            <a:r>
              <a:rPr b="1" lang="en" sz="1800">
                <a:solidFill>
                  <a:srgbClr val="4DA4DF"/>
                </a:solidFill>
                <a:latin typeface="Quattrocento Sans"/>
                <a:ea typeface="Quattrocento Sans"/>
                <a:cs typeface="Quattrocento Sans"/>
                <a:sym typeface="Quattrocento Sans"/>
              </a:rPr>
              <a:t>Annual Investment and Savings in the LC Scenario (2026-2050)</a:t>
            </a:r>
            <a:endParaRPr b="1" sz="1800">
              <a:solidFill>
                <a:srgbClr val="4DA4DF"/>
              </a:solidFill>
              <a:latin typeface="Quattrocento Sans"/>
              <a:ea typeface="Quattrocento Sans"/>
              <a:cs typeface="Quattrocento Sans"/>
              <a:sym typeface="Quattrocento Sans"/>
            </a:endParaRPr>
          </a:p>
        </p:txBody>
      </p:sp>
      <p:sp>
        <p:nvSpPr>
          <p:cNvPr id="1421" name="Google Shape;1421;p105"/>
          <p:cNvSpPr txBox="1"/>
          <p:nvPr/>
        </p:nvSpPr>
        <p:spPr>
          <a:xfrm>
            <a:off x="0" y="47298"/>
            <a:ext cx="9144000" cy="584400"/>
          </a:xfrm>
          <a:prstGeom prst="rect">
            <a:avLst/>
          </a:prstGeom>
          <a:noFill/>
          <a:ln>
            <a:noFill/>
          </a:ln>
        </p:spPr>
        <p:txBody>
          <a:bodyPr anchorCtr="0" anchor="t" bIns="0" lIns="0" spcFirstLastPara="1" rIns="0" wrap="square" tIns="0">
            <a:spAutoFit/>
          </a:bodyPr>
          <a:lstStyle/>
          <a:p>
            <a:pPr indent="0" lvl="0" marL="0" marR="0" rtl="0" algn="ctr">
              <a:lnSpc>
                <a:spcPct val="92592"/>
              </a:lnSpc>
              <a:spcBef>
                <a:spcPts val="0"/>
              </a:spcBef>
              <a:spcAft>
                <a:spcPts val="0"/>
              </a:spcAft>
              <a:buNone/>
            </a:pPr>
            <a:r>
              <a:rPr b="1" lang="en" sz="4100">
                <a:solidFill>
                  <a:srgbClr val="326297"/>
                </a:solidFill>
                <a:latin typeface="Quattrocento Sans"/>
                <a:ea typeface="Quattrocento Sans"/>
                <a:cs typeface="Quattrocento Sans"/>
                <a:sym typeface="Quattrocento Sans"/>
              </a:rPr>
              <a:t>Net Annual Cost or Savings</a:t>
            </a:r>
            <a:endParaRPr b="1" sz="4100">
              <a:solidFill>
                <a:srgbClr val="326297"/>
              </a:solidFill>
              <a:latin typeface="Quattrocento Sans"/>
              <a:ea typeface="Quattrocento Sans"/>
              <a:cs typeface="Quattrocento Sans"/>
              <a:sym typeface="Quattrocento Sans"/>
            </a:endParaRPr>
          </a:p>
        </p:txBody>
      </p:sp>
      <p:sp>
        <p:nvSpPr>
          <p:cNvPr id="1422" name="Google Shape;1422;p105"/>
          <p:cNvSpPr txBox="1"/>
          <p:nvPr/>
        </p:nvSpPr>
        <p:spPr>
          <a:xfrm>
            <a:off x="8581343" y="4786228"/>
            <a:ext cx="296100" cy="1386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lang="en" sz="900">
                <a:solidFill>
                  <a:srgbClr val="326297"/>
                </a:solidFill>
                <a:latin typeface="Arial"/>
                <a:ea typeface="Arial"/>
                <a:cs typeface="Arial"/>
                <a:sym typeface="Arial"/>
              </a:rPr>
              <a:t>6</a:t>
            </a:r>
            <a:endParaRPr sz="1100"/>
          </a:p>
        </p:txBody>
      </p:sp>
      <p:sp>
        <p:nvSpPr>
          <p:cNvPr id="1423" name="Google Shape;1423;p105"/>
          <p:cNvSpPr txBox="1"/>
          <p:nvPr>
            <p:ph idx="12" type="sldNum"/>
          </p:nvPr>
        </p:nvSpPr>
        <p:spPr>
          <a:xfrm>
            <a:off x="4914900" y="3575449"/>
            <a:ext cx="1600200" cy="2055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cxnSp>
        <p:nvCxnSpPr>
          <p:cNvPr id="1424" name="Google Shape;1424;p105"/>
          <p:cNvCxnSpPr/>
          <p:nvPr/>
        </p:nvCxnSpPr>
        <p:spPr>
          <a:xfrm rot="10800000">
            <a:off x="6485525" y="2140700"/>
            <a:ext cx="4500" cy="347700"/>
          </a:xfrm>
          <a:prstGeom prst="straightConnector1">
            <a:avLst/>
          </a:prstGeom>
          <a:noFill/>
          <a:ln cap="flat" cmpd="sng" w="9525">
            <a:solidFill>
              <a:schemeClr val="dk2"/>
            </a:solidFill>
            <a:prstDash val="solid"/>
            <a:round/>
            <a:headEnd len="med" w="med" type="none"/>
            <a:tailEnd len="med" w="med" type="triangle"/>
          </a:ln>
        </p:spPr>
      </p:cxnSp>
      <p:cxnSp>
        <p:nvCxnSpPr>
          <p:cNvPr id="1425" name="Google Shape;1425;p105"/>
          <p:cNvCxnSpPr/>
          <p:nvPr/>
        </p:nvCxnSpPr>
        <p:spPr>
          <a:xfrm>
            <a:off x="6483725" y="2550900"/>
            <a:ext cx="8100" cy="358800"/>
          </a:xfrm>
          <a:prstGeom prst="straightConnector1">
            <a:avLst/>
          </a:prstGeom>
          <a:noFill/>
          <a:ln cap="flat" cmpd="sng" w="9525">
            <a:solidFill>
              <a:schemeClr val="dk2"/>
            </a:solidFill>
            <a:prstDash val="solid"/>
            <a:round/>
            <a:headEnd len="med" w="med" type="none"/>
            <a:tailEnd len="med" w="med" type="triangle"/>
          </a:ln>
        </p:spPr>
      </p:cxnSp>
      <p:sp>
        <p:nvSpPr>
          <p:cNvPr id="1426" name="Google Shape;1426;p105"/>
          <p:cNvSpPr txBox="1"/>
          <p:nvPr/>
        </p:nvSpPr>
        <p:spPr>
          <a:xfrm>
            <a:off x="5903550" y="1841938"/>
            <a:ext cx="1430700" cy="20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rPr>
              <a:t>Costs money</a:t>
            </a:r>
            <a:endParaRPr sz="1200">
              <a:solidFill>
                <a:schemeClr val="dk1"/>
              </a:solidFill>
            </a:endParaRPr>
          </a:p>
        </p:txBody>
      </p:sp>
      <p:sp>
        <p:nvSpPr>
          <p:cNvPr id="1427" name="Google Shape;1427;p105"/>
          <p:cNvSpPr txBox="1"/>
          <p:nvPr/>
        </p:nvSpPr>
        <p:spPr>
          <a:xfrm>
            <a:off x="5903550" y="2929175"/>
            <a:ext cx="1430700" cy="20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rPr>
              <a:t>Saves money</a:t>
            </a:r>
            <a:endParaRPr sz="1200">
              <a:solidFill>
                <a:schemeClr val="dk1"/>
              </a:solidFill>
            </a:endParaRPr>
          </a:p>
        </p:txBody>
      </p:sp>
      <p:sp>
        <p:nvSpPr>
          <p:cNvPr id="1428" name="Google Shape;1428;p105"/>
          <p:cNvSpPr/>
          <p:nvPr/>
        </p:nvSpPr>
        <p:spPr>
          <a:xfrm>
            <a:off x="3861070" y="2462932"/>
            <a:ext cx="183000" cy="1830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429" name="Google Shape;1429;p105"/>
          <p:cNvCxnSpPr>
            <a:stCxn id="1428" idx="7"/>
          </p:cNvCxnSpPr>
          <p:nvPr/>
        </p:nvCxnSpPr>
        <p:spPr>
          <a:xfrm flipH="1" rot="10800000">
            <a:off x="4017271" y="1469732"/>
            <a:ext cx="830100" cy="1020000"/>
          </a:xfrm>
          <a:prstGeom prst="straightConnector1">
            <a:avLst/>
          </a:prstGeom>
          <a:noFill/>
          <a:ln cap="flat" cmpd="sng" w="9525">
            <a:solidFill>
              <a:schemeClr val="dk2"/>
            </a:solidFill>
            <a:prstDash val="solid"/>
            <a:round/>
            <a:headEnd len="med" w="med" type="none"/>
            <a:tailEnd len="med" w="med" type="triangle"/>
          </a:ln>
        </p:spPr>
      </p:cxnSp>
      <p:sp>
        <p:nvSpPr>
          <p:cNvPr id="1430" name="Google Shape;1430;p105"/>
          <p:cNvSpPr txBox="1"/>
          <p:nvPr/>
        </p:nvSpPr>
        <p:spPr>
          <a:xfrm>
            <a:off x="4835825" y="1079463"/>
            <a:ext cx="1430700" cy="20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rPr>
              <a:t>Pivot point</a:t>
            </a:r>
            <a:endParaRPr sz="1200">
              <a:solidFill>
                <a:schemeClr val="dk1"/>
              </a:solidFill>
            </a:endParaRPr>
          </a:p>
          <a:p>
            <a:pPr indent="0" lvl="0" marL="0" rtl="0" algn="l">
              <a:spcBef>
                <a:spcPts val="0"/>
              </a:spcBef>
              <a:spcAft>
                <a:spcPts val="0"/>
              </a:spcAft>
              <a:buNone/>
            </a:pPr>
            <a:r>
              <a:rPr lang="en" sz="1200">
                <a:solidFill>
                  <a:schemeClr val="dk1"/>
                </a:solidFill>
              </a:rPr>
              <a:t>2038</a:t>
            </a:r>
            <a:endParaRPr sz="1200">
              <a:solidFill>
                <a:schemeClr val="dk1"/>
              </a:solidFill>
            </a:endParaRPr>
          </a:p>
        </p:txBody>
      </p:sp>
      <p:sp>
        <p:nvSpPr>
          <p:cNvPr id="1431" name="Google Shape;1431;p105"/>
          <p:cNvSpPr txBox="1"/>
          <p:nvPr>
            <p:ph idx="12" type="sldNum"/>
          </p:nvPr>
        </p:nvSpPr>
        <p:spPr>
          <a:xfrm>
            <a:off x="6553200" y="4767265"/>
            <a:ext cx="21336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436" name="Shape 1436"/>
        <p:cNvGrpSpPr/>
        <p:nvPr/>
      </p:nvGrpSpPr>
      <p:grpSpPr>
        <a:xfrm>
          <a:off x="0" y="0"/>
          <a:ext cx="0" cy="0"/>
          <a:chOff x="0" y="0"/>
          <a:chExt cx="0" cy="0"/>
        </a:xfrm>
      </p:grpSpPr>
      <p:sp>
        <p:nvSpPr>
          <p:cNvPr id="1437" name="Google Shape;1437;p106"/>
          <p:cNvSpPr txBox="1"/>
          <p:nvPr/>
        </p:nvSpPr>
        <p:spPr>
          <a:xfrm>
            <a:off x="-1" y="674278"/>
            <a:ext cx="9144000" cy="406500"/>
          </a:xfrm>
          <a:prstGeom prst="rect">
            <a:avLst/>
          </a:prstGeom>
          <a:noFill/>
          <a:ln>
            <a:noFill/>
          </a:ln>
        </p:spPr>
        <p:txBody>
          <a:bodyPr anchorCtr="0" anchor="t" bIns="0" lIns="0" spcFirstLastPara="1" rIns="0" wrap="square" tIns="0">
            <a:spAutoFit/>
          </a:bodyPr>
          <a:lstStyle/>
          <a:p>
            <a:pPr indent="0" lvl="0" marL="0" marR="0" rtl="0" algn="ctr">
              <a:lnSpc>
                <a:spcPct val="73333"/>
              </a:lnSpc>
              <a:spcBef>
                <a:spcPts val="0"/>
              </a:spcBef>
              <a:spcAft>
                <a:spcPts val="0"/>
              </a:spcAft>
              <a:buNone/>
            </a:pPr>
            <a:r>
              <a:rPr b="1" lang="en" sz="1800">
                <a:solidFill>
                  <a:srgbClr val="4DA4DF"/>
                </a:solidFill>
                <a:latin typeface="Quattrocento Sans"/>
                <a:ea typeface="Quattrocento Sans"/>
                <a:cs typeface="Quattrocento Sans"/>
                <a:sym typeface="Quattrocento Sans"/>
              </a:rPr>
              <a:t>Comparison of Low Carbon (LC) Mixed Fuels (MF) and Community Driven (CD) Scenarios</a:t>
            </a:r>
            <a:endParaRPr b="1" sz="1800">
              <a:solidFill>
                <a:srgbClr val="4DA4DF"/>
              </a:solidFill>
              <a:latin typeface="Quattrocento Sans"/>
              <a:ea typeface="Quattrocento Sans"/>
              <a:cs typeface="Quattrocento Sans"/>
              <a:sym typeface="Quattrocento Sans"/>
            </a:endParaRPr>
          </a:p>
          <a:p>
            <a:pPr indent="0" lvl="0" marL="0" marR="0" rtl="0" algn="ctr">
              <a:lnSpc>
                <a:spcPct val="73333"/>
              </a:lnSpc>
              <a:spcBef>
                <a:spcPts val="0"/>
              </a:spcBef>
              <a:spcAft>
                <a:spcPts val="0"/>
              </a:spcAft>
              <a:buNone/>
            </a:pPr>
            <a:r>
              <a:t/>
            </a:r>
            <a:endParaRPr b="1" sz="1800">
              <a:solidFill>
                <a:srgbClr val="4DA4DF"/>
              </a:solidFill>
              <a:latin typeface="Quattrocento Sans"/>
              <a:ea typeface="Quattrocento Sans"/>
              <a:cs typeface="Quattrocento Sans"/>
              <a:sym typeface="Quattrocento Sans"/>
            </a:endParaRPr>
          </a:p>
        </p:txBody>
      </p:sp>
      <p:sp>
        <p:nvSpPr>
          <p:cNvPr id="1438" name="Google Shape;1438;p106"/>
          <p:cNvSpPr txBox="1"/>
          <p:nvPr/>
        </p:nvSpPr>
        <p:spPr>
          <a:xfrm>
            <a:off x="0" y="47298"/>
            <a:ext cx="9144000" cy="584400"/>
          </a:xfrm>
          <a:prstGeom prst="rect">
            <a:avLst/>
          </a:prstGeom>
          <a:noFill/>
          <a:ln>
            <a:noFill/>
          </a:ln>
        </p:spPr>
        <p:txBody>
          <a:bodyPr anchorCtr="0" anchor="t" bIns="0" lIns="0" spcFirstLastPara="1" rIns="0" wrap="square" tIns="0">
            <a:spAutoFit/>
          </a:bodyPr>
          <a:lstStyle/>
          <a:p>
            <a:pPr indent="0" lvl="0" marL="0" marR="0" rtl="0" algn="ctr">
              <a:lnSpc>
                <a:spcPct val="92592"/>
              </a:lnSpc>
              <a:spcBef>
                <a:spcPts val="0"/>
              </a:spcBef>
              <a:spcAft>
                <a:spcPts val="0"/>
              </a:spcAft>
              <a:buNone/>
            </a:pPr>
            <a:r>
              <a:rPr b="1" lang="en" sz="4100">
                <a:solidFill>
                  <a:srgbClr val="326297"/>
                </a:solidFill>
                <a:latin typeface="Quattrocento Sans"/>
                <a:ea typeface="Quattrocento Sans"/>
                <a:cs typeface="Quattrocento Sans"/>
                <a:sym typeface="Quattrocento Sans"/>
              </a:rPr>
              <a:t>Net Annual Cost or Savings</a:t>
            </a:r>
            <a:endParaRPr b="1" sz="4100">
              <a:solidFill>
                <a:srgbClr val="326297"/>
              </a:solidFill>
              <a:latin typeface="Quattrocento Sans"/>
              <a:ea typeface="Quattrocento Sans"/>
              <a:cs typeface="Quattrocento Sans"/>
              <a:sym typeface="Quattrocento Sans"/>
            </a:endParaRPr>
          </a:p>
        </p:txBody>
      </p:sp>
      <p:sp>
        <p:nvSpPr>
          <p:cNvPr id="1439" name="Google Shape;1439;p106"/>
          <p:cNvSpPr txBox="1"/>
          <p:nvPr/>
        </p:nvSpPr>
        <p:spPr>
          <a:xfrm>
            <a:off x="8581343" y="4786228"/>
            <a:ext cx="296100" cy="1386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lang="en" sz="900">
                <a:solidFill>
                  <a:srgbClr val="326297"/>
                </a:solidFill>
                <a:latin typeface="Arial"/>
                <a:ea typeface="Arial"/>
                <a:cs typeface="Arial"/>
                <a:sym typeface="Arial"/>
              </a:rPr>
              <a:t>6</a:t>
            </a:r>
            <a:endParaRPr sz="1100"/>
          </a:p>
        </p:txBody>
      </p:sp>
      <p:sp>
        <p:nvSpPr>
          <p:cNvPr id="1440" name="Google Shape;1440;p106"/>
          <p:cNvSpPr txBox="1"/>
          <p:nvPr>
            <p:ph idx="12" type="sldNum"/>
          </p:nvPr>
        </p:nvSpPr>
        <p:spPr>
          <a:xfrm>
            <a:off x="6553200" y="4767265"/>
            <a:ext cx="21336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pic>
        <p:nvPicPr>
          <p:cNvPr id="1441" name="Google Shape;1441;p106"/>
          <p:cNvPicPr preferRelativeResize="0"/>
          <p:nvPr/>
        </p:nvPicPr>
        <p:blipFill rotWithShape="1">
          <a:blip r:embed="rId3">
            <a:alphaModFix/>
          </a:blip>
          <a:srcRect b="23895" l="9773" r="21156" t="8141"/>
          <a:stretch/>
        </p:blipFill>
        <p:spPr>
          <a:xfrm>
            <a:off x="1528763" y="959150"/>
            <a:ext cx="6086475" cy="3566025"/>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446" name="Shape 1446"/>
        <p:cNvGrpSpPr/>
        <p:nvPr/>
      </p:nvGrpSpPr>
      <p:grpSpPr>
        <a:xfrm>
          <a:off x="0" y="0"/>
          <a:ext cx="0" cy="0"/>
          <a:chOff x="0" y="0"/>
          <a:chExt cx="0" cy="0"/>
        </a:xfrm>
      </p:grpSpPr>
      <p:sp>
        <p:nvSpPr>
          <p:cNvPr id="1447" name="Google Shape;1447;p107"/>
          <p:cNvSpPr txBox="1"/>
          <p:nvPr/>
        </p:nvSpPr>
        <p:spPr>
          <a:xfrm>
            <a:off x="0" y="47298"/>
            <a:ext cx="9144000" cy="584400"/>
          </a:xfrm>
          <a:prstGeom prst="rect">
            <a:avLst/>
          </a:prstGeom>
          <a:noFill/>
          <a:ln>
            <a:noFill/>
          </a:ln>
        </p:spPr>
        <p:txBody>
          <a:bodyPr anchorCtr="0" anchor="t" bIns="0" lIns="0" spcFirstLastPara="1" rIns="0" wrap="square" tIns="0">
            <a:spAutoFit/>
          </a:bodyPr>
          <a:lstStyle/>
          <a:p>
            <a:pPr indent="0" lvl="0" marL="0" marR="0" rtl="0" algn="ctr">
              <a:lnSpc>
                <a:spcPct val="92592"/>
              </a:lnSpc>
              <a:spcBef>
                <a:spcPts val="0"/>
              </a:spcBef>
              <a:spcAft>
                <a:spcPts val="0"/>
              </a:spcAft>
              <a:buNone/>
            </a:pPr>
            <a:r>
              <a:rPr b="1" lang="en" sz="4100">
                <a:solidFill>
                  <a:srgbClr val="326297"/>
                </a:solidFill>
                <a:latin typeface="Quattrocento Sans"/>
                <a:ea typeface="Quattrocento Sans"/>
                <a:cs typeface="Quattrocento Sans"/>
                <a:sym typeface="Quattrocento Sans"/>
              </a:rPr>
              <a:t>Cumulative Costs and Savings</a:t>
            </a:r>
            <a:endParaRPr b="1" sz="4100">
              <a:solidFill>
                <a:srgbClr val="326297"/>
              </a:solidFill>
              <a:latin typeface="Quattrocento Sans"/>
              <a:ea typeface="Quattrocento Sans"/>
              <a:cs typeface="Quattrocento Sans"/>
              <a:sym typeface="Quattrocento Sans"/>
            </a:endParaRPr>
          </a:p>
        </p:txBody>
      </p:sp>
      <p:sp>
        <p:nvSpPr>
          <p:cNvPr id="1448" name="Google Shape;1448;p107"/>
          <p:cNvSpPr txBox="1"/>
          <p:nvPr/>
        </p:nvSpPr>
        <p:spPr>
          <a:xfrm>
            <a:off x="71674" y="653990"/>
            <a:ext cx="9144000" cy="203100"/>
          </a:xfrm>
          <a:prstGeom prst="rect">
            <a:avLst/>
          </a:prstGeom>
          <a:noFill/>
          <a:ln>
            <a:noFill/>
          </a:ln>
        </p:spPr>
        <p:txBody>
          <a:bodyPr anchorCtr="0" anchor="t" bIns="0" lIns="0" spcFirstLastPara="1" rIns="0" wrap="square" tIns="0">
            <a:spAutoFit/>
          </a:bodyPr>
          <a:lstStyle/>
          <a:p>
            <a:pPr indent="0" lvl="0" marL="0" marR="0" rtl="0" algn="ctr">
              <a:lnSpc>
                <a:spcPct val="73333"/>
              </a:lnSpc>
              <a:spcBef>
                <a:spcPts val="0"/>
              </a:spcBef>
              <a:spcAft>
                <a:spcPts val="0"/>
              </a:spcAft>
              <a:buNone/>
            </a:pPr>
            <a:r>
              <a:rPr b="1" lang="en" sz="1800">
                <a:solidFill>
                  <a:srgbClr val="4DA4DF"/>
                </a:solidFill>
                <a:latin typeface="Quattrocento Sans"/>
                <a:ea typeface="Quattrocento Sans"/>
                <a:cs typeface="Quattrocento Sans"/>
                <a:sym typeface="Quattrocento Sans"/>
              </a:rPr>
              <a:t>Low Carbon Scenario Present Value (3% discounting rate, 2026-2050)</a:t>
            </a:r>
            <a:endParaRPr b="1" sz="1800">
              <a:solidFill>
                <a:srgbClr val="4DA4DF"/>
              </a:solidFill>
              <a:latin typeface="Quattrocento Sans"/>
              <a:ea typeface="Quattrocento Sans"/>
              <a:cs typeface="Quattrocento Sans"/>
              <a:sym typeface="Quattrocento Sans"/>
            </a:endParaRPr>
          </a:p>
        </p:txBody>
      </p:sp>
      <p:sp>
        <p:nvSpPr>
          <p:cNvPr id="1449" name="Google Shape;1449;p107"/>
          <p:cNvSpPr txBox="1"/>
          <p:nvPr>
            <p:ph idx="12" type="sldNum"/>
          </p:nvPr>
        </p:nvSpPr>
        <p:spPr>
          <a:xfrm>
            <a:off x="6553200" y="4767265"/>
            <a:ext cx="21336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1450" name="Google Shape;1450;p107"/>
          <p:cNvPicPr preferRelativeResize="0"/>
          <p:nvPr/>
        </p:nvPicPr>
        <p:blipFill rotWithShape="1">
          <a:blip r:embed="rId3">
            <a:alphaModFix/>
          </a:blip>
          <a:srcRect b="20744" l="7015" r="12534" t="3267"/>
          <a:stretch/>
        </p:blipFill>
        <p:spPr>
          <a:xfrm>
            <a:off x="1604963" y="1145313"/>
            <a:ext cx="5934075" cy="333375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455" name="Shape 1455"/>
        <p:cNvGrpSpPr/>
        <p:nvPr/>
      </p:nvGrpSpPr>
      <p:grpSpPr>
        <a:xfrm>
          <a:off x="0" y="0"/>
          <a:ext cx="0" cy="0"/>
          <a:chOff x="0" y="0"/>
          <a:chExt cx="0" cy="0"/>
        </a:xfrm>
      </p:grpSpPr>
      <p:sp>
        <p:nvSpPr>
          <p:cNvPr id="1456" name="Google Shape;1456;p108"/>
          <p:cNvSpPr txBox="1"/>
          <p:nvPr/>
        </p:nvSpPr>
        <p:spPr>
          <a:xfrm>
            <a:off x="0" y="47298"/>
            <a:ext cx="9144000" cy="584400"/>
          </a:xfrm>
          <a:prstGeom prst="rect">
            <a:avLst/>
          </a:prstGeom>
          <a:noFill/>
          <a:ln>
            <a:noFill/>
          </a:ln>
        </p:spPr>
        <p:txBody>
          <a:bodyPr anchorCtr="0" anchor="t" bIns="0" lIns="0" spcFirstLastPara="1" rIns="0" wrap="square" tIns="0">
            <a:spAutoFit/>
          </a:bodyPr>
          <a:lstStyle/>
          <a:p>
            <a:pPr indent="0" lvl="0" marL="0" marR="0" rtl="0" algn="ctr">
              <a:lnSpc>
                <a:spcPct val="92592"/>
              </a:lnSpc>
              <a:spcBef>
                <a:spcPts val="0"/>
              </a:spcBef>
              <a:spcAft>
                <a:spcPts val="0"/>
              </a:spcAft>
              <a:buNone/>
            </a:pPr>
            <a:r>
              <a:rPr b="1" lang="en" sz="4100">
                <a:solidFill>
                  <a:srgbClr val="326297"/>
                </a:solidFill>
                <a:latin typeface="Quattrocento Sans"/>
                <a:ea typeface="Quattrocento Sans"/>
                <a:cs typeface="Quattrocento Sans"/>
                <a:sym typeface="Quattrocento Sans"/>
              </a:rPr>
              <a:t>Cumulative Costs and Savings</a:t>
            </a:r>
            <a:endParaRPr b="1" sz="4100">
              <a:solidFill>
                <a:srgbClr val="326297"/>
              </a:solidFill>
              <a:latin typeface="Quattrocento Sans"/>
              <a:ea typeface="Quattrocento Sans"/>
              <a:cs typeface="Quattrocento Sans"/>
              <a:sym typeface="Quattrocento Sans"/>
            </a:endParaRPr>
          </a:p>
        </p:txBody>
      </p:sp>
      <p:sp>
        <p:nvSpPr>
          <p:cNvPr id="1457" name="Google Shape;1457;p108"/>
          <p:cNvSpPr txBox="1"/>
          <p:nvPr/>
        </p:nvSpPr>
        <p:spPr>
          <a:xfrm>
            <a:off x="71674" y="653990"/>
            <a:ext cx="9144000" cy="203100"/>
          </a:xfrm>
          <a:prstGeom prst="rect">
            <a:avLst/>
          </a:prstGeom>
          <a:noFill/>
          <a:ln>
            <a:noFill/>
          </a:ln>
        </p:spPr>
        <p:txBody>
          <a:bodyPr anchorCtr="0" anchor="t" bIns="0" lIns="0" spcFirstLastPara="1" rIns="0" wrap="square" tIns="0">
            <a:spAutoFit/>
          </a:bodyPr>
          <a:lstStyle/>
          <a:p>
            <a:pPr indent="0" lvl="0" marL="0" marR="0" rtl="0" algn="ctr">
              <a:lnSpc>
                <a:spcPct val="73333"/>
              </a:lnSpc>
              <a:spcBef>
                <a:spcPts val="0"/>
              </a:spcBef>
              <a:spcAft>
                <a:spcPts val="0"/>
              </a:spcAft>
              <a:buNone/>
            </a:pPr>
            <a:r>
              <a:rPr b="1" lang="en" sz="1800">
                <a:solidFill>
                  <a:srgbClr val="4DA4DF"/>
                </a:solidFill>
                <a:latin typeface="Quattrocento Sans"/>
                <a:ea typeface="Quattrocento Sans"/>
                <a:cs typeface="Quattrocento Sans"/>
                <a:sym typeface="Quattrocento Sans"/>
              </a:rPr>
              <a:t>Present Value in All Scenarios (3% discounting rate, 2026-2050)</a:t>
            </a:r>
            <a:endParaRPr b="1" sz="1800">
              <a:solidFill>
                <a:srgbClr val="4DA4DF"/>
              </a:solidFill>
              <a:latin typeface="Quattrocento Sans"/>
              <a:ea typeface="Quattrocento Sans"/>
              <a:cs typeface="Quattrocento Sans"/>
              <a:sym typeface="Quattrocento Sans"/>
            </a:endParaRPr>
          </a:p>
        </p:txBody>
      </p:sp>
      <p:sp>
        <p:nvSpPr>
          <p:cNvPr id="1458" name="Google Shape;1458;p108"/>
          <p:cNvSpPr txBox="1"/>
          <p:nvPr>
            <p:ph idx="12" type="sldNum"/>
          </p:nvPr>
        </p:nvSpPr>
        <p:spPr>
          <a:xfrm>
            <a:off x="6553200" y="4767265"/>
            <a:ext cx="21336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1459" name="Google Shape;1459;p108"/>
          <p:cNvPicPr preferRelativeResize="0"/>
          <p:nvPr/>
        </p:nvPicPr>
        <p:blipFill rotWithShape="1">
          <a:blip r:embed="rId3">
            <a:alphaModFix/>
          </a:blip>
          <a:srcRect b="24575" l="7229" r="25010" t="7779"/>
          <a:stretch/>
        </p:blipFill>
        <p:spPr>
          <a:xfrm>
            <a:off x="1609725" y="942125"/>
            <a:ext cx="5924550" cy="3514725"/>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464" name="Shape 1464"/>
        <p:cNvGrpSpPr/>
        <p:nvPr/>
      </p:nvGrpSpPr>
      <p:grpSpPr>
        <a:xfrm>
          <a:off x="0" y="0"/>
          <a:ext cx="0" cy="0"/>
          <a:chOff x="0" y="0"/>
          <a:chExt cx="0" cy="0"/>
        </a:xfrm>
      </p:grpSpPr>
      <p:sp>
        <p:nvSpPr>
          <p:cNvPr id="1465" name="Google Shape;1465;p109"/>
          <p:cNvSpPr txBox="1"/>
          <p:nvPr>
            <p:ph type="ctrTitle"/>
          </p:nvPr>
        </p:nvSpPr>
        <p:spPr>
          <a:xfrm>
            <a:off x="685800" y="1969296"/>
            <a:ext cx="7772400" cy="1102500"/>
          </a:xfrm>
          <a:prstGeom prst="rect">
            <a:avLst/>
          </a:prstGeom>
          <a:noFill/>
          <a:ln>
            <a:noFill/>
          </a:ln>
        </p:spPr>
        <p:txBody>
          <a:bodyPr anchorCtr="0" anchor="b" bIns="34275" lIns="68575" spcFirstLastPara="1" rIns="68575" wrap="square" tIns="34275">
            <a:noAutofit/>
          </a:bodyPr>
          <a:lstStyle/>
          <a:p>
            <a:pPr indent="0" lvl="0" marL="0" rtl="0" algn="ctr">
              <a:spcBef>
                <a:spcPts val="0"/>
              </a:spcBef>
              <a:spcAft>
                <a:spcPts val="0"/>
              </a:spcAft>
              <a:buNone/>
            </a:pPr>
            <a:r>
              <a:rPr b="1" lang="en" sz="4100">
                <a:solidFill>
                  <a:schemeClr val="lt1"/>
                </a:solidFill>
                <a:latin typeface="Quattrocento Sans"/>
                <a:ea typeface="Quattrocento Sans"/>
                <a:cs typeface="Quattrocento Sans"/>
                <a:sym typeface="Quattrocento Sans"/>
              </a:rPr>
              <a:t>Sector Highlights</a:t>
            </a:r>
            <a:endParaRPr/>
          </a:p>
        </p:txBody>
      </p:sp>
      <p:sp>
        <p:nvSpPr>
          <p:cNvPr id="1466" name="Google Shape;1466;p109"/>
          <p:cNvSpPr txBox="1"/>
          <p:nvPr/>
        </p:nvSpPr>
        <p:spPr>
          <a:xfrm>
            <a:off x="6368731" y="1156938"/>
            <a:ext cx="3145200" cy="1617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600">
                <a:solidFill>
                  <a:srgbClr val="FFFFFF"/>
                </a:solidFill>
                <a:latin typeface="Calibri"/>
                <a:ea typeface="Calibri"/>
                <a:cs typeface="Calibri"/>
                <a:sym typeface="Calibri"/>
              </a:rPr>
              <a:t>Photo taken and owned by NDCNR, permission granted to NDEP</a:t>
            </a:r>
            <a:endParaRPr sz="600">
              <a:solidFill>
                <a:schemeClr val="dk1"/>
              </a:solidFill>
              <a:latin typeface="Calibri"/>
              <a:ea typeface="Calibri"/>
              <a:cs typeface="Calibri"/>
              <a:sym typeface="Calibri"/>
            </a:endParaRPr>
          </a:p>
        </p:txBody>
      </p:sp>
      <p:sp>
        <p:nvSpPr>
          <p:cNvPr id="1467" name="Google Shape;1467;p109"/>
          <p:cNvSpPr txBox="1"/>
          <p:nvPr>
            <p:ph idx="12" type="sldNum"/>
          </p:nvPr>
        </p:nvSpPr>
        <p:spPr>
          <a:xfrm>
            <a:off x="6553200" y="4767265"/>
            <a:ext cx="21336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pic>
        <p:nvPicPr>
          <p:cNvPr id="1468" name="Google Shape;1468;p109" title="Nine Mile_4_Nevada State Parks Flickr..jpg"/>
          <p:cNvPicPr preferRelativeResize="0"/>
          <p:nvPr/>
        </p:nvPicPr>
        <p:blipFill rotWithShape="1">
          <a:blip r:embed="rId3">
            <a:alphaModFix/>
          </a:blip>
          <a:srcRect b="30605" l="0" r="0" t="30921"/>
          <a:stretch/>
        </p:blipFill>
        <p:spPr>
          <a:xfrm>
            <a:off x="0" y="0"/>
            <a:ext cx="9165123" cy="2134976"/>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473" name="Shape 1473"/>
        <p:cNvGrpSpPr/>
        <p:nvPr/>
      </p:nvGrpSpPr>
      <p:grpSpPr>
        <a:xfrm>
          <a:off x="0" y="0"/>
          <a:ext cx="0" cy="0"/>
          <a:chOff x="0" y="0"/>
          <a:chExt cx="0" cy="0"/>
        </a:xfrm>
      </p:grpSpPr>
      <p:sp>
        <p:nvSpPr>
          <p:cNvPr id="1474" name="Google Shape;1474;p110"/>
          <p:cNvSpPr txBox="1"/>
          <p:nvPr>
            <p:ph type="ctrTitle"/>
          </p:nvPr>
        </p:nvSpPr>
        <p:spPr>
          <a:xfrm>
            <a:off x="3686175" y="460611"/>
            <a:ext cx="6411300" cy="592800"/>
          </a:xfrm>
          <a:prstGeom prst="rect">
            <a:avLst/>
          </a:prstGeom>
          <a:noFill/>
          <a:ln>
            <a:noFill/>
          </a:ln>
        </p:spPr>
        <p:txBody>
          <a:bodyPr anchorCtr="0" anchor="b" bIns="34275" lIns="68575" spcFirstLastPara="1" rIns="68575" wrap="square" tIns="34275">
            <a:noAutofit/>
          </a:bodyPr>
          <a:lstStyle/>
          <a:p>
            <a:pPr indent="0" lvl="0" marL="0" rtl="0" algn="l">
              <a:lnSpc>
                <a:spcPct val="111111"/>
              </a:lnSpc>
              <a:spcBef>
                <a:spcPts val="0"/>
              </a:spcBef>
              <a:spcAft>
                <a:spcPts val="0"/>
              </a:spcAft>
              <a:buNone/>
            </a:pPr>
            <a:r>
              <a:rPr b="1" lang="en" sz="4100">
                <a:solidFill>
                  <a:srgbClr val="326297"/>
                </a:solidFill>
              </a:rPr>
              <a:t>Energy </a:t>
            </a:r>
            <a:endParaRPr/>
          </a:p>
        </p:txBody>
      </p:sp>
      <p:sp>
        <p:nvSpPr>
          <p:cNvPr id="1475" name="Google Shape;1475;p110"/>
          <p:cNvSpPr txBox="1"/>
          <p:nvPr/>
        </p:nvSpPr>
        <p:spPr>
          <a:xfrm>
            <a:off x="3788400" y="1053400"/>
            <a:ext cx="4932000" cy="256500"/>
          </a:xfrm>
          <a:prstGeom prst="rect">
            <a:avLst/>
          </a:prstGeom>
          <a:noFill/>
          <a:ln>
            <a:noFill/>
          </a:ln>
        </p:spPr>
        <p:txBody>
          <a:bodyPr anchorCtr="0" anchor="t" bIns="0" lIns="0" spcFirstLastPara="1" rIns="0" wrap="square" tIns="0">
            <a:spAutoFit/>
          </a:bodyPr>
          <a:lstStyle/>
          <a:p>
            <a:pPr indent="0" lvl="0" marL="0" marR="0" rtl="0" algn="l">
              <a:lnSpc>
                <a:spcPct val="92592"/>
              </a:lnSpc>
              <a:spcBef>
                <a:spcPts val="0"/>
              </a:spcBef>
              <a:spcAft>
                <a:spcPts val="0"/>
              </a:spcAft>
              <a:buNone/>
            </a:pPr>
            <a:r>
              <a:rPr b="1" lang="en" sz="1800">
                <a:solidFill>
                  <a:srgbClr val="4DA4DF"/>
                </a:solidFill>
                <a:latin typeface="Quattrocento Sans"/>
                <a:ea typeface="Quattrocento Sans"/>
                <a:cs typeface="Quattrocento Sans"/>
                <a:sym typeface="Quattrocento Sans"/>
              </a:rPr>
              <a:t>Opportunity Area &amp; Measures </a:t>
            </a:r>
            <a:endParaRPr b="1" sz="1800">
              <a:solidFill>
                <a:srgbClr val="4DA4DF"/>
              </a:solidFill>
              <a:latin typeface="Quattrocento Sans"/>
              <a:ea typeface="Quattrocento Sans"/>
              <a:cs typeface="Quattrocento Sans"/>
              <a:sym typeface="Quattrocento Sans"/>
            </a:endParaRPr>
          </a:p>
        </p:txBody>
      </p:sp>
      <p:graphicFrame>
        <p:nvGraphicFramePr>
          <p:cNvPr id="1476" name="Google Shape;1476;p110"/>
          <p:cNvGraphicFramePr/>
          <p:nvPr/>
        </p:nvGraphicFramePr>
        <p:xfrm>
          <a:off x="3788403" y="1450334"/>
          <a:ext cx="3000000" cy="3000000"/>
        </p:xfrm>
        <a:graphic>
          <a:graphicData uri="http://schemas.openxmlformats.org/drawingml/2006/table">
            <a:tbl>
              <a:tblPr>
                <a:noFill/>
                <a:tableStyleId>{A07531F1-3F08-4196-9A21-179804664DD0}</a:tableStyleId>
              </a:tblPr>
              <a:tblGrid>
                <a:gridCol w="1623200"/>
                <a:gridCol w="3454525"/>
              </a:tblGrid>
              <a:tr h="410300">
                <a:tc rowSpan="4">
                  <a:txBody>
                    <a:bodyPr/>
                    <a:lstStyle/>
                    <a:p>
                      <a:pPr indent="0" lvl="0" marL="0" rtl="0" algn="l">
                        <a:spcBef>
                          <a:spcPts val="0"/>
                        </a:spcBef>
                        <a:spcAft>
                          <a:spcPts val="0"/>
                        </a:spcAft>
                        <a:buNone/>
                      </a:pPr>
                      <a:r>
                        <a:rPr lang="en" sz="1100">
                          <a:latin typeface="Quattrocento Sans"/>
                          <a:ea typeface="Quattrocento Sans"/>
                          <a:cs typeface="Quattrocento Sans"/>
                          <a:sym typeface="Quattrocento Sans"/>
                        </a:rPr>
                        <a:t>Power Nevada with Clean Energy</a:t>
                      </a:r>
                      <a:endParaRPr sz="1100">
                        <a:latin typeface="Quattrocento Sans"/>
                        <a:ea typeface="Quattrocento Sans"/>
                        <a:cs typeface="Quattrocento Sans"/>
                        <a:sym typeface="Quattrocento Sans"/>
                      </a:endParaRPr>
                    </a:p>
                  </a:txBody>
                  <a:tcPr marT="45725" marB="45725" marR="45725" marL="457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100">
                          <a:latin typeface="Quattrocento Sans"/>
                          <a:ea typeface="Quattrocento Sans"/>
                          <a:cs typeface="Quattrocento Sans"/>
                          <a:sym typeface="Quattrocento Sans"/>
                        </a:rPr>
                        <a:t>Paths to a Clean, Renewable, Reliable, and Resilient Grid for Nevada</a:t>
                      </a:r>
                      <a:endParaRPr sz="1100">
                        <a:latin typeface="Quattrocento Sans"/>
                        <a:ea typeface="Quattrocento Sans"/>
                        <a:cs typeface="Quattrocento Sans"/>
                        <a:sym typeface="Quattrocento Sans"/>
                      </a:endParaRPr>
                    </a:p>
                  </a:txBody>
                  <a:tcPr marT="63500" marB="63500" marR="63500" marL="635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17325">
                <a:tc vMerge="1"/>
                <a:tc>
                  <a:txBody>
                    <a:bodyPr/>
                    <a:lstStyle/>
                    <a:p>
                      <a:pPr indent="0" lvl="0" marL="0" marR="457200" rtl="0" algn="l">
                        <a:spcBef>
                          <a:spcPts val="0"/>
                        </a:spcBef>
                        <a:spcAft>
                          <a:spcPts val="0"/>
                        </a:spcAft>
                        <a:buNone/>
                      </a:pPr>
                      <a:r>
                        <a:rPr lang="en" sz="1100">
                          <a:latin typeface="Quattrocento Sans"/>
                          <a:ea typeface="Quattrocento Sans"/>
                          <a:cs typeface="Quattrocento Sans"/>
                          <a:sym typeface="Quattrocento Sans"/>
                        </a:rPr>
                        <a:t>Expand Residential Solar Access and Affordability with Financing and Technical Support Programs</a:t>
                      </a:r>
                      <a:endParaRPr sz="1100">
                        <a:latin typeface="Quattrocento Sans"/>
                        <a:ea typeface="Quattrocento Sans"/>
                        <a:cs typeface="Quattrocento Sans"/>
                        <a:sym typeface="Quattrocento Sans"/>
                      </a:endParaRPr>
                    </a:p>
                  </a:txBody>
                  <a:tcPr marT="63500" marB="63500" marR="63500" marL="635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91650">
                <a:tc vMerge="1"/>
                <a:tc>
                  <a:txBody>
                    <a:bodyPr/>
                    <a:lstStyle/>
                    <a:p>
                      <a:pPr indent="0" lvl="0" marL="0" marR="457200" rtl="0" algn="l">
                        <a:spcBef>
                          <a:spcPts val="0"/>
                        </a:spcBef>
                        <a:spcAft>
                          <a:spcPts val="0"/>
                        </a:spcAft>
                        <a:buNone/>
                      </a:pPr>
                      <a:r>
                        <a:rPr lang="en" sz="1100">
                          <a:latin typeface="Quattrocento Sans"/>
                          <a:ea typeface="Quattrocento Sans"/>
                          <a:cs typeface="Quattrocento Sans"/>
                          <a:sym typeface="Quattrocento Sans"/>
                        </a:rPr>
                        <a:t>Adopt Initiatives Supporting Community Solar and Renewable Co-ops</a:t>
                      </a:r>
                      <a:endParaRPr sz="1100">
                        <a:latin typeface="Quattrocento Sans"/>
                        <a:ea typeface="Quattrocento Sans"/>
                        <a:cs typeface="Quattrocento Sans"/>
                        <a:sym typeface="Quattrocento Sans"/>
                      </a:endParaRPr>
                    </a:p>
                  </a:txBody>
                  <a:tcPr marT="63500" marB="63500" marR="63500" marL="635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10300">
                <a:tc vMerge="1"/>
                <a:tc>
                  <a:txBody>
                    <a:bodyPr/>
                    <a:lstStyle/>
                    <a:p>
                      <a:pPr indent="0" lvl="0" marL="0" marR="457200" rtl="0" algn="l">
                        <a:spcBef>
                          <a:spcPts val="0"/>
                        </a:spcBef>
                        <a:spcAft>
                          <a:spcPts val="0"/>
                        </a:spcAft>
                        <a:buNone/>
                      </a:pPr>
                      <a:r>
                        <a:rPr lang="en" sz="1100">
                          <a:latin typeface="Quattrocento Sans"/>
                          <a:ea typeface="Quattrocento Sans"/>
                          <a:cs typeface="Quattrocento Sans"/>
                          <a:sym typeface="Quattrocento Sans"/>
                        </a:rPr>
                        <a:t>Scale Up Solar Installation in Commercial Sector with Financing and Technical Support Programs</a:t>
                      </a:r>
                      <a:endParaRPr sz="1100">
                        <a:latin typeface="Quattrocento Sans"/>
                        <a:ea typeface="Quattrocento Sans"/>
                        <a:cs typeface="Quattrocento Sans"/>
                        <a:sym typeface="Quattrocento Sans"/>
                      </a:endParaRPr>
                    </a:p>
                  </a:txBody>
                  <a:tcPr marT="63500" marB="63500" marR="63500" marL="635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pic>
        <p:nvPicPr>
          <p:cNvPr descr="Nellis Air Force Base Commemorates Opening Of Solar Array (Provided by Getty Images)" id="1477" name="Google Shape;1477;p110"/>
          <p:cNvPicPr preferRelativeResize="0"/>
          <p:nvPr/>
        </p:nvPicPr>
        <p:blipFill rotWithShape="1">
          <a:blip r:embed="rId3">
            <a:alphaModFix/>
          </a:blip>
          <a:srcRect b="0" l="0" r="0" t="5935"/>
          <a:stretch/>
        </p:blipFill>
        <p:spPr>
          <a:xfrm>
            <a:off x="0" y="0"/>
            <a:ext cx="3164549" cy="45802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0" name="Shape 640"/>
        <p:cNvGrpSpPr/>
        <p:nvPr/>
      </p:nvGrpSpPr>
      <p:grpSpPr>
        <a:xfrm>
          <a:off x="0" y="0"/>
          <a:ext cx="0" cy="0"/>
          <a:chOff x="0" y="0"/>
          <a:chExt cx="0" cy="0"/>
        </a:xfrm>
      </p:grpSpPr>
      <p:sp>
        <p:nvSpPr>
          <p:cNvPr id="641" name="Google Shape;641;p39"/>
          <p:cNvSpPr txBox="1"/>
          <p:nvPr/>
        </p:nvSpPr>
        <p:spPr>
          <a:xfrm>
            <a:off x="8581343" y="4786228"/>
            <a:ext cx="296100" cy="1386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lang="en" sz="900">
                <a:solidFill>
                  <a:srgbClr val="326297"/>
                </a:solidFill>
                <a:latin typeface="Arial"/>
                <a:ea typeface="Arial"/>
                <a:cs typeface="Arial"/>
                <a:sym typeface="Arial"/>
              </a:rPr>
              <a:t>6</a:t>
            </a:r>
            <a:endParaRPr sz="1100"/>
          </a:p>
        </p:txBody>
      </p:sp>
      <p:sp>
        <p:nvSpPr>
          <p:cNvPr id="642" name="Google Shape;642;p39"/>
          <p:cNvSpPr txBox="1"/>
          <p:nvPr>
            <p:ph idx="12" type="sldNum"/>
          </p:nvPr>
        </p:nvSpPr>
        <p:spPr>
          <a:xfrm>
            <a:off x="4980176" y="3392769"/>
            <a:ext cx="1569000" cy="201600"/>
          </a:xfrm>
          <a:prstGeom prst="rect">
            <a:avLst/>
          </a:prstGeom>
          <a:noFill/>
          <a:ln>
            <a:noFill/>
          </a:ln>
        </p:spPr>
        <p:txBody>
          <a:bodyPr anchorCtr="0" anchor="ctr" bIns="33600" lIns="67250" spcFirstLastPara="1" rIns="67250" wrap="square" tIns="33600">
            <a:noAutofit/>
          </a:bodyPr>
          <a:lstStyle/>
          <a:p>
            <a:pPr indent="0" lvl="0" marL="0" rtl="0" algn="r">
              <a:spcBef>
                <a:spcPts val="0"/>
              </a:spcBef>
              <a:spcAft>
                <a:spcPts val="0"/>
              </a:spcAft>
              <a:buNone/>
            </a:pPr>
            <a:fld id="{00000000-1234-1234-1234-123412341234}" type="slidenum">
              <a:rPr lang="en" sz="882"/>
              <a:t>‹#›</a:t>
            </a:fld>
            <a:endParaRPr sz="882"/>
          </a:p>
        </p:txBody>
      </p:sp>
      <p:sp>
        <p:nvSpPr>
          <p:cNvPr id="643" name="Google Shape;643;p39"/>
          <p:cNvSpPr txBox="1"/>
          <p:nvPr>
            <p:ph idx="12" type="sldNum"/>
          </p:nvPr>
        </p:nvSpPr>
        <p:spPr>
          <a:xfrm>
            <a:off x="6553200" y="4767265"/>
            <a:ext cx="21336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644" name="Google Shape;644;p39"/>
          <p:cNvSpPr/>
          <p:nvPr/>
        </p:nvSpPr>
        <p:spPr>
          <a:xfrm>
            <a:off x="1003626" y="968126"/>
            <a:ext cx="3517500" cy="2985600"/>
          </a:xfrm>
          <a:prstGeom prst="rect">
            <a:avLst/>
          </a:prstGeom>
          <a:solidFill>
            <a:srgbClr val="326297"/>
          </a:solidFill>
          <a:ln>
            <a:noFill/>
          </a:ln>
        </p:spPr>
        <p:txBody>
          <a:bodyPr anchorCtr="0" anchor="ctr" bIns="79200" lIns="79200" spcFirstLastPara="1" rIns="79200" wrap="square" tIns="79200">
            <a:noAutofit/>
          </a:bodyPr>
          <a:lstStyle/>
          <a:p>
            <a:pPr indent="0" lvl="0" marL="0" marR="0" rtl="0" algn="ctr">
              <a:lnSpc>
                <a:spcPct val="100000"/>
              </a:lnSpc>
              <a:spcBef>
                <a:spcPts val="0"/>
              </a:spcBef>
              <a:spcAft>
                <a:spcPts val="0"/>
              </a:spcAft>
              <a:buClr>
                <a:srgbClr val="000000"/>
              </a:buClr>
              <a:buSzPts val="1213"/>
              <a:buFont typeface="Arial"/>
              <a:buNone/>
            </a:pPr>
            <a:r>
              <a:t/>
            </a:r>
            <a:endParaRPr b="0" i="0" sz="1212" u="none" cap="none" strike="noStrike">
              <a:solidFill>
                <a:srgbClr val="000000"/>
              </a:solidFill>
              <a:latin typeface="Arial"/>
              <a:ea typeface="Arial"/>
              <a:cs typeface="Arial"/>
              <a:sym typeface="Arial"/>
            </a:endParaRPr>
          </a:p>
        </p:txBody>
      </p:sp>
      <p:sp>
        <p:nvSpPr>
          <p:cNvPr id="645" name="Google Shape;645;p39"/>
          <p:cNvSpPr txBox="1"/>
          <p:nvPr/>
        </p:nvSpPr>
        <p:spPr>
          <a:xfrm>
            <a:off x="1058241" y="906525"/>
            <a:ext cx="3517500" cy="3143100"/>
          </a:xfrm>
          <a:prstGeom prst="rect">
            <a:avLst/>
          </a:prstGeom>
          <a:noFill/>
          <a:ln>
            <a:noFill/>
          </a:ln>
        </p:spPr>
        <p:txBody>
          <a:bodyPr anchorCtr="0" anchor="t" bIns="79200" lIns="79200" spcFirstLastPara="1" rIns="79200" wrap="square" tIns="79200">
            <a:noAutofit/>
          </a:bodyPr>
          <a:lstStyle/>
          <a:p>
            <a:pPr indent="0" lvl="0" marL="0" marR="0" rtl="0" algn="l">
              <a:lnSpc>
                <a:spcPct val="100000"/>
              </a:lnSpc>
              <a:spcBef>
                <a:spcPts val="0"/>
              </a:spcBef>
              <a:spcAft>
                <a:spcPts val="0"/>
              </a:spcAft>
              <a:buClr>
                <a:srgbClr val="000000"/>
              </a:buClr>
              <a:buSzPts val="1559"/>
              <a:buFont typeface="Arial"/>
              <a:buNone/>
            </a:pPr>
            <a:r>
              <a:rPr b="1" i="0" lang="en" sz="1559" u="none" cap="none" strike="noStrike">
                <a:solidFill>
                  <a:srgbClr val="FFFFFF"/>
                </a:solidFill>
                <a:latin typeface="Lato"/>
                <a:ea typeface="Lato"/>
                <a:cs typeface="Lato"/>
                <a:sym typeface="Lato"/>
              </a:rPr>
              <a:t>Priority Plan</a:t>
            </a:r>
            <a:endParaRPr b="1" i="0" sz="1212" u="none" cap="none" strike="noStrike">
              <a:solidFill>
                <a:srgbClr val="FFFFFF"/>
              </a:solidFill>
              <a:latin typeface="Arial"/>
              <a:ea typeface="Arial"/>
              <a:cs typeface="Arial"/>
              <a:sym typeface="Arial"/>
            </a:endParaRPr>
          </a:p>
          <a:p>
            <a:pPr indent="0" lvl="0" marL="396054" marR="0" rtl="0" algn="l">
              <a:lnSpc>
                <a:spcPct val="100000"/>
              </a:lnSpc>
              <a:spcBef>
                <a:spcPts val="1040"/>
              </a:spcBef>
              <a:spcAft>
                <a:spcPts val="0"/>
              </a:spcAft>
              <a:buClr>
                <a:srgbClr val="000000"/>
              </a:buClr>
              <a:buSzPts val="1559"/>
              <a:buFont typeface="Arial"/>
              <a:buNone/>
            </a:pPr>
            <a:r>
              <a:rPr b="0" i="1" lang="en" sz="1559" u="none" cap="none" strike="noStrike">
                <a:solidFill>
                  <a:srgbClr val="FFFFFF"/>
                </a:solidFill>
                <a:latin typeface="Lato"/>
                <a:ea typeface="Lato"/>
                <a:cs typeface="Lato"/>
                <a:sym typeface="Lato"/>
              </a:rPr>
              <a:t>High-priority, near-term, implementation-ready actions</a:t>
            </a:r>
            <a:endParaRPr b="0" i="1" sz="1559" u="none" cap="none" strike="noStrike">
              <a:solidFill>
                <a:srgbClr val="FFFFFF"/>
              </a:solidFill>
              <a:latin typeface="Lato"/>
              <a:ea typeface="Lato"/>
              <a:cs typeface="Lato"/>
              <a:sym typeface="Lato"/>
            </a:endParaRPr>
          </a:p>
          <a:p>
            <a:pPr indent="-286039" lvl="0" marL="396054" marR="0" rtl="0" algn="l">
              <a:lnSpc>
                <a:spcPct val="100000"/>
              </a:lnSpc>
              <a:spcBef>
                <a:spcPts val="1040"/>
              </a:spcBef>
              <a:spcAft>
                <a:spcPts val="0"/>
              </a:spcAft>
              <a:buClr>
                <a:srgbClr val="FFFFFF"/>
              </a:buClr>
              <a:buSzPts val="1386"/>
              <a:buFont typeface="Lato"/>
              <a:buChar char="●"/>
            </a:pPr>
            <a:r>
              <a:rPr lang="en" sz="1386">
                <a:solidFill>
                  <a:srgbClr val="FFFFFF"/>
                </a:solidFill>
                <a:latin typeface="Lato"/>
                <a:ea typeface="Lato"/>
                <a:cs typeface="Lato"/>
                <a:sym typeface="Lato"/>
              </a:rPr>
              <a:t>State-wide</a:t>
            </a:r>
            <a:r>
              <a:rPr b="0" i="0" lang="en" sz="1386" u="none" cap="none" strike="noStrike">
                <a:solidFill>
                  <a:srgbClr val="FFFFFF"/>
                </a:solidFill>
                <a:latin typeface="Lato"/>
                <a:ea typeface="Lato"/>
                <a:cs typeface="Lato"/>
                <a:sym typeface="Lato"/>
              </a:rPr>
              <a:t> GHG inventory</a:t>
            </a:r>
            <a:endParaRPr b="0" i="0" sz="1386" u="none" cap="none" strike="noStrike">
              <a:solidFill>
                <a:srgbClr val="FFFFFF"/>
              </a:solidFill>
              <a:latin typeface="Lato"/>
              <a:ea typeface="Lato"/>
              <a:cs typeface="Lato"/>
              <a:sym typeface="Lato"/>
            </a:endParaRPr>
          </a:p>
          <a:p>
            <a:pPr indent="-286039" lvl="0" marL="396054" marR="0" rtl="0" algn="l">
              <a:lnSpc>
                <a:spcPct val="100000"/>
              </a:lnSpc>
              <a:spcBef>
                <a:spcPts val="866"/>
              </a:spcBef>
              <a:spcAft>
                <a:spcPts val="0"/>
              </a:spcAft>
              <a:buClr>
                <a:srgbClr val="FFFFFF"/>
              </a:buClr>
              <a:buSzPts val="1386"/>
              <a:buFont typeface="Lato"/>
              <a:buChar char="●"/>
            </a:pPr>
            <a:r>
              <a:rPr lang="en" sz="1386">
                <a:solidFill>
                  <a:srgbClr val="FFFFFF"/>
                </a:solidFill>
                <a:latin typeface="Lato"/>
                <a:ea typeface="Lato"/>
                <a:cs typeface="Lato"/>
                <a:sym typeface="Lato"/>
              </a:rPr>
              <a:t>Actions gathered from community members and </a:t>
            </a:r>
            <a:r>
              <a:rPr b="0" i="0" lang="en" sz="1386" u="none" cap="none" strike="noStrike">
                <a:solidFill>
                  <a:srgbClr val="FFFFFF"/>
                </a:solidFill>
                <a:latin typeface="Lato"/>
                <a:ea typeface="Lato"/>
                <a:cs typeface="Lato"/>
                <a:sym typeface="Lato"/>
              </a:rPr>
              <a:t>SSG’s Actions Database, in key sectors</a:t>
            </a:r>
            <a:endParaRPr b="0" i="0" sz="1386" u="none" cap="none" strike="noStrike">
              <a:solidFill>
                <a:srgbClr val="FFFFFF"/>
              </a:solidFill>
              <a:latin typeface="Lato"/>
              <a:ea typeface="Lato"/>
              <a:cs typeface="Lato"/>
              <a:sym typeface="Lato"/>
            </a:endParaRPr>
          </a:p>
          <a:p>
            <a:pPr indent="-286039" lvl="0" marL="396054" marR="0" rtl="0" algn="l">
              <a:lnSpc>
                <a:spcPct val="100000"/>
              </a:lnSpc>
              <a:spcBef>
                <a:spcPts val="866"/>
              </a:spcBef>
              <a:spcAft>
                <a:spcPts val="0"/>
              </a:spcAft>
              <a:buClr>
                <a:srgbClr val="FFFFFF"/>
              </a:buClr>
              <a:buSzPts val="1386"/>
              <a:buFont typeface="Lato"/>
              <a:buChar char="●"/>
            </a:pPr>
            <a:r>
              <a:rPr b="0" i="0" lang="en" sz="1386" u="none" cap="none" strike="noStrike">
                <a:solidFill>
                  <a:srgbClr val="FFFFFF"/>
                </a:solidFill>
                <a:latin typeface="Lato"/>
                <a:ea typeface="Lato"/>
                <a:cs typeface="Lato"/>
                <a:sym typeface="Lato"/>
              </a:rPr>
              <a:t>Selection for:</a:t>
            </a:r>
            <a:endParaRPr b="0" i="0" sz="1386" u="none" cap="none" strike="noStrike">
              <a:solidFill>
                <a:srgbClr val="FFFFFF"/>
              </a:solidFill>
              <a:latin typeface="Lato"/>
              <a:ea typeface="Lato"/>
              <a:cs typeface="Lato"/>
              <a:sym typeface="Lato"/>
            </a:endParaRPr>
          </a:p>
          <a:p>
            <a:pPr indent="-286039" lvl="1" marL="792110" marR="0" rtl="0" algn="l">
              <a:lnSpc>
                <a:spcPct val="100000"/>
              </a:lnSpc>
              <a:spcBef>
                <a:spcPts val="0"/>
              </a:spcBef>
              <a:spcAft>
                <a:spcPts val="0"/>
              </a:spcAft>
              <a:buClr>
                <a:srgbClr val="FFFFFF"/>
              </a:buClr>
              <a:buSzPts val="1386"/>
              <a:buFont typeface="Lato"/>
              <a:buChar char="○"/>
            </a:pPr>
            <a:r>
              <a:rPr b="0" i="0" lang="en" sz="1386" u="none" cap="none" strike="noStrike">
                <a:solidFill>
                  <a:srgbClr val="FFFFFF"/>
                </a:solidFill>
                <a:latin typeface="Lato"/>
                <a:ea typeface="Lato"/>
                <a:cs typeface="Lato"/>
                <a:sym typeface="Lato"/>
              </a:rPr>
              <a:t>High emissions impact</a:t>
            </a:r>
            <a:endParaRPr b="0" i="0" sz="1386" u="none" cap="none" strike="noStrike">
              <a:solidFill>
                <a:srgbClr val="FFFFFF"/>
              </a:solidFill>
              <a:latin typeface="Lato"/>
              <a:ea typeface="Lato"/>
              <a:cs typeface="Lato"/>
              <a:sym typeface="Lato"/>
            </a:endParaRPr>
          </a:p>
          <a:p>
            <a:pPr indent="-286039" lvl="1" marL="792110" marR="0" rtl="0" algn="l">
              <a:lnSpc>
                <a:spcPct val="100000"/>
              </a:lnSpc>
              <a:spcBef>
                <a:spcPts val="0"/>
              </a:spcBef>
              <a:spcAft>
                <a:spcPts val="0"/>
              </a:spcAft>
              <a:buClr>
                <a:srgbClr val="FFFFFF"/>
              </a:buClr>
              <a:buSzPts val="1386"/>
              <a:buFont typeface="Lato"/>
              <a:buChar char="○"/>
            </a:pPr>
            <a:r>
              <a:rPr lang="en" sz="1386">
                <a:solidFill>
                  <a:srgbClr val="FFFFFF"/>
                </a:solidFill>
                <a:latin typeface="Lato"/>
                <a:ea typeface="Lato"/>
                <a:cs typeface="Lato"/>
                <a:sym typeface="Lato"/>
              </a:rPr>
              <a:t>Low-income and at-risk</a:t>
            </a:r>
            <a:r>
              <a:rPr b="0" i="0" lang="en" sz="1386" u="none" cap="none" strike="noStrike">
                <a:solidFill>
                  <a:srgbClr val="FFFFFF"/>
                </a:solidFill>
                <a:latin typeface="Lato"/>
                <a:ea typeface="Lato"/>
                <a:cs typeface="Lato"/>
                <a:sym typeface="Lato"/>
              </a:rPr>
              <a:t> benefits, </a:t>
            </a:r>
            <a:endParaRPr b="0" i="0" sz="1386" u="none" cap="none" strike="noStrike">
              <a:solidFill>
                <a:srgbClr val="FFFFFF"/>
              </a:solidFill>
              <a:latin typeface="Lato"/>
              <a:ea typeface="Lato"/>
              <a:cs typeface="Lato"/>
              <a:sym typeface="Lato"/>
            </a:endParaRPr>
          </a:p>
          <a:p>
            <a:pPr indent="-286039" lvl="1" marL="792110" marR="0" rtl="0" algn="l">
              <a:lnSpc>
                <a:spcPct val="100000"/>
              </a:lnSpc>
              <a:spcBef>
                <a:spcPts val="0"/>
              </a:spcBef>
              <a:spcAft>
                <a:spcPts val="0"/>
              </a:spcAft>
              <a:buClr>
                <a:srgbClr val="FFFFFF"/>
              </a:buClr>
              <a:buSzPts val="1386"/>
              <a:buFont typeface="Lato"/>
              <a:buChar char="○"/>
            </a:pPr>
            <a:r>
              <a:rPr b="0" i="0" lang="en" sz="1386" u="none" cap="none" strike="noStrike">
                <a:solidFill>
                  <a:srgbClr val="FFFFFF"/>
                </a:solidFill>
                <a:latin typeface="Lato"/>
                <a:ea typeface="Lato"/>
                <a:cs typeface="Lato"/>
                <a:sym typeface="Lato"/>
              </a:rPr>
              <a:t>‘Implementation-ready’ </a:t>
            </a:r>
            <a:endParaRPr b="0" i="0" sz="1386" u="none" cap="none" strike="noStrike">
              <a:solidFill>
                <a:srgbClr val="FFFFFF"/>
              </a:solidFill>
              <a:latin typeface="Lato"/>
              <a:ea typeface="Lato"/>
              <a:cs typeface="Lato"/>
              <a:sym typeface="Lato"/>
            </a:endParaRPr>
          </a:p>
          <a:p>
            <a:pPr indent="0" lvl="0" marL="0" marR="0" rtl="0" algn="l">
              <a:lnSpc>
                <a:spcPct val="100000"/>
              </a:lnSpc>
              <a:spcBef>
                <a:spcPts val="0"/>
              </a:spcBef>
              <a:spcAft>
                <a:spcPts val="0"/>
              </a:spcAft>
              <a:buNone/>
            </a:pPr>
            <a:r>
              <a:t/>
            </a:r>
            <a:endParaRPr b="0" i="0" sz="1472" u="none" cap="none" strike="noStrike">
              <a:solidFill>
                <a:srgbClr val="FFFFFF"/>
              </a:solidFill>
              <a:latin typeface="Lato"/>
              <a:ea typeface="Lato"/>
              <a:cs typeface="Lato"/>
              <a:sym typeface="Lato"/>
            </a:endParaRPr>
          </a:p>
        </p:txBody>
      </p:sp>
      <p:sp>
        <p:nvSpPr>
          <p:cNvPr id="646" name="Google Shape;646;p39"/>
          <p:cNvSpPr/>
          <p:nvPr/>
        </p:nvSpPr>
        <p:spPr>
          <a:xfrm>
            <a:off x="4749225" y="968125"/>
            <a:ext cx="3517500" cy="2985600"/>
          </a:xfrm>
          <a:prstGeom prst="rect">
            <a:avLst/>
          </a:prstGeom>
          <a:solidFill>
            <a:srgbClr val="326297"/>
          </a:solidFill>
          <a:ln>
            <a:noFill/>
          </a:ln>
        </p:spPr>
        <p:txBody>
          <a:bodyPr anchorCtr="0" anchor="ctr" bIns="79200" lIns="79200" spcFirstLastPara="1" rIns="79200" wrap="square" tIns="79200">
            <a:noAutofit/>
          </a:bodyPr>
          <a:lstStyle/>
          <a:p>
            <a:pPr indent="0" lvl="0" marL="0" marR="0" rtl="0" algn="ctr">
              <a:lnSpc>
                <a:spcPct val="100000"/>
              </a:lnSpc>
              <a:spcBef>
                <a:spcPts val="0"/>
              </a:spcBef>
              <a:spcAft>
                <a:spcPts val="0"/>
              </a:spcAft>
              <a:buClr>
                <a:srgbClr val="000000"/>
              </a:buClr>
              <a:buSzPts val="1213"/>
              <a:buFont typeface="Arial"/>
              <a:buNone/>
            </a:pPr>
            <a:r>
              <a:t/>
            </a:r>
            <a:endParaRPr b="0" i="0" sz="1212" u="none" cap="none" strike="noStrike">
              <a:solidFill>
                <a:srgbClr val="000000"/>
              </a:solidFill>
              <a:latin typeface="Arial"/>
              <a:ea typeface="Arial"/>
              <a:cs typeface="Arial"/>
              <a:sym typeface="Arial"/>
            </a:endParaRPr>
          </a:p>
        </p:txBody>
      </p:sp>
      <p:sp>
        <p:nvSpPr>
          <p:cNvPr id="647" name="Google Shape;647;p39"/>
          <p:cNvSpPr txBox="1"/>
          <p:nvPr/>
        </p:nvSpPr>
        <p:spPr>
          <a:xfrm>
            <a:off x="4749225" y="906525"/>
            <a:ext cx="3517500" cy="2985600"/>
          </a:xfrm>
          <a:prstGeom prst="rect">
            <a:avLst/>
          </a:prstGeom>
          <a:noFill/>
          <a:ln>
            <a:noFill/>
          </a:ln>
        </p:spPr>
        <p:txBody>
          <a:bodyPr anchorCtr="0" anchor="t" bIns="79200" lIns="79200" spcFirstLastPara="1" rIns="79200" wrap="square" tIns="79200">
            <a:noAutofit/>
          </a:bodyPr>
          <a:lstStyle/>
          <a:p>
            <a:pPr indent="0" lvl="0" marL="0" marR="0" rtl="0" algn="l">
              <a:lnSpc>
                <a:spcPct val="100000"/>
              </a:lnSpc>
              <a:spcBef>
                <a:spcPts val="0"/>
              </a:spcBef>
              <a:spcAft>
                <a:spcPts val="0"/>
              </a:spcAft>
              <a:buClr>
                <a:srgbClr val="000000"/>
              </a:buClr>
              <a:buSzPts val="1559"/>
              <a:buFont typeface="Arial"/>
              <a:buNone/>
            </a:pPr>
            <a:r>
              <a:rPr b="1" lang="en" sz="1559">
                <a:solidFill>
                  <a:srgbClr val="FFFFFF"/>
                </a:solidFill>
                <a:latin typeface="Lato"/>
                <a:ea typeface="Lato"/>
                <a:cs typeface="Lato"/>
                <a:sym typeface="Lato"/>
              </a:rPr>
              <a:t> </a:t>
            </a:r>
            <a:r>
              <a:rPr b="1" i="0" lang="en" sz="1559" u="none" cap="none" strike="noStrike">
                <a:solidFill>
                  <a:srgbClr val="FFFFFF"/>
                </a:solidFill>
                <a:latin typeface="Lato"/>
                <a:ea typeface="Lato"/>
                <a:cs typeface="Lato"/>
                <a:sym typeface="Lato"/>
              </a:rPr>
              <a:t>Comprehensive Plan</a:t>
            </a:r>
            <a:endParaRPr b="1" i="0" sz="1212" u="none" cap="none" strike="noStrike">
              <a:solidFill>
                <a:srgbClr val="FFFFFF"/>
              </a:solidFill>
              <a:latin typeface="Arial"/>
              <a:ea typeface="Arial"/>
              <a:cs typeface="Arial"/>
              <a:sym typeface="Arial"/>
            </a:endParaRPr>
          </a:p>
          <a:p>
            <a:pPr indent="0" lvl="0" marL="396054" marR="0" rtl="0" algn="l">
              <a:lnSpc>
                <a:spcPct val="100000"/>
              </a:lnSpc>
              <a:spcBef>
                <a:spcPts val="1040"/>
              </a:spcBef>
              <a:spcAft>
                <a:spcPts val="0"/>
              </a:spcAft>
              <a:buClr>
                <a:srgbClr val="000000"/>
              </a:buClr>
              <a:buSzPts val="1559"/>
              <a:buFont typeface="Arial"/>
              <a:buNone/>
            </a:pPr>
            <a:r>
              <a:rPr i="1" lang="en" sz="1559">
                <a:solidFill>
                  <a:srgbClr val="FFFFFF"/>
                </a:solidFill>
                <a:latin typeface="Lato"/>
                <a:ea typeface="Lato"/>
                <a:cs typeface="Lato"/>
                <a:sym typeface="Lato"/>
              </a:rPr>
              <a:t>P</a:t>
            </a:r>
            <a:r>
              <a:rPr b="0" i="1" lang="en" sz="1559" u="none" cap="none" strike="noStrike">
                <a:solidFill>
                  <a:srgbClr val="FFFFFF"/>
                </a:solidFill>
                <a:latin typeface="Lato"/>
                <a:ea typeface="Lato"/>
                <a:cs typeface="Lato"/>
                <a:sym typeface="Lato"/>
              </a:rPr>
              <a:t>lan to </a:t>
            </a:r>
            <a:r>
              <a:rPr i="1" lang="en" sz="1559">
                <a:solidFill>
                  <a:srgbClr val="FFFFFF"/>
                </a:solidFill>
                <a:latin typeface="Lato"/>
                <a:ea typeface="Lato"/>
                <a:cs typeface="Lato"/>
                <a:sym typeface="Lato"/>
              </a:rPr>
              <a:t>help </a:t>
            </a:r>
            <a:r>
              <a:rPr b="0" i="1" lang="en" sz="1559" u="none" cap="none" strike="noStrike">
                <a:solidFill>
                  <a:srgbClr val="FFFFFF"/>
                </a:solidFill>
                <a:latin typeface="Lato"/>
                <a:ea typeface="Lato"/>
                <a:cs typeface="Lato"/>
                <a:sym typeface="Lato"/>
              </a:rPr>
              <a:t>reach important </a:t>
            </a:r>
            <a:r>
              <a:rPr i="1" lang="en" sz="1559">
                <a:solidFill>
                  <a:srgbClr val="FFFFFF"/>
                </a:solidFill>
                <a:latin typeface="Lato"/>
                <a:ea typeface="Lato"/>
                <a:cs typeface="Lato"/>
                <a:sym typeface="Lato"/>
              </a:rPr>
              <a:t>long-term reduction goals. </a:t>
            </a:r>
            <a:endParaRPr i="1" sz="1559">
              <a:solidFill>
                <a:srgbClr val="FFFFFF"/>
              </a:solidFill>
              <a:latin typeface="Lato"/>
              <a:ea typeface="Lato"/>
              <a:cs typeface="Lato"/>
              <a:sym typeface="Lato"/>
            </a:endParaRPr>
          </a:p>
          <a:p>
            <a:pPr indent="0" lvl="0" marL="396054" marR="0" rtl="0" algn="l">
              <a:lnSpc>
                <a:spcPct val="100000"/>
              </a:lnSpc>
              <a:spcBef>
                <a:spcPts val="1040"/>
              </a:spcBef>
              <a:spcAft>
                <a:spcPts val="0"/>
              </a:spcAft>
              <a:buClr>
                <a:srgbClr val="000000"/>
              </a:buClr>
              <a:buSzPts val="1559"/>
              <a:buFont typeface="Arial"/>
              <a:buNone/>
            </a:pPr>
            <a:r>
              <a:t/>
            </a:r>
            <a:endParaRPr i="1" sz="1559">
              <a:solidFill>
                <a:srgbClr val="FFFFFF"/>
              </a:solidFill>
              <a:latin typeface="Lato"/>
              <a:ea typeface="Lato"/>
              <a:cs typeface="Lato"/>
              <a:sym typeface="Lato"/>
            </a:endParaRPr>
          </a:p>
          <a:p>
            <a:pPr indent="-286039" lvl="0" marL="396054" marR="0" rtl="0" algn="l">
              <a:lnSpc>
                <a:spcPct val="100000"/>
              </a:lnSpc>
              <a:spcBef>
                <a:spcPts val="0"/>
              </a:spcBef>
              <a:spcAft>
                <a:spcPts val="0"/>
              </a:spcAft>
              <a:buClr>
                <a:srgbClr val="FFFFFF"/>
              </a:buClr>
              <a:buSzPts val="1386"/>
              <a:buFont typeface="Lato"/>
              <a:buChar char="●"/>
            </a:pPr>
            <a:r>
              <a:rPr b="0" i="0" lang="en" sz="1386" u="none" cap="none" strike="noStrike">
                <a:solidFill>
                  <a:srgbClr val="FFFFFF"/>
                </a:solidFill>
                <a:latin typeface="Lato"/>
                <a:ea typeface="Lato"/>
                <a:cs typeface="Lato"/>
                <a:sym typeface="Lato"/>
              </a:rPr>
              <a:t>Comprehensive modeling and analysis of geographically-specific actions to achieve long-term, emissions reduction goals.</a:t>
            </a:r>
            <a:endParaRPr b="0" i="0" sz="1386" u="none" cap="none" strike="noStrike">
              <a:solidFill>
                <a:srgbClr val="FFFFFF"/>
              </a:solidFill>
              <a:latin typeface="Lato"/>
              <a:ea typeface="Lato"/>
              <a:cs typeface="Lato"/>
              <a:sym typeface="Lato"/>
            </a:endParaRPr>
          </a:p>
          <a:p>
            <a:pPr indent="-286039" lvl="0" marL="396054" marR="0" rtl="0" algn="l">
              <a:lnSpc>
                <a:spcPct val="100000"/>
              </a:lnSpc>
              <a:spcBef>
                <a:spcPts val="866"/>
              </a:spcBef>
              <a:spcAft>
                <a:spcPts val="866"/>
              </a:spcAft>
              <a:buClr>
                <a:srgbClr val="FFFFFF"/>
              </a:buClr>
              <a:buSzPts val="1386"/>
              <a:buFont typeface="Lato"/>
              <a:buChar char="●"/>
            </a:pPr>
            <a:r>
              <a:rPr lang="en" sz="1386">
                <a:solidFill>
                  <a:srgbClr val="FFFFFF"/>
                </a:solidFill>
                <a:latin typeface="Lato"/>
                <a:ea typeface="Lato"/>
                <a:cs typeface="Lato"/>
                <a:sym typeface="Lato"/>
              </a:rPr>
              <a:t>In-depth analysis on sectors, finanacials and co-benefits of actions </a:t>
            </a:r>
            <a:endParaRPr sz="1386">
              <a:solidFill>
                <a:srgbClr val="FFFFFF"/>
              </a:solidFill>
              <a:latin typeface="Lato"/>
              <a:ea typeface="Lato"/>
              <a:cs typeface="Lato"/>
              <a:sym typeface="Lato"/>
            </a:endParaRPr>
          </a:p>
        </p:txBody>
      </p:sp>
      <p:cxnSp>
        <p:nvCxnSpPr>
          <p:cNvPr id="648" name="Google Shape;648;p39"/>
          <p:cNvCxnSpPr/>
          <p:nvPr/>
        </p:nvCxnSpPr>
        <p:spPr>
          <a:xfrm>
            <a:off x="1009830" y="1285076"/>
            <a:ext cx="7257300" cy="6300"/>
          </a:xfrm>
          <a:prstGeom prst="straightConnector1">
            <a:avLst/>
          </a:prstGeom>
          <a:noFill/>
          <a:ln cap="flat" cmpd="sng" w="16525">
            <a:solidFill>
              <a:srgbClr val="FFFFFF"/>
            </a:solidFill>
            <a:prstDash val="solid"/>
            <a:round/>
            <a:headEnd len="med" w="med" type="none"/>
            <a:tailEnd len="med" w="med" type="none"/>
          </a:ln>
        </p:spPr>
      </p:cxnSp>
      <p:cxnSp>
        <p:nvCxnSpPr>
          <p:cNvPr id="649" name="Google Shape;649;p39"/>
          <p:cNvCxnSpPr/>
          <p:nvPr/>
        </p:nvCxnSpPr>
        <p:spPr>
          <a:xfrm>
            <a:off x="991725" y="1902700"/>
            <a:ext cx="7275000" cy="0"/>
          </a:xfrm>
          <a:prstGeom prst="straightConnector1">
            <a:avLst/>
          </a:prstGeom>
          <a:noFill/>
          <a:ln cap="flat" cmpd="sng" w="16525">
            <a:solidFill>
              <a:srgbClr val="FFFFFF"/>
            </a:solidFill>
            <a:prstDash val="solid"/>
            <a:round/>
            <a:headEnd len="med" w="med" type="none"/>
            <a:tailEnd len="med" w="med" type="none"/>
          </a:ln>
        </p:spPr>
      </p:cxnSp>
      <p:sp>
        <p:nvSpPr>
          <p:cNvPr id="650" name="Google Shape;650;p39"/>
          <p:cNvSpPr txBox="1"/>
          <p:nvPr/>
        </p:nvSpPr>
        <p:spPr>
          <a:xfrm>
            <a:off x="0" y="272710"/>
            <a:ext cx="9144000" cy="584400"/>
          </a:xfrm>
          <a:prstGeom prst="rect">
            <a:avLst/>
          </a:prstGeom>
          <a:noFill/>
          <a:ln>
            <a:noFill/>
          </a:ln>
        </p:spPr>
        <p:txBody>
          <a:bodyPr anchorCtr="0" anchor="t" bIns="0" lIns="0" spcFirstLastPara="1" rIns="0" wrap="square" tIns="0">
            <a:spAutoFit/>
          </a:bodyPr>
          <a:lstStyle/>
          <a:p>
            <a:pPr indent="0" lvl="0" marL="0" marR="0" rtl="0" algn="ctr">
              <a:lnSpc>
                <a:spcPct val="92592"/>
              </a:lnSpc>
              <a:spcBef>
                <a:spcPts val="0"/>
              </a:spcBef>
              <a:spcAft>
                <a:spcPts val="0"/>
              </a:spcAft>
              <a:buNone/>
            </a:pPr>
            <a:r>
              <a:rPr b="1" lang="en" sz="4100">
                <a:solidFill>
                  <a:srgbClr val="326297"/>
                </a:solidFill>
                <a:latin typeface="Quattrocento Sans"/>
                <a:ea typeface="Quattrocento Sans"/>
                <a:cs typeface="Quattrocento Sans"/>
                <a:sym typeface="Quattrocento Sans"/>
              </a:rPr>
              <a:t>Two</a:t>
            </a:r>
            <a:r>
              <a:rPr b="1" lang="en" sz="4100">
                <a:solidFill>
                  <a:srgbClr val="326297"/>
                </a:solidFill>
                <a:latin typeface="Quattrocento Sans"/>
                <a:ea typeface="Quattrocento Sans"/>
                <a:cs typeface="Quattrocento Sans"/>
                <a:sym typeface="Quattrocento Sans"/>
              </a:rPr>
              <a:t> Projects in One</a:t>
            </a:r>
            <a:endParaRPr b="1" sz="4100">
              <a:solidFill>
                <a:srgbClr val="1566A8"/>
              </a:solidFill>
              <a:latin typeface="Quattrocento Sans"/>
              <a:ea typeface="Quattrocento Sans"/>
              <a:cs typeface="Quattrocento Sans"/>
              <a:sym typeface="Quattrocento Sans"/>
            </a:endParaRPr>
          </a:p>
        </p:txBody>
      </p:sp>
      <p:sp>
        <p:nvSpPr>
          <p:cNvPr id="651" name="Google Shape;651;p39"/>
          <p:cNvSpPr txBox="1"/>
          <p:nvPr/>
        </p:nvSpPr>
        <p:spPr>
          <a:xfrm>
            <a:off x="1113924" y="4089700"/>
            <a:ext cx="3407100" cy="313500"/>
          </a:xfrm>
          <a:prstGeom prst="rect">
            <a:avLst/>
          </a:prstGeom>
          <a:noFill/>
          <a:ln>
            <a:noFill/>
          </a:ln>
        </p:spPr>
        <p:txBody>
          <a:bodyPr anchorCtr="0" anchor="t" bIns="0" lIns="0" spcFirstLastPara="1" rIns="0" wrap="square" tIns="0">
            <a:spAutoFit/>
          </a:bodyPr>
          <a:lstStyle/>
          <a:p>
            <a:pPr indent="0" lvl="0" marL="0" marR="0" rtl="0" algn="l">
              <a:lnSpc>
                <a:spcPct val="92592"/>
              </a:lnSpc>
              <a:spcBef>
                <a:spcPts val="0"/>
              </a:spcBef>
              <a:spcAft>
                <a:spcPts val="0"/>
              </a:spcAft>
              <a:buNone/>
            </a:pPr>
            <a:r>
              <a:rPr b="1" lang="en" sz="2200">
                <a:solidFill>
                  <a:srgbClr val="326297"/>
                </a:solidFill>
                <a:latin typeface="Quattrocento Sans"/>
                <a:ea typeface="Quattrocento Sans"/>
                <a:cs typeface="Quattrocento Sans"/>
                <a:sym typeface="Quattrocento Sans"/>
              </a:rPr>
              <a:t>Submitted March 2024</a:t>
            </a:r>
            <a:endParaRPr b="1" sz="2200">
              <a:solidFill>
                <a:srgbClr val="1566A8"/>
              </a:solidFill>
              <a:latin typeface="Quattrocento Sans"/>
              <a:ea typeface="Quattrocento Sans"/>
              <a:cs typeface="Quattrocento Sans"/>
              <a:sym typeface="Quattrocento Sans"/>
            </a:endParaRPr>
          </a:p>
        </p:txBody>
      </p:sp>
      <p:sp>
        <p:nvSpPr>
          <p:cNvPr id="652" name="Google Shape;652;p39"/>
          <p:cNvSpPr txBox="1"/>
          <p:nvPr/>
        </p:nvSpPr>
        <p:spPr>
          <a:xfrm>
            <a:off x="5106575" y="4089709"/>
            <a:ext cx="2733000" cy="313500"/>
          </a:xfrm>
          <a:prstGeom prst="rect">
            <a:avLst/>
          </a:prstGeom>
          <a:noFill/>
          <a:ln>
            <a:noFill/>
          </a:ln>
        </p:spPr>
        <p:txBody>
          <a:bodyPr anchorCtr="0" anchor="t" bIns="0" lIns="0" spcFirstLastPara="1" rIns="0" wrap="square" tIns="0">
            <a:spAutoFit/>
          </a:bodyPr>
          <a:lstStyle/>
          <a:p>
            <a:pPr indent="0" lvl="0" marL="0" marR="0" rtl="0" algn="l">
              <a:lnSpc>
                <a:spcPct val="92592"/>
              </a:lnSpc>
              <a:spcBef>
                <a:spcPts val="0"/>
              </a:spcBef>
              <a:spcAft>
                <a:spcPts val="0"/>
              </a:spcAft>
              <a:buNone/>
            </a:pPr>
            <a:r>
              <a:rPr b="1" lang="en" sz="2200">
                <a:solidFill>
                  <a:srgbClr val="326297"/>
                </a:solidFill>
                <a:latin typeface="Quattrocento Sans"/>
                <a:ea typeface="Quattrocento Sans"/>
                <a:cs typeface="Quattrocento Sans"/>
                <a:sym typeface="Quattrocento Sans"/>
              </a:rPr>
              <a:t>Submitted Dec 1, 2025</a:t>
            </a:r>
            <a:endParaRPr b="1" sz="2200">
              <a:solidFill>
                <a:srgbClr val="1566A8"/>
              </a:solidFill>
              <a:latin typeface="Quattrocento Sans"/>
              <a:ea typeface="Quattrocento Sans"/>
              <a:cs typeface="Quattrocento Sans"/>
              <a:sym typeface="Quattrocento Sans"/>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482" name="Shape 1482"/>
        <p:cNvGrpSpPr/>
        <p:nvPr/>
      </p:nvGrpSpPr>
      <p:grpSpPr>
        <a:xfrm>
          <a:off x="0" y="0"/>
          <a:ext cx="0" cy="0"/>
          <a:chOff x="0" y="0"/>
          <a:chExt cx="0" cy="0"/>
        </a:xfrm>
      </p:grpSpPr>
      <p:pic>
        <p:nvPicPr>
          <p:cNvPr id="1483" name="Google Shape;1483;p111"/>
          <p:cNvPicPr preferRelativeResize="0"/>
          <p:nvPr/>
        </p:nvPicPr>
        <p:blipFill rotWithShape="1">
          <a:blip r:embed="rId3">
            <a:alphaModFix/>
          </a:blip>
          <a:srcRect b="18453" l="8258" r="7474" t="9686"/>
          <a:stretch/>
        </p:blipFill>
        <p:spPr>
          <a:xfrm>
            <a:off x="1534625" y="969450"/>
            <a:ext cx="6668349" cy="3370925"/>
          </a:xfrm>
          <a:prstGeom prst="rect">
            <a:avLst/>
          </a:prstGeom>
          <a:noFill/>
          <a:ln>
            <a:noFill/>
          </a:ln>
        </p:spPr>
      </p:pic>
      <p:sp>
        <p:nvSpPr>
          <p:cNvPr id="1484" name="Google Shape;1484;p111"/>
          <p:cNvSpPr txBox="1"/>
          <p:nvPr/>
        </p:nvSpPr>
        <p:spPr>
          <a:xfrm>
            <a:off x="-1" y="674278"/>
            <a:ext cx="9144000" cy="203100"/>
          </a:xfrm>
          <a:prstGeom prst="rect">
            <a:avLst/>
          </a:prstGeom>
          <a:noFill/>
          <a:ln>
            <a:noFill/>
          </a:ln>
        </p:spPr>
        <p:txBody>
          <a:bodyPr anchorCtr="0" anchor="t" bIns="0" lIns="0" spcFirstLastPara="1" rIns="0" wrap="square" tIns="0">
            <a:spAutoFit/>
          </a:bodyPr>
          <a:lstStyle/>
          <a:p>
            <a:pPr indent="0" lvl="0" marL="0" marR="0" rtl="0" algn="ctr">
              <a:lnSpc>
                <a:spcPct val="73333"/>
              </a:lnSpc>
              <a:spcBef>
                <a:spcPts val="0"/>
              </a:spcBef>
              <a:spcAft>
                <a:spcPts val="0"/>
              </a:spcAft>
              <a:buClr>
                <a:srgbClr val="000000"/>
              </a:buClr>
              <a:buFont typeface="Arial"/>
              <a:buNone/>
            </a:pPr>
            <a:r>
              <a:rPr b="1" lang="en" sz="1800">
                <a:solidFill>
                  <a:srgbClr val="4DA4DF"/>
                </a:solidFill>
                <a:latin typeface="Quattrocento Sans"/>
                <a:ea typeface="Quattrocento Sans"/>
                <a:cs typeface="Quattrocento Sans"/>
                <a:sym typeface="Quattrocento Sans"/>
              </a:rPr>
              <a:t>GHG emissions from electricity consumption for all CCAN Scenarios,  2021-2050</a:t>
            </a:r>
            <a:endParaRPr b="1" sz="1800">
              <a:solidFill>
                <a:srgbClr val="4DA4DF"/>
              </a:solidFill>
              <a:latin typeface="Quattrocento Sans"/>
              <a:ea typeface="Quattrocento Sans"/>
              <a:cs typeface="Quattrocento Sans"/>
              <a:sym typeface="Quattrocento Sans"/>
            </a:endParaRPr>
          </a:p>
        </p:txBody>
      </p:sp>
      <p:sp>
        <p:nvSpPr>
          <p:cNvPr id="1485" name="Google Shape;1485;p111"/>
          <p:cNvSpPr txBox="1"/>
          <p:nvPr/>
        </p:nvSpPr>
        <p:spPr>
          <a:xfrm>
            <a:off x="0" y="47298"/>
            <a:ext cx="9144000" cy="584400"/>
          </a:xfrm>
          <a:prstGeom prst="rect">
            <a:avLst/>
          </a:prstGeom>
          <a:noFill/>
          <a:ln>
            <a:noFill/>
          </a:ln>
        </p:spPr>
        <p:txBody>
          <a:bodyPr anchorCtr="0" anchor="t" bIns="0" lIns="0" spcFirstLastPara="1" rIns="0" wrap="square" tIns="0">
            <a:spAutoFit/>
          </a:bodyPr>
          <a:lstStyle/>
          <a:p>
            <a:pPr indent="0" lvl="0" marL="0" marR="0" rtl="0" algn="ctr">
              <a:lnSpc>
                <a:spcPct val="92592"/>
              </a:lnSpc>
              <a:spcBef>
                <a:spcPts val="0"/>
              </a:spcBef>
              <a:spcAft>
                <a:spcPts val="0"/>
              </a:spcAft>
              <a:buNone/>
            </a:pPr>
            <a:r>
              <a:rPr b="1" lang="en" sz="4100">
                <a:solidFill>
                  <a:srgbClr val="326297"/>
                </a:solidFill>
                <a:latin typeface="Quattrocento Sans"/>
                <a:ea typeface="Quattrocento Sans"/>
                <a:cs typeface="Quattrocento Sans"/>
                <a:sym typeface="Quattrocento Sans"/>
              </a:rPr>
              <a:t>Comparison of </a:t>
            </a:r>
            <a:r>
              <a:rPr b="1" lang="en" sz="4100">
                <a:solidFill>
                  <a:srgbClr val="326297"/>
                </a:solidFill>
                <a:latin typeface="Quattrocento Sans"/>
                <a:ea typeface="Quattrocento Sans"/>
                <a:cs typeface="Quattrocento Sans"/>
                <a:sym typeface="Quattrocento Sans"/>
              </a:rPr>
              <a:t>Scenarios</a:t>
            </a:r>
            <a:endParaRPr b="1" sz="4100">
              <a:solidFill>
                <a:srgbClr val="326297"/>
              </a:solidFill>
              <a:latin typeface="Quattrocento Sans"/>
              <a:ea typeface="Quattrocento Sans"/>
              <a:cs typeface="Quattrocento Sans"/>
              <a:sym typeface="Quattrocento Sans"/>
            </a:endParaRPr>
          </a:p>
        </p:txBody>
      </p:sp>
      <p:sp>
        <p:nvSpPr>
          <p:cNvPr id="1486" name="Google Shape;1486;p111"/>
          <p:cNvSpPr txBox="1"/>
          <p:nvPr/>
        </p:nvSpPr>
        <p:spPr>
          <a:xfrm>
            <a:off x="8581343" y="4786228"/>
            <a:ext cx="296100" cy="1386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lang="en" sz="900">
                <a:solidFill>
                  <a:srgbClr val="326297"/>
                </a:solidFill>
                <a:latin typeface="Arial"/>
                <a:ea typeface="Arial"/>
                <a:cs typeface="Arial"/>
                <a:sym typeface="Arial"/>
              </a:rPr>
              <a:t>6</a:t>
            </a:r>
            <a:endParaRPr sz="1100"/>
          </a:p>
        </p:txBody>
      </p:sp>
      <p:sp>
        <p:nvSpPr>
          <p:cNvPr id="1487" name="Google Shape;1487;p111"/>
          <p:cNvSpPr txBox="1"/>
          <p:nvPr>
            <p:ph idx="12" type="sldNum"/>
          </p:nvPr>
        </p:nvSpPr>
        <p:spPr>
          <a:xfrm>
            <a:off x="4914900" y="3575449"/>
            <a:ext cx="1600200" cy="2055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cxnSp>
        <p:nvCxnSpPr>
          <p:cNvPr id="1488" name="Google Shape;1488;p111"/>
          <p:cNvCxnSpPr>
            <a:endCxn id="1489" idx="1"/>
          </p:cNvCxnSpPr>
          <p:nvPr/>
        </p:nvCxnSpPr>
        <p:spPr>
          <a:xfrm flipH="1" rot="10800000">
            <a:off x="4804500" y="2831800"/>
            <a:ext cx="1710600" cy="1093200"/>
          </a:xfrm>
          <a:prstGeom prst="straightConnector1">
            <a:avLst/>
          </a:prstGeom>
          <a:noFill/>
          <a:ln cap="flat" cmpd="sng" w="9525">
            <a:solidFill>
              <a:srgbClr val="343434"/>
            </a:solidFill>
            <a:prstDash val="solid"/>
            <a:round/>
            <a:headEnd len="med" w="med" type="triangle"/>
            <a:tailEnd len="med" w="med" type="none"/>
          </a:ln>
        </p:spPr>
      </p:cxnSp>
      <p:sp>
        <p:nvSpPr>
          <p:cNvPr id="1489" name="Google Shape;1489;p111"/>
          <p:cNvSpPr txBox="1"/>
          <p:nvPr/>
        </p:nvSpPr>
        <p:spPr>
          <a:xfrm>
            <a:off x="6515100" y="2617600"/>
            <a:ext cx="2190300" cy="428400"/>
          </a:xfrm>
          <a:prstGeom prst="rect">
            <a:avLst/>
          </a:prstGeom>
          <a:noFill/>
          <a:ln>
            <a:noFill/>
          </a:ln>
        </p:spPr>
        <p:txBody>
          <a:bodyPr anchorCtr="0" anchor="t" bIns="34275" lIns="68575" spcFirstLastPara="1" rIns="68575" wrap="square" tIns="34275">
            <a:spAutoFit/>
          </a:bodyPr>
          <a:lstStyle/>
          <a:p>
            <a:pPr indent="0" lvl="0" marL="0" rtl="0" algn="l">
              <a:lnSpc>
                <a:spcPct val="83333"/>
              </a:lnSpc>
              <a:spcBef>
                <a:spcPts val="900"/>
              </a:spcBef>
              <a:spcAft>
                <a:spcPts val="0"/>
              </a:spcAft>
              <a:buNone/>
            </a:pPr>
            <a:r>
              <a:rPr lang="en">
                <a:solidFill>
                  <a:srgbClr val="343434"/>
                </a:solidFill>
                <a:latin typeface="Quattrocento Sans"/>
                <a:ea typeface="Quattrocento Sans"/>
                <a:cs typeface="Quattrocento Sans"/>
                <a:sym typeface="Quattrocento Sans"/>
              </a:rPr>
              <a:t>LC Scenario achieves zero grid emissions in 2040</a:t>
            </a:r>
            <a:endParaRPr>
              <a:solidFill>
                <a:srgbClr val="343434"/>
              </a:solidFill>
              <a:latin typeface="Quattrocento Sans"/>
              <a:ea typeface="Quattrocento Sans"/>
              <a:cs typeface="Quattrocento Sans"/>
              <a:sym typeface="Quattrocento Sans"/>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494" name="Shape 1494"/>
        <p:cNvGrpSpPr/>
        <p:nvPr/>
      </p:nvGrpSpPr>
      <p:grpSpPr>
        <a:xfrm>
          <a:off x="0" y="0"/>
          <a:ext cx="0" cy="0"/>
          <a:chOff x="0" y="0"/>
          <a:chExt cx="0" cy="0"/>
        </a:xfrm>
      </p:grpSpPr>
      <p:pic>
        <p:nvPicPr>
          <p:cNvPr id="1495" name="Google Shape;1495;p112" title="roof solar_Adobe Stock.jpeg"/>
          <p:cNvPicPr preferRelativeResize="0"/>
          <p:nvPr/>
        </p:nvPicPr>
        <p:blipFill rotWithShape="1">
          <a:blip r:embed="rId3">
            <a:alphaModFix/>
          </a:blip>
          <a:srcRect b="-3630" l="29730" r="31546" t="11243"/>
          <a:stretch/>
        </p:blipFill>
        <p:spPr>
          <a:xfrm>
            <a:off x="14076" y="0"/>
            <a:ext cx="2994775" cy="4752124"/>
          </a:xfrm>
          <a:prstGeom prst="rect">
            <a:avLst/>
          </a:prstGeom>
          <a:noFill/>
          <a:ln>
            <a:noFill/>
          </a:ln>
        </p:spPr>
      </p:pic>
      <p:sp>
        <p:nvSpPr>
          <p:cNvPr id="1496" name="Google Shape;1496;p112"/>
          <p:cNvSpPr txBox="1"/>
          <p:nvPr>
            <p:ph type="ctrTitle"/>
          </p:nvPr>
        </p:nvSpPr>
        <p:spPr>
          <a:xfrm>
            <a:off x="3686175" y="192466"/>
            <a:ext cx="6411300" cy="592800"/>
          </a:xfrm>
          <a:prstGeom prst="rect">
            <a:avLst/>
          </a:prstGeom>
          <a:noFill/>
          <a:ln>
            <a:noFill/>
          </a:ln>
        </p:spPr>
        <p:txBody>
          <a:bodyPr anchorCtr="0" anchor="b" bIns="34275" lIns="68575" spcFirstLastPara="1" rIns="68575" wrap="square" tIns="34275">
            <a:noAutofit/>
          </a:bodyPr>
          <a:lstStyle/>
          <a:p>
            <a:pPr indent="0" lvl="0" marL="0" rtl="0" algn="l">
              <a:lnSpc>
                <a:spcPct val="111111"/>
              </a:lnSpc>
              <a:spcBef>
                <a:spcPts val="0"/>
              </a:spcBef>
              <a:spcAft>
                <a:spcPts val="0"/>
              </a:spcAft>
              <a:buNone/>
            </a:pPr>
            <a:r>
              <a:rPr b="1" lang="en" sz="4100">
                <a:solidFill>
                  <a:srgbClr val="326297"/>
                </a:solidFill>
              </a:rPr>
              <a:t>Buildings</a:t>
            </a:r>
            <a:endParaRPr/>
          </a:p>
        </p:txBody>
      </p:sp>
      <p:sp>
        <p:nvSpPr>
          <p:cNvPr id="1497" name="Google Shape;1497;p112"/>
          <p:cNvSpPr txBox="1"/>
          <p:nvPr/>
        </p:nvSpPr>
        <p:spPr>
          <a:xfrm>
            <a:off x="3788400" y="785255"/>
            <a:ext cx="4995300" cy="256500"/>
          </a:xfrm>
          <a:prstGeom prst="rect">
            <a:avLst/>
          </a:prstGeom>
          <a:noFill/>
          <a:ln>
            <a:noFill/>
          </a:ln>
        </p:spPr>
        <p:txBody>
          <a:bodyPr anchorCtr="0" anchor="t" bIns="0" lIns="0" spcFirstLastPara="1" rIns="0" wrap="square" tIns="0">
            <a:spAutoFit/>
          </a:bodyPr>
          <a:lstStyle/>
          <a:p>
            <a:pPr indent="0" lvl="0" marL="0" marR="0" rtl="0" algn="l">
              <a:lnSpc>
                <a:spcPct val="92592"/>
              </a:lnSpc>
              <a:spcBef>
                <a:spcPts val="0"/>
              </a:spcBef>
              <a:spcAft>
                <a:spcPts val="0"/>
              </a:spcAft>
              <a:buNone/>
            </a:pPr>
            <a:r>
              <a:rPr b="1" lang="en" sz="1800">
                <a:solidFill>
                  <a:srgbClr val="4DA4DF"/>
                </a:solidFill>
                <a:latin typeface="Quattrocento Sans"/>
                <a:ea typeface="Quattrocento Sans"/>
                <a:cs typeface="Quattrocento Sans"/>
                <a:sym typeface="Quattrocento Sans"/>
              </a:rPr>
              <a:t>Opportunity Areas &amp; </a:t>
            </a:r>
            <a:r>
              <a:rPr b="1" lang="en" sz="1800">
                <a:solidFill>
                  <a:srgbClr val="4DA4DF"/>
                </a:solidFill>
                <a:latin typeface="Quattrocento Sans"/>
                <a:ea typeface="Quattrocento Sans"/>
                <a:cs typeface="Quattrocento Sans"/>
                <a:sym typeface="Quattrocento Sans"/>
              </a:rPr>
              <a:t>Measures </a:t>
            </a:r>
            <a:endParaRPr b="1" sz="1800">
              <a:solidFill>
                <a:srgbClr val="4DA4DF"/>
              </a:solidFill>
              <a:latin typeface="Quattrocento Sans"/>
              <a:ea typeface="Quattrocento Sans"/>
              <a:cs typeface="Quattrocento Sans"/>
              <a:sym typeface="Quattrocento Sans"/>
            </a:endParaRPr>
          </a:p>
        </p:txBody>
      </p:sp>
      <p:pic>
        <p:nvPicPr>
          <p:cNvPr id="1498" name="Google Shape;1498;p112"/>
          <p:cNvPicPr preferRelativeResize="0"/>
          <p:nvPr/>
        </p:nvPicPr>
        <p:blipFill rotWithShape="1">
          <a:blip r:embed="rId4">
            <a:alphaModFix/>
          </a:blip>
          <a:srcRect b="33568" l="5537" r="64818" t="0"/>
          <a:stretch/>
        </p:blipFill>
        <p:spPr>
          <a:xfrm>
            <a:off x="0" y="-8516"/>
            <a:ext cx="3048624" cy="4572951"/>
          </a:xfrm>
          <a:prstGeom prst="rect">
            <a:avLst/>
          </a:prstGeom>
          <a:noFill/>
          <a:ln>
            <a:noFill/>
          </a:ln>
        </p:spPr>
      </p:pic>
      <p:graphicFrame>
        <p:nvGraphicFramePr>
          <p:cNvPr id="1499" name="Google Shape;1499;p112"/>
          <p:cNvGraphicFramePr/>
          <p:nvPr/>
        </p:nvGraphicFramePr>
        <p:xfrm>
          <a:off x="3808553" y="1067811"/>
          <a:ext cx="3000000" cy="3000000"/>
        </p:xfrm>
        <a:graphic>
          <a:graphicData uri="http://schemas.openxmlformats.org/drawingml/2006/table">
            <a:tbl>
              <a:tblPr>
                <a:noFill/>
                <a:tableStyleId>{A07531F1-3F08-4196-9A21-179804664DD0}</a:tableStyleId>
              </a:tblPr>
              <a:tblGrid>
                <a:gridCol w="1623200"/>
                <a:gridCol w="3454525"/>
              </a:tblGrid>
              <a:tr h="410300">
                <a:tc rowSpan="3">
                  <a:txBody>
                    <a:bodyPr/>
                    <a:lstStyle/>
                    <a:p>
                      <a:pPr indent="0" lvl="0" marL="0" rtl="0" algn="l">
                        <a:spcBef>
                          <a:spcPts val="0"/>
                        </a:spcBef>
                        <a:spcAft>
                          <a:spcPts val="0"/>
                        </a:spcAft>
                        <a:buNone/>
                      </a:pPr>
                      <a:r>
                        <a:rPr lang="en" sz="1100">
                          <a:latin typeface="Quattrocento Sans"/>
                          <a:ea typeface="Quattrocento Sans"/>
                          <a:cs typeface="Quattrocento Sans"/>
                          <a:sym typeface="Quattrocento Sans"/>
                        </a:rPr>
                        <a:t>Build Net Zero New Buildings</a:t>
                      </a:r>
                      <a:endParaRPr sz="1100">
                        <a:latin typeface="Quattrocento Sans"/>
                        <a:ea typeface="Quattrocento Sans"/>
                        <a:cs typeface="Quattrocento Sans"/>
                        <a:sym typeface="Quattrocento Sans"/>
                      </a:endParaRPr>
                    </a:p>
                    <a:p>
                      <a:pPr indent="0" lvl="0" marL="0" rtl="0" algn="l">
                        <a:spcBef>
                          <a:spcPts val="0"/>
                        </a:spcBef>
                        <a:spcAft>
                          <a:spcPts val="0"/>
                        </a:spcAft>
                        <a:buNone/>
                      </a:pPr>
                      <a:r>
                        <a:t/>
                      </a:r>
                      <a:endParaRPr sz="1100">
                        <a:latin typeface="Quattrocento Sans"/>
                        <a:ea typeface="Quattrocento Sans"/>
                        <a:cs typeface="Quattrocento Sans"/>
                        <a:sym typeface="Quattrocento Sans"/>
                      </a:endParaRPr>
                    </a:p>
                  </a:txBody>
                  <a:tcPr marT="45725" marB="45725" marR="45725" marL="457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457200" rtl="0" algn="l">
                        <a:spcBef>
                          <a:spcPts val="0"/>
                        </a:spcBef>
                        <a:spcAft>
                          <a:spcPts val="0"/>
                        </a:spcAft>
                        <a:buNone/>
                      </a:pPr>
                      <a:r>
                        <a:rPr lang="en" sz="1100">
                          <a:latin typeface="Quattrocento Sans"/>
                          <a:ea typeface="Quattrocento Sans"/>
                          <a:cs typeface="Quattrocento Sans"/>
                          <a:sym typeface="Quattrocento Sans"/>
                        </a:rPr>
                        <a:t>Strengthen Building Energy Conservation Codes</a:t>
                      </a:r>
                      <a:endParaRPr sz="1100">
                        <a:latin typeface="Quattrocento Sans"/>
                        <a:ea typeface="Quattrocento Sans"/>
                        <a:cs typeface="Quattrocento Sans"/>
                        <a:sym typeface="Quattrocento Sans"/>
                      </a:endParaRPr>
                    </a:p>
                  </a:txBody>
                  <a:tcPr marT="63500" marB="63500" marR="63500" marL="635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10300">
                <a:tc vMerge="1"/>
                <a:tc>
                  <a:txBody>
                    <a:bodyPr/>
                    <a:lstStyle/>
                    <a:p>
                      <a:pPr indent="0" lvl="0" marL="0" rtl="0" algn="l">
                        <a:spcBef>
                          <a:spcPts val="0"/>
                        </a:spcBef>
                        <a:spcAft>
                          <a:spcPts val="0"/>
                        </a:spcAft>
                        <a:buNone/>
                      </a:pPr>
                      <a:r>
                        <a:rPr lang="en" sz="1100">
                          <a:latin typeface="Quattrocento Sans"/>
                          <a:ea typeface="Quattrocento Sans"/>
                          <a:cs typeface="Quattrocento Sans"/>
                          <a:sym typeface="Quattrocento Sans"/>
                        </a:rPr>
                        <a:t>Adopt Net-Zero Ready Standards for All New Buildings</a:t>
                      </a:r>
                      <a:endParaRPr sz="1100">
                        <a:latin typeface="Quattrocento Sans"/>
                        <a:ea typeface="Quattrocento Sans"/>
                        <a:cs typeface="Quattrocento Sans"/>
                        <a:sym typeface="Quattrocento Sans"/>
                      </a:endParaRPr>
                    </a:p>
                  </a:txBody>
                  <a:tcPr marT="63500" marB="63500" marR="63500" marL="635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03275">
                <a:tc vMerge="1"/>
                <a:tc>
                  <a:txBody>
                    <a:bodyPr/>
                    <a:lstStyle/>
                    <a:p>
                      <a:pPr indent="0" lvl="0" marL="0" rtl="0" algn="l">
                        <a:spcBef>
                          <a:spcPts val="0"/>
                        </a:spcBef>
                        <a:spcAft>
                          <a:spcPts val="0"/>
                        </a:spcAft>
                        <a:buNone/>
                      </a:pPr>
                      <a:r>
                        <a:rPr lang="en" sz="1100">
                          <a:latin typeface="Quattrocento Sans"/>
                          <a:ea typeface="Quattrocento Sans"/>
                          <a:cs typeface="Quattrocento Sans"/>
                          <a:sym typeface="Quattrocento Sans"/>
                        </a:rPr>
                        <a:t>Invest in Zero-Emission Affordable Housing Options</a:t>
                      </a:r>
                      <a:endParaRPr sz="1100">
                        <a:latin typeface="Quattrocento Sans"/>
                        <a:ea typeface="Quattrocento Sans"/>
                        <a:cs typeface="Quattrocento Sans"/>
                        <a:sym typeface="Quattrocento Sans"/>
                      </a:endParaRPr>
                    </a:p>
                  </a:txBody>
                  <a:tcPr marT="63500" marB="63500" marR="63500" marL="635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10300">
                <a:tc rowSpan="4">
                  <a:txBody>
                    <a:bodyPr/>
                    <a:lstStyle/>
                    <a:p>
                      <a:pPr indent="0" lvl="0" marL="0" rtl="0" algn="l">
                        <a:spcBef>
                          <a:spcPts val="0"/>
                        </a:spcBef>
                        <a:spcAft>
                          <a:spcPts val="0"/>
                        </a:spcAft>
                        <a:buNone/>
                      </a:pPr>
                      <a:r>
                        <a:rPr lang="en" sz="1100">
                          <a:latin typeface="Quattrocento Sans"/>
                          <a:ea typeface="Quattrocento Sans"/>
                          <a:cs typeface="Quattrocento Sans"/>
                          <a:sym typeface="Quattrocento Sans"/>
                        </a:rPr>
                        <a:t>Transform Existing Buildings</a:t>
                      </a:r>
                      <a:endParaRPr sz="1100">
                        <a:latin typeface="Quattrocento Sans"/>
                        <a:ea typeface="Quattrocento Sans"/>
                        <a:cs typeface="Quattrocento Sans"/>
                        <a:sym typeface="Quattrocento Sans"/>
                      </a:endParaRPr>
                    </a:p>
                  </a:txBody>
                  <a:tcPr marT="45725" marB="45725" marR="45725" marL="457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100">
                          <a:latin typeface="Quattrocento Sans"/>
                          <a:ea typeface="Quattrocento Sans"/>
                          <a:cs typeface="Quattrocento Sans"/>
                          <a:sym typeface="Quattrocento Sans"/>
                        </a:rPr>
                        <a:t>Establish Building Performance Standards for Existing Large Buildings</a:t>
                      </a:r>
                      <a:endParaRPr sz="1100">
                        <a:latin typeface="Quattrocento Sans"/>
                        <a:ea typeface="Quattrocento Sans"/>
                        <a:cs typeface="Quattrocento Sans"/>
                        <a:sym typeface="Quattrocento Sans"/>
                      </a:endParaRPr>
                    </a:p>
                  </a:txBody>
                  <a:tcPr marT="63500" marB="63500" marR="63500" marL="635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17325">
                <a:tc vMerge="1"/>
                <a:tc>
                  <a:txBody>
                    <a:bodyPr/>
                    <a:lstStyle/>
                    <a:p>
                      <a:pPr indent="0" lvl="0" marL="0" marR="457200" rtl="0" algn="l">
                        <a:spcBef>
                          <a:spcPts val="0"/>
                        </a:spcBef>
                        <a:spcAft>
                          <a:spcPts val="0"/>
                        </a:spcAft>
                        <a:buNone/>
                      </a:pPr>
                      <a:r>
                        <a:rPr lang="en" sz="1100">
                          <a:latin typeface="Quattrocento Sans"/>
                          <a:ea typeface="Quattrocento Sans"/>
                          <a:cs typeface="Quattrocento Sans"/>
                          <a:sym typeface="Quattrocento Sans"/>
                        </a:rPr>
                        <a:t>Retrofit Nevada - Modernize Homes Initiative</a:t>
                      </a:r>
                      <a:endParaRPr sz="1100">
                        <a:latin typeface="Quattrocento Sans"/>
                        <a:ea typeface="Quattrocento Sans"/>
                        <a:cs typeface="Quattrocento Sans"/>
                        <a:sym typeface="Quattrocento Sans"/>
                      </a:endParaRPr>
                    </a:p>
                  </a:txBody>
                  <a:tcPr marT="63500" marB="63500" marR="63500" marL="635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03275">
                <a:tc vMerge="1"/>
                <a:tc>
                  <a:txBody>
                    <a:bodyPr/>
                    <a:lstStyle/>
                    <a:p>
                      <a:pPr indent="0" lvl="0" marL="0" marR="457200" rtl="0" algn="l">
                        <a:spcBef>
                          <a:spcPts val="0"/>
                        </a:spcBef>
                        <a:spcAft>
                          <a:spcPts val="0"/>
                        </a:spcAft>
                        <a:buNone/>
                      </a:pPr>
                      <a:r>
                        <a:rPr lang="en" sz="1100">
                          <a:latin typeface="Quattrocento Sans"/>
                          <a:ea typeface="Quattrocento Sans"/>
                          <a:cs typeface="Quattrocento Sans"/>
                          <a:sym typeface="Quattrocento Sans"/>
                        </a:rPr>
                        <a:t>Retrofit Nevada - Modernize Businesses Initiative</a:t>
                      </a:r>
                      <a:endParaRPr sz="1100">
                        <a:latin typeface="Quattrocento Sans"/>
                        <a:ea typeface="Quattrocento Sans"/>
                        <a:cs typeface="Quattrocento Sans"/>
                        <a:sym typeface="Quattrocento Sans"/>
                      </a:endParaRPr>
                    </a:p>
                  </a:txBody>
                  <a:tcPr marT="63500" marB="63500" marR="63500" marL="635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10300">
                <a:tc vMerge="1"/>
                <a:tc>
                  <a:txBody>
                    <a:bodyPr/>
                    <a:lstStyle/>
                    <a:p>
                      <a:pPr indent="0" lvl="0" marL="0" marR="457200" rtl="0" algn="l">
                        <a:spcBef>
                          <a:spcPts val="0"/>
                        </a:spcBef>
                        <a:spcAft>
                          <a:spcPts val="0"/>
                        </a:spcAft>
                        <a:buNone/>
                      </a:pPr>
                      <a:r>
                        <a:rPr lang="en" sz="1100">
                          <a:latin typeface="Quattrocento Sans"/>
                          <a:ea typeface="Quattrocento Sans"/>
                          <a:cs typeface="Quattrocento Sans"/>
                          <a:sym typeface="Quattrocento Sans"/>
                        </a:rPr>
                        <a:t>Incentivize and Require Heat Pumps for Heating and Cooling in Residential Buildings</a:t>
                      </a:r>
                      <a:endParaRPr sz="1100">
                        <a:latin typeface="Quattrocento Sans"/>
                        <a:ea typeface="Quattrocento Sans"/>
                        <a:cs typeface="Quattrocento Sans"/>
                        <a:sym typeface="Quattrocento Sans"/>
                      </a:endParaRPr>
                    </a:p>
                  </a:txBody>
                  <a:tcPr marT="63500" marB="63500" marR="63500" marL="635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10300">
                <a:tc>
                  <a:txBody>
                    <a:bodyPr/>
                    <a:lstStyle/>
                    <a:p>
                      <a:pPr indent="0" lvl="0" marL="0" rtl="0" algn="l">
                        <a:spcBef>
                          <a:spcPts val="0"/>
                        </a:spcBef>
                        <a:spcAft>
                          <a:spcPts val="0"/>
                        </a:spcAft>
                        <a:buNone/>
                      </a:pPr>
                      <a:r>
                        <a:t/>
                      </a:r>
                      <a:endParaRPr sz="1100">
                        <a:latin typeface="Quattrocento Sans"/>
                        <a:ea typeface="Quattrocento Sans"/>
                        <a:cs typeface="Quattrocento Sans"/>
                        <a:sym typeface="Quattrocento Sans"/>
                      </a:endParaRPr>
                    </a:p>
                  </a:txBody>
                  <a:tcPr marT="45725" marB="45725" marR="45725" marL="457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457200" rtl="0" algn="l">
                        <a:spcBef>
                          <a:spcPts val="0"/>
                        </a:spcBef>
                        <a:spcAft>
                          <a:spcPts val="0"/>
                        </a:spcAft>
                        <a:buNone/>
                      </a:pPr>
                      <a:r>
                        <a:rPr lang="en" sz="1100">
                          <a:latin typeface="Quattrocento Sans"/>
                          <a:ea typeface="Quattrocento Sans"/>
                          <a:cs typeface="Quattrocento Sans"/>
                          <a:sym typeface="Quattrocento Sans"/>
                        </a:rPr>
                        <a:t>Incentivize and Require Heat Pumps for Heating and Cooling in Commercial Buildings</a:t>
                      </a:r>
                      <a:endParaRPr sz="1100">
                        <a:latin typeface="Quattrocento Sans"/>
                        <a:ea typeface="Quattrocento Sans"/>
                        <a:cs typeface="Quattrocento Sans"/>
                        <a:sym typeface="Quattrocento Sans"/>
                      </a:endParaRPr>
                    </a:p>
                  </a:txBody>
                  <a:tcPr marT="63500" marB="63500" marR="63500" marL="635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504" name="Shape 1504"/>
        <p:cNvGrpSpPr/>
        <p:nvPr/>
      </p:nvGrpSpPr>
      <p:grpSpPr>
        <a:xfrm>
          <a:off x="0" y="0"/>
          <a:ext cx="0" cy="0"/>
          <a:chOff x="0" y="0"/>
          <a:chExt cx="0" cy="0"/>
        </a:xfrm>
      </p:grpSpPr>
      <p:sp>
        <p:nvSpPr>
          <p:cNvPr id="1505" name="Google Shape;1505;p113"/>
          <p:cNvSpPr txBox="1"/>
          <p:nvPr/>
        </p:nvSpPr>
        <p:spPr>
          <a:xfrm>
            <a:off x="1911975" y="513000"/>
            <a:ext cx="5485500" cy="203100"/>
          </a:xfrm>
          <a:prstGeom prst="rect">
            <a:avLst/>
          </a:prstGeom>
          <a:noFill/>
          <a:ln>
            <a:noFill/>
          </a:ln>
        </p:spPr>
        <p:txBody>
          <a:bodyPr anchorCtr="0" anchor="t" bIns="0" lIns="0" spcFirstLastPara="1" rIns="0" wrap="square" tIns="0">
            <a:spAutoFit/>
          </a:bodyPr>
          <a:lstStyle/>
          <a:p>
            <a:pPr indent="0" lvl="0" marL="0" marR="0" rtl="0" algn="ctr">
              <a:lnSpc>
                <a:spcPct val="73333"/>
              </a:lnSpc>
              <a:spcBef>
                <a:spcPts val="0"/>
              </a:spcBef>
              <a:spcAft>
                <a:spcPts val="0"/>
              </a:spcAft>
              <a:buNone/>
            </a:pPr>
            <a:r>
              <a:rPr b="1" lang="en" sz="1800">
                <a:solidFill>
                  <a:srgbClr val="4DA4DF"/>
                </a:solidFill>
                <a:latin typeface="Quattrocento Sans"/>
                <a:ea typeface="Quattrocento Sans"/>
                <a:cs typeface="Quattrocento Sans"/>
                <a:sym typeface="Quattrocento Sans"/>
              </a:rPr>
              <a:t>Total Building Emissions by Sector by End-Use</a:t>
            </a:r>
            <a:endParaRPr b="1" sz="1800">
              <a:solidFill>
                <a:srgbClr val="4DA4DF"/>
              </a:solidFill>
              <a:latin typeface="Quattrocento Sans"/>
              <a:ea typeface="Quattrocento Sans"/>
              <a:cs typeface="Quattrocento Sans"/>
              <a:sym typeface="Quattrocento Sans"/>
            </a:endParaRPr>
          </a:p>
        </p:txBody>
      </p:sp>
      <p:sp>
        <p:nvSpPr>
          <p:cNvPr id="1506" name="Google Shape;1506;p113"/>
          <p:cNvSpPr txBox="1"/>
          <p:nvPr/>
        </p:nvSpPr>
        <p:spPr>
          <a:xfrm>
            <a:off x="1687550" y="0"/>
            <a:ext cx="6266400" cy="513000"/>
          </a:xfrm>
          <a:prstGeom prst="rect">
            <a:avLst/>
          </a:prstGeom>
          <a:noFill/>
          <a:ln>
            <a:noFill/>
          </a:ln>
        </p:spPr>
        <p:txBody>
          <a:bodyPr anchorCtr="0" anchor="t" bIns="0" lIns="0" spcFirstLastPara="1" rIns="0" wrap="square" tIns="0">
            <a:spAutoFit/>
          </a:bodyPr>
          <a:lstStyle/>
          <a:p>
            <a:pPr indent="0" lvl="0" marL="0" marR="0" rtl="0" algn="ctr">
              <a:lnSpc>
                <a:spcPct val="92592"/>
              </a:lnSpc>
              <a:spcBef>
                <a:spcPts val="0"/>
              </a:spcBef>
              <a:spcAft>
                <a:spcPts val="0"/>
              </a:spcAft>
              <a:buNone/>
            </a:pPr>
            <a:r>
              <a:rPr b="1" lang="en" sz="3600">
                <a:solidFill>
                  <a:srgbClr val="326297"/>
                </a:solidFill>
                <a:latin typeface="Quattrocento Sans"/>
                <a:ea typeface="Quattrocento Sans"/>
                <a:cs typeface="Quattrocento Sans"/>
                <a:sym typeface="Quattrocento Sans"/>
              </a:rPr>
              <a:t>Comparing Scenarios</a:t>
            </a:r>
            <a:endParaRPr b="1" sz="3600">
              <a:solidFill>
                <a:srgbClr val="326297"/>
              </a:solidFill>
              <a:latin typeface="Quattrocento Sans"/>
              <a:ea typeface="Quattrocento Sans"/>
              <a:cs typeface="Quattrocento Sans"/>
              <a:sym typeface="Quattrocento Sans"/>
            </a:endParaRPr>
          </a:p>
        </p:txBody>
      </p:sp>
      <p:sp>
        <p:nvSpPr>
          <p:cNvPr id="1507" name="Google Shape;1507;p113"/>
          <p:cNvSpPr txBox="1"/>
          <p:nvPr/>
        </p:nvSpPr>
        <p:spPr>
          <a:xfrm>
            <a:off x="8581343" y="4786228"/>
            <a:ext cx="296100" cy="1386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lang="en" sz="900">
                <a:solidFill>
                  <a:srgbClr val="326297"/>
                </a:solidFill>
                <a:latin typeface="Arial"/>
                <a:ea typeface="Arial"/>
                <a:cs typeface="Arial"/>
                <a:sym typeface="Arial"/>
              </a:rPr>
              <a:t>6</a:t>
            </a:r>
            <a:endParaRPr sz="1100"/>
          </a:p>
        </p:txBody>
      </p:sp>
      <p:sp>
        <p:nvSpPr>
          <p:cNvPr id="1508" name="Google Shape;1508;p113"/>
          <p:cNvSpPr txBox="1"/>
          <p:nvPr/>
        </p:nvSpPr>
        <p:spPr>
          <a:xfrm>
            <a:off x="196600" y="2209975"/>
            <a:ext cx="1600200" cy="1146600"/>
          </a:xfrm>
          <a:prstGeom prst="rect">
            <a:avLst/>
          </a:prstGeom>
          <a:noFill/>
          <a:ln>
            <a:noFill/>
          </a:ln>
        </p:spPr>
        <p:txBody>
          <a:bodyPr anchorCtr="0" anchor="t" bIns="34275" lIns="68575" spcFirstLastPara="1" rIns="68575" wrap="square" tIns="34275">
            <a:spAutoFit/>
          </a:bodyPr>
          <a:lstStyle/>
          <a:p>
            <a:pPr indent="0" lvl="0" marL="0" rtl="0" algn="l">
              <a:lnSpc>
                <a:spcPct val="83333"/>
              </a:lnSpc>
              <a:spcBef>
                <a:spcPts val="900"/>
              </a:spcBef>
              <a:spcAft>
                <a:spcPts val="0"/>
              </a:spcAft>
              <a:buNone/>
            </a:pPr>
            <a:r>
              <a:rPr lang="en">
                <a:solidFill>
                  <a:srgbClr val="004E7B"/>
                </a:solidFill>
                <a:latin typeface="Quattrocento Sans"/>
                <a:ea typeface="Quattrocento Sans"/>
                <a:cs typeface="Quattrocento Sans"/>
                <a:sym typeface="Quattrocento Sans"/>
              </a:rPr>
              <a:t>Aggressive measures to electrify buildings and clean up the grid reduce building emissions.</a:t>
            </a:r>
            <a:endParaRPr>
              <a:solidFill>
                <a:srgbClr val="004E7B"/>
              </a:solidFill>
              <a:latin typeface="Quattrocento Sans"/>
              <a:ea typeface="Quattrocento Sans"/>
              <a:cs typeface="Quattrocento Sans"/>
              <a:sym typeface="Quattrocento Sans"/>
            </a:endParaRPr>
          </a:p>
        </p:txBody>
      </p:sp>
      <p:pic>
        <p:nvPicPr>
          <p:cNvPr id="1509" name="Google Shape;1509;p113"/>
          <p:cNvPicPr preferRelativeResize="0"/>
          <p:nvPr/>
        </p:nvPicPr>
        <p:blipFill rotWithShape="1">
          <a:blip r:embed="rId3">
            <a:alphaModFix/>
          </a:blip>
          <a:srcRect b="1385" l="1099" r="765" t="1705"/>
          <a:stretch/>
        </p:blipFill>
        <p:spPr>
          <a:xfrm>
            <a:off x="1940600" y="789600"/>
            <a:ext cx="5590524" cy="3576300"/>
          </a:xfrm>
          <a:prstGeom prst="rect">
            <a:avLst/>
          </a:prstGeom>
          <a:noFill/>
          <a:ln>
            <a:noFill/>
          </a:ln>
        </p:spPr>
      </p:pic>
      <p:cxnSp>
        <p:nvCxnSpPr>
          <p:cNvPr id="1510" name="Google Shape;1510;p113"/>
          <p:cNvCxnSpPr/>
          <p:nvPr/>
        </p:nvCxnSpPr>
        <p:spPr>
          <a:xfrm>
            <a:off x="2684050" y="1097250"/>
            <a:ext cx="305400" cy="2528700"/>
          </a:xfrm>
          <a:prstGeom prst="straightConnector1">
            <a:avLst/>
          </a:prstGeom>
          <a:noFill/>
          <a:ln cap="flat" cmpd="sng" w="9525">
            <a:solidFill>
              <a:schemeClr val="dk2"/>
            </a:solidFill>
            <a:prstDash val="solid"/>
            <a:round/>
            <a:headEnd len="med" w="med" type="none"/>
            <a:tailEnd len="med" w="med" type="triangle"/>
          </a:ln>
        </p:spPr>
      </p:cxnSp>
      <p:cxnSp>
        <p:nvCxnSpPr>
          <p:cNvPr id="1511" name="Google Shape;1511;p113"/>
          <p:cNvCxnSpPr/>
          <p:nvPr/>
        </p:nvCxnSpPr>
        <p:spPr>
          <a:xfrm>
            <a:off x="4355750" y="1844150"/>
            <a:ext cx="363000" cy="1718700"/>
          </a:xfrm>
          <a:prstGeom prst="straightConnector1">
            <a:avLst/>
          </a:prstGeom>
          <a:noFill/>
          <a:ln cap="flat" cmpd="sng" w="9525">
            <a:solidFill>
              <a:schemeClr val="dk2"/>
            </a:solidFill>
            <a:prstDash val="solid"/>
            <a:round/>
            <a:headEnd len="med" w="med" type="none"/>
            <a:tailEnd len="med" w="med" type="triangle"/>
          </a:ln>
        </p:spPr>
      </p:cxnSp>
      <p:cxnSp>
        <p:nvCxnSpPr>
          <p:cNvPr id="1512" name="Google Shape;1512;p113"/>
          <p:cNvCxnSpPr/>
          <p:nvPr/>
        </p:nvCxnSpPr>
        <p:spPr>
          <a:xfrm>
            <a:off x="6063675" y="3460450"/>
            <a:ext cx="354000" cy="141600"/>
          </a:xfrm>
          <a:prstGeom prst="straightConnector1">
            <a:avLst/>
          </a:prstGeom>
          <a:noFill/>
          <a:ln cap="flat" cmpd="sng" w="9525">
            <a:solidFill>
              <a:schemeClr val="dk2"/>
            </a:solidFill>
            <a:prstDash val="solid"/>
            <a:round/>
            <a:headEnd len="med" w="med" type="none"/>
            <a:tailEnd len="med" w="med" type="triangle"/>
          </a:ln>
        </p:spPr>
      </p:cxnSp>
      <p:sp>
        <p:nvSpPr>
          <p:cNvPr id="1513" name="Google Shape;1513;p113"/>
          <p:cNvSpPr/>
          <p:nvPr/>
        </p:nvSpPr>
        <p:spPr>
          <a:xfrm>
            <a:off x="2763025" y="3048450"/>
            <a:ext cx="1326000" cy="10704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14" name="Google Shape;1514;p113"/>
          <p:cNvSpPr/>
          <p:nvPr/>
        </p:nvSpPr>
        <p:spPr>
          <a:xfrm>
            <a:off x="4443600" y="3048450"/>
            <a:ext cx="1326000" cy="10704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15" name="Google Shape;1515;p113"/>
          <p:cNvSpPr/>
          <p:nvPr/>
        </p:nvSpPr>
        <p:spPr>
          <a:xfrm>
            <a:off x="6124175" y="3048450"/>
            <a:ext cx="1326000" cy="10704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1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1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1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520" name="Shape 1520"/>
        <p:cNvGrpSpPr/>
        <p:nvPr/>
      </p:nvGrpSpPr>
      <p:grpSpPr>
        <a:xfrm>
          <a:off x="0" y="0"/>
          <a:ext cx="0" cy="0"/>
          <a:chOff x="0" y="0"/>
          <a:chExt cx="0" cy="0"/>
        </a:xfrm>
      </p:grpSpPr>
      <p:sp>
        <p:nvSpPr>
          <p:cNvPr id="1521" name="Google Shape;1521;p114"/>
          <p:cNvSpPr txBox="1"/>
          <p:nvPr/>
        </p:nvSpPr>
        <p:spPr>
          <a:xfrm>
            <a:off x="1911975" y="513000"/>
            <a:ext cx="5485500" cy="203100"/>
          </a:xfrm>
          <a:prstGeom prst="rect">
            <a:avLst/>
          </a:prstGeom>
          <a:noFill/>
          <a:ln>
            <a:noFill/>
          </a:ln>
        </p:spPr>
        <p:txBody>
          <a:bodyPr anchorCtr="0" anchor="t" bIns="0" lIns="0" spcFirstLastPara="1" rIns="0" wrap="square" tIns="0">
            <a:spAutoFit/>
          </a:bodyPr>
          <a:lstStyle/>
          <a:p>
            <a:pPr indent="0" lvl="0" marL="0" marR="0" rtl="0" algn="ctr">
              <a:lnSpc>
                <a:spcPct val="73333"/>
              </a:lnSpc>
              <a:spcBef>
                <a:spcPts val="0"/>
              </a:spcBef>
              <a:spcAft>
                <a:spcPts val="0"/>
              </a:spcAft>
              <a:buNone/>
            </a:pPr>
            <a:r>
              <a:rPr b="1" lang="en" sz="1800">
                <a:solidFill>
                  <a:srgbClr val="4DA4DF"/>
                </a:solidFill>
                <a:latin typeface="Quattrocento Sans"/>
                <a:ea typeface="Quattrocento Sans"/>
                <a:cs typeface="Quattrocento Sans"/>
                <a:sym typeface="Quattrocento Sans"/>
              </a:rPr>
              <a:t>Total</a:t>
            </a:r>
            <a:r>
              <a:rPr b="1" lang="en" sz="1800">
                <a:solidFill>
                  <a:srgbClr val="4DA4DF"/>
                </a:solidFill>
                <a:latin typeface="Quattrocento Sans"/>
                <a:ea typeface="Quattrocento Sans"/>
                <a:cs typeface="Quattrocento Sans"/>
                <a:sym typeface="Quattrocento Sans"/>
              </a:rPr>
              <a:t> Building Emissions by Sector by End-Use</a:t>
            </a:r>
            <a:endParaRPr b="1" sz="1800">
              <a:solidFill>
                <a:srgbClr val="4DA4DF"/>
              </a:solidFill>
              <a:latin typeface="Quattrocento Sans"/>
              <a:ea typeface="Quattrocento Sans"/>
              <a:cs typeface="Quattrocento Sans"/>
              <a:sym typeface="Quattrocento Sans"/>
            </a:endParaRPr>
          </a:p>
        </p:txBody>
      </p:sp>
      <p:sp>
        <p:nvSpPr>
          <p:cNvPr id="1522" name="Google Shape;1522;p114"/>
          <p:cNvSpPr txBox="1"/>
          <p:nvPr/>
        </p:nvSpPr>
        <p:spPr>
          <a:xfrm>
            <a:off x="1687550" y="0"/>
            <a:ext cx="6266400" cy="513000"/>
          </a:xfrm>
          <a:prstGeom prst="rect">
            <a:avLst/>
          </a:prstGeom>
          <a:noFill/>
          <a:ln>
            <a:noFill/>
          </a:ln>
        </p:spPr>
        <p:txBody>
          <a:bodyPr anchorCtr="0" anchor="t" bIns="0" lIns="0" spcFirstLastPara="1" rIns="0" wrap="square" tIns="0">
            <a:spAutoFit/>
          </a:bodyPr>
          <a:lstStyle/>
          <a:p>
            <a:pPr indent="0" lvl="0" marL="0" marR="0" rtl="0" algn="ctr">
              <a:lnSpc>
                <a:spcPct val="92592"/>
              </a:lnSpc>
              <a:spcBef>
                <a:spcPts val="0"/>
              </a:spcBef>
              <a:spcAft>
                <a:spcPts val="0"/>
              </a:spcAft>
              <a:buNone/>
            </a:pPr>
            <a:r>
              <a:rPr b="1" lang="en" sz="3600">
                <a:solidFill>
                  <a:srgbClr val="326297"/>
                </a:solidFill>
                <a:latin typeface="Quattrocento Sans"/>
                <a:ea typeface="Quattrocento Sans"/>
                <a:cs typeface="Quattrocento Sans"/>
                <a:sym typeface="Quattrocento Sans"/>
              </a:rPr>
              <a:t>Comparing Scenarios</a:t>
            </a:r>
            <a:endParaRPr b="1" sz="3600">
              <a:solidFill>
                <a:srgbClr val="326297"/>
              </a:solidFill>
              <a:latin typeface="Quattrocento Sans"/>
              <a:ea typeface="Quattrocento Sans"/>
              <a:cs typeface="Quattrocento Sans"/>
              <a:sym typeface="Quattrocento Sans"/>
            </a:endParaRPr>
          </a:p>
        </p:txBody>
      </p:sp>
      <p:sp>
        <p:nvSpPr>
          <p:cNvPr id="1523" name="Google Shape;1523;p114"/>
          <p:cNvSpPr txBox="1"/>
          <p:nvPr/>
        </p:nvSpPr>
        <p:spPr>
          <a:xfrm>
            <a:off x="8581343" y="4786228"/>
            <a:ext cx="296100" cy="1386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lang="en" sz="900">
                <a:solidFill>
                  <a:srgbClr val="326297"/>
                </a:solidFill>
                <a:latin typeface="Arial"/>
                <a:ea typeface="Arial"/>
                <a:cs typeface="Arial"/>
                <a:sym typeface="Arial"/>
              </a:rPr>
              <a:t>6</a:t>
            </a:r>
            <a:endParaRPr sz="1100"/>
          </a:p>
        </p:txBody>
      </p:sp>
      <p:sp>
        <p:nvSpPr>
          <p:cNvPr id="1524" name="Google Shape;1524;p114"/>
          <p:cNvSpPr txBox="1"/>
          <p:nvPr>
            <p:ph idx="12" type="sldNum"/>
          </p:nvPr>
        </p:nvSpPr>
        <p:spPr>
          <a:xfrm>
            <a:off x="4914900" y="3575449"/>
            <a:ext cx="1600200" cy="2055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1525" name="Google Shape;1525;p114"/>
          <p:cNvPicPr preferRelativeResize="0"/>
          <p:nvPr/>
        </p:nvPicPr>
        <p:blipFill rotWithShape="1">
          <a:blip r:embed="rId3">
            <a:alphaModFix/>
          </a:blip>
          <a:srcRect b="1518" l="2285" r="871" t="1779"/>
          <a:stretch/>
        </p:blipFill>
        <p:spPr>
          <a:xfrm>
            <a:off x="2444150" y="815275"/>
            <a:ext cx="5611099" cy="3632825"/>
          </a:xfrm>
          <a:prstGeom prst="rect">
            <a:avLst/>
          </a:prstGeom>
          <a:noFill/>
          <a:ln>
            <a:noFill/>
          </a:ln>
        </p:spPr>
      </p:pic>
      <p:sp>
        <p:nvSpPr>
          <p:cNvPr id="1526" name="Google Shape;1526;p114"/>
          <p:cNvSpPr txBox="1"/>
          <p:nvPr/>
        </p:nvSpPr>
        <p:spPr>
          <a:xfrm>
            <a:off x="157125" y="2656400"/>
            <a:ext cx="2154600" cy="787500"/>
          </a:xfrm>
          <a:prstGeom prst="rect">
            <a:avLst/>
          </a:prstGeom>
          <a:noFill/>
          <a:ln>
            <a:noFill/>
          </a:ln>
        </p:spPr>
        <p:txBody>
          <a:bodyPr anchorCtr="0" anchor="t" bIns="34275" lIns="68575" spcFirstLastPara="1" rIns="68575" wrap="square" tIns="34275">
            <a:spAutoFit/>
          </a:bodyPr>
          <a:lstStyle/>
          <a:p>
            <a:pPr indent="0" lvl="0" marL="0" rtl="0" algn="l">
              <a:lnSpc>
                <a:spcPct val="83333"/>
              </a:lnSpc>
              <a:spcBef>
                <a:spcPts val="900"/>
              </a:spcBef>
              <a:spcAft>
                <a:spcPts val="0"/>
              </a:spcAft>
              <a:buNone/>
            </a:pPr>
            <a:r>
              <a:rPr lang="en">
                <a:solidFill>
                  <a:srgbClr val="004E7B"/>
                </a:solidFill>
                <a:latin typeface="Quattrocento Sans"/>
                <a:ea typeface="Quattrocento Sans"/>
                <a:cs typeface="Quattrocento Sans"/>
                <a:sym typeface="Quattrocento Sans"/>
              </a:rPr>
              <a:t>Heat pumps are the driving force in emission reduction in the building sectors.</a:t>
            </a:r>
            <a:endParaRPr>
              <a:solidFill>
                <a:srgbClr val="004E7B"/>
              </a:solidFill>
              <a:latin typeface="Quattrocento Sans"/>
              <a:ea typeface="Quattrocento Sans"/>
              <a:cs typeface="Quattrocento Sans"/>
              <a:sym typeface="Quattrocento Sans"/>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531" name="Shape 1531"/>
        <p:cNvGrpSpPr/>
        <p:nvPr/>
      </p:nvGrpSpPr>
      <p:grpSpPr>
        <a:xfrm>
          <a:off x="0" y="0"/>
          <a:ext cx="0" cy="0"/>
          <a:chOff x="0" y="0"/>
          <a:chExt cx="0" cy="0"/>
        </a:xfrm>
      </p:grpSpPr>
      <p:sp>
        <p:nvSpPr>
          <p:cNvPr id="1532" name="Google Shape;1532;p115"/>
          <p:cNvSpPr txBox="1"/>
          <p:nvPr>
            <p:ph type="ctrTitle"/>
          </p:nvPr>
        </p:nvSpPr>
        <p:spPr>
          <a:xfrm>
            <a:off x="3686175" y="40914"/>
            <a:ext cx="6411300" cy="592800"/>
          </a:xfrm>
          <a:prstGeom prst="rect">
            <a:avLst/>
          </a:prstGeom>
          <a:noFill/>
          <a:ln>
            <a:noFill/>
          </a:ln>
        </p:spPr>
        <p:txBody>
          <a:bodyPr anchorCtr="0" anchor="b" bIns="34275" lIns="68575" spcFirstLastPara="1" rIns="68575" wrap="square" tIns="34275">
            <a:noAutofit/>
          </a:bodyPr>
          <a:lstStyle/>
          <a:p>
            <a:pPr indent="0" lvl="0" marL="0" rtl="0" algn="l">
              <a:lnSpc>
                <a:spcPct val="111111"/>
              </a:lnSpc>
              <a:spcBef>
                <a:spcPts val="0"/>
              </a:spcBef>
              <a:spcAft>
                <a:spcPts val="0"/>
              </a:spcAft>
              <a:buNone/>
            </a:pPr>
            <a:r>
              <a:rPr b="1" lang="en" sz="4100">
                <a:solidFill>
                  <a:srgbClr val="326297"/>
                </a:solidFill>
              </a:rPr>
              <a:t>Transportation</a:t>
            </a:r>
            <a:endParaRPr/>
          </a:p>
        </p:txBody>
      </p:sp>
      <p:sp>
        <p:nvSpPr>
          <p:cNvPr id="1533" name="Google Shape;1533;p115"/>
          <p:cNvSpPr txBox="1"/>
          <p:nvPr/>
        </p:nvSpPr>
        <p:spPr>
          <a:xfrm>
            <a:off x="3788400" y="633702"/>
            <a:ext cx="4829700" cy="256500"/>
          </a:xfrm>
          <a:prstGeom prst="rect">
            <a:avLst/>
          </a:prstGeom>
          <a:noFill/>
          <a:ln>
            <a:noFill/>
          </a:ln>
        </p:spPr>
        <p:txBody>
          <a:bodyPr anchorCtr="0" anchor="t" bIns="0" lIns="0" spcFirstLastPara="1" rIns="0" wrap="square" tIns="0">
            <a:spAutoFit/>
          </a:bodyPr>
          <a:lstStyle/>
          <a:p>
            <a:pPr indent="0" lvl="0" marL="0" marR="0" rtl="0" algn="l">
              <a:lnSpc>
                <a:spcPct val="92592"/>
              </a:lnSpc>
              <a:spcBef>
                <a:spcPts val="0"/>
              </a:spcBef>
              <a:spcAft>
                <a:spcPts val="0"/>
              </a:spcAft>
              <a:buNone/>
            </a:pPr>
            <a:r>
              <a:rPr b="1" lang="en" sz="1800">
                <a:solidFill>
                  <a:srgbClr val="4DA4DF"/>
                </a:solidFill>
                <a:latin typeface="Quattrocento Sans"/>
                <a:ea typeface="Quattrocento Sans"/>
                <a:cs typeface="Quattrocento Sans"/>
                <a:sym typeface="Quattrocento Sans"/>
              </a:rPr>
              <a:t>Opportunity Areas &amp; </a:t>
            </a:r>
            <a:r>
              <a:rPr b="1" lang="en" sz="1800">
                <a:solidFill>
                  <a:srgbClr val="4DA4DF"/>
                </a:solidFill>
                <a:latin typeface="Quattrocento Sans"/>
                <a:ea typeface="Quattrocento Sans"/>
                <a:cs typeface="Quattrocento Sans"/>
                <a:sym typeface="Quattrocento Sans"/>
              </a:rPr>
              <a:t>Measures </a:t>
            </a:r>
            <a:endParaRPr b="1" sz="1800">
              <a:solidFill>
                <a:srgbClr val="4DA4DF"/>
              </a:solidFill>
              <a:latin typeface="Quattrocento Sans"/>
              <a:ea typeface="Quattrocento Sans"/>
              <a:cs typeface="Quattrocento Sans"/>
              <a:sym typeface="Quattrocento Sans"/>
            </a:endParaRPr>
          </a:p>
        </p:txBody>
      </p:sp>
      <p:pic>
        <p:nvPicPr>
          <p:cNvPr id="1534" name="Google Shape;1534;p115"/>
          <p:cNvPicPr preferRelativeResize="0"/>
          <p:nvPr/>
        </p:nvPicPr>
        <p:blipFill rotWithShape="1">
          <a:blip r:embed="rId3">
            <a:alphaModFix/>
          </a:blip>
          <a:srcRect b="-292" l="37056" r="20310" t="11749"/>
          <a:stretch/>
        </p:blipFill>
        <p:spPr>
          <a:xfrm>
            <a:off x="0" y="10225"/>
            <a:ext cx="3144302" cy="4561227"/>
          </a:xfrm>
          <a:prstGeom prst="rect">
            <a:avLst/>
          </a:prstGeom>
          <a:noFill/>
          <a:ln>
            <a:noFill/>
          </a:ln>
        </p:spPr>
      </p:pic>
      <p:graphicFrame>
        <p:nvGraphicFramePr>
          <p:cNvPr id="1535" name="Google Shape;1535;p115"/>
          <p:cNvGraphicFramePr/>
          <p:nvPr/>
        </p:nvGraphicFramePr>
        <p:xfrm>
          <a:off x="3808553" y="931301"/>
          <a:ext cx="3000000" cy="3000000"/>
        </p:xfrm>
        <a:graphic>
          <a:graphicData uri="http://schemas.openxmlformats.org/drawingml/2006/table">
            <a:tbl>
              <a:tblPr>
                <a:noFill/>
                <a:tableStyleId>{A07531F1-3F08-4196-9A21-179804664DD0}</a:tableStyleId>
              </a:tblPr>
              <a:tblGrid>
                <a:gridCol w="2038175"/>
                <a:gridCol w="3000550"/>
              </a:tblGrid>
              <a:tr h="423100">
                <a:tc>
                  <a:txBody>
                    <a:bodyPr/>
                    <a:lstStyle/>
                    <a:p>
                      <a:pPr indent="0" lvl="0" marL="0" rtl="0" algn="l">
                        <a:spcBef>
                          <a:spcPts val="0"/>
                        </a:spcBef>
                        <a:spcAft>
                          <a:spcPts val="0"/>
                        </a:spcAft>
                        <a:buNone/>
                      </a:pPr>
                      <a:r>
                        <a:rPr lang="en" sz="1100">
                          <a:latin typeface="Quattrocento Sans"/>
                          <a:ea typeface="Quattrocento Sans"/>
                          <a:cs typeface="Quattrocento Sans"/>
                          <a:sym typeface="Quattrocento Sans"/>
                        </a:rPr>
                        <a:t>Move with Active and Public Transit</a:t>
                      </a:r>
                      <a:endParaRPr sz="1100">
                        <a:latin typeface="Quattrocento Sans"/>
                        <a:ea typeface="Quattrocento Sans"/>
                        <a:cs typeface="Quattrocento Sans"/>
                        <a:sym typeface="Quattrocento Sans"/>
                      </a:endParaRPr>
                    </a:p>
                  </a:txBody>
                  <a:tcPr marT="45725" marB="45725" marR="45725" marL="457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457200" rtl="0" algn="l">
                        <a:spcBef>
                          <a:spcPts val="0"/>
                        </a:spcBef>
                        <a:spcAft>
                          <a:spcPts val="0"/>
                        </a:spcAft>
                        <a:buNone/>
                      </a:pPr>
                      <a:r>
                        <a:rPr lang="en" sz="1100">
                          <a:latin typeface="Quattrocento Sans"/>
                          <a:ea typeface="Quattrocento Sans"/>
                          <a:cs typeface="Quattrocento Sans"/>
                          <a:sym typeface="Quattrocento Sans"/>
                        </a:rPr>
                        <a:t>Build Public Transit and Active Transportation Networks for Everyone</a:t>
                      </a:r>
                      <a:endParaRPr sz="1100">
                        <a:latin typeface="Quattrocento Sans"/>
                        <a:ea typeface="Quattrocento Sans"/>
                        <a:cs typeface="Quattrocento Sans"/>
                        <a:sym typeface="Quattrocento Sans"/>
                      </a:endParaRPr>
                    </a:p>
                  </a:txBody>
                  <a:tcPr marT="45725" marB="45725" marR="45725" marL="457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58350">
                <a:tc rowSpan="3">
                  <a:txBody>
                    <a:bodyPr/>
                    <a:lstStyle/>
                    <a:p>
                      <a:pPr indent="0" lvl="0" marL="0" rtl="0" algn="l">
                        <a:spcBef>
                          <a:spcPts val="0"/>
                        </a:spcBef>
                        <a:spcAft>
                          <a:spcPts val="0"/>
                        </a:spcAft>
                        <a:buNone/>
                      </a:pPr>
                      <a:r>
                        <a:rPr lang="en" sz="1100">
                          <a:latin typeface="Quattrocento Sans"/>
                          <a:ea typeface="Quattrocento Sans"/>
                          <a:cs typeface="Quattrocento Sans"/>
                          <a:sym typeface="Quattrocento Sans"/>
                        </a:rPr>
                        <a:t>Accelerate Adoption of Zero Emission Vehicles for All </a:t>
                      </a:r>
                      <a:endParaRPr sz="1100">
                        <a:latin typeface="Quattrocento Sans"/>
                        <a:ea typeface="Quattrocento Sans"/>
                        <a:cs typeface="Quattrocento Sans"/>
                        <a:sym typeface="Quattrocento Sans"/>
                      </a:endParaRPr>
                    </a:p>
                    <a:p>
                      <a:pPr indent="0" lvl="0" marL="0" rtl="0" algn="l">
                        <a:spcBef>
                          <a:spcPts val="0"/>
                        </a:spcBef>
                        <a:spcAft>
                          <a:spcPts val="0"/>
                        </a:spcAft>
                        <a:buNone/>
                      </a:pPr>
                      <a:r>
                        <a:t/>
                      </a:r>
                      <a:endParaRPr sz="1100">
                        <a:latin typeface="Quattrocento Sans"/>
                        <a:ea typeface="Quattrocento Sans"/>
                        <a:cs typeface="Quattrocento Sans"/>
                        <a:sym typeface="Quattrocento Sans"/>
                      </a:endParaRPr>
                    </a:p>
                  </a:txBody>
                  <a:tcPr marT="45725" marB="45725" marR="45725" marL="457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457200" rtl="0" algn="l">
                        <a:spcBef>
                          <a:spcPts val="0"/>
                        </a:spcBef>
                        <a:spcAft>
                          <a:spcPts val="0"/>
                        </a:spcAft>
                        <a:buNone/>
                      </a:pPr>
                      <a:r>
                        <a:rPr lang="en" sz="1100">
                          <a:latin typeface="Quattrocento Sans"/>
                          <a:ea typeface="Quattrocento Sans"/>
                          <a:cs typeface="Quattrocento Sans"/>
                          <a:sym typeface="Quattrocento Sans"/>
                        </a:rPr>
                        <a:t>Launch ZEV for NV, an initiative to increase personal use ZEVs</a:t>
                      </a:r>
                      <a:endParaRPr sz="1100">
                        <a:latin typeface="Quattrocento Sans"/>
                        <a:ea typeface="Quattrocento Sans"/>
                        <a:cs typeface="Quattrocento Sans"/>
                        <a:sym typeface="Quattrocento Sans"/>
                      </a:endParaRPr>
                    </a:p>
                  </a:txBody>
                  <a:tcPr marT="63500" marB="63500" marR="63500" marL="635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58350">
                <a:tc vMerge="1"/>
                <a:tc>
                  <a:txBody>
                    <a:bodyPr/>
                    <a:lstStyle/>
                    <a:p>
                      <a:pPr indent="0" lvl="0" marL="0" rtl="0" algn="l">
                        <a:spcBef>
                          <a:spcPts val="0"/>
                        </a:spcBef>
                        <a:spcAft>
                          <a:spcPts val="0"/>
                        </a:spcAft>
                        <a:buNone/>
                      </a:pPr>
                      <a:r>
                        <a:rPr lang="en" sz="1100">
                          <a:latin typeface="Quattrocento Sans"/>
                          <a:ea typeface="Quattrocento Sans"/>
                          <a:cs typeface="Quattrocento Sans"/>
                          <a:sym typeface="Quattrocento Sans"/>
                        </a:rPr>
                        <a:t>Establish Lead the Charge, an Electrifying Public Fleets Assistance Program</a:t>
                      </a:r>
                      <a:endParaRPr sz="1100">
                        <a:latin typeface="Quattrocento Sans"/>
                        <a:ea typeface="Quattrocento Sans"/>
                        <a:cs typeface="Quattrocento Sans"/>
                        <a:sym typeface="Quattrocento Sans"/>
                      </a:endParaRPr>
                    </a:p>
                  </a:txBody>
                  <a:tcPr marT="63500" marB="63500" marR="63500" marL="635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58350">
                <a:tc vMerge="1"/>
                <a:tc>
                  <a:txBody>
                    <a:bodyPr/>
                    <a:lstStyle/>
                    <a:p>
                      <a:pPr indent="0" lvl="0" marL="0" rtl="0" algn="l">
                        <a:spcBef>
                          <a:spcPts val="0"/>
                        </a:spcBef>
                        <a:spcAft>
                          <a:spcPts val="0"/>
                        </a:spcAft>
                        <a:buNone/>
                      </a:pPr>
                      <a:r>
                        <a:rPr lang="en" sz="1100">
                          <a:latin typeface="Quattrocento Sans"/>
                          <a:ea typeface="Quattrocento Sans"/>
                          <a:cs typeface="Quattrocento Sans"/>
                          <a:sym typeface="Quattrocento Sans"/>
                        </a:rPr>
                        <a:t>Deploy Community-Based Electric </a:t>
                      </a:r>
                      <a:r>
                        <a:rPr lang="en" sz="1100">
                          <a:latin typeface="Quattrocento Sans"/>
                          <a:ea typeface="Quattrocento Sans"/>
                          <a:cs typeface="Quattrocento Sans"/>
                          <a:sym typeface="Quattrocento Sans"/>
                        </a:rPr>
                        <a:t>Car Sharing</a:t>
                      </a:r>
                      <a:r>
                        <a:rPr lang="en" sz="1100">
                          <a:latin typeface="Quattrocento Sans"/>
                          <a:ea typeface="Quattrocento Sans"/>
                          <a:cs typeface="Quattrocento Sans"/>
                          <a:sym typeface="Quattrocento Sans"/>
                        </a:rPr>
                        <a:t> Programs</a:t>
                      </a:r>
                      <a:endParaRPr sz="1100">
                        <a:latin typeface="Quattrocento Sans"/>
                        <a:ea typeface="Quattrocento Sans"/>
                        <a:cs typeface="Quattrocento Sans"/>
                        <a:sym typeface="Quattrocento Sans"/>
                      </a:endParaRPr>
                    </a:p>
                  </a:txBody>
                  <a:tcPr marT="63500" marB="63500" marR="63500" marL="635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58350">
                <a:tc rowSpan="4">
                  <a:txBody>
                    <a:bodyPr/>
                    <a:lstStyle/>
                    <a:p>
                      <a:pPr indent="0" lvl="0" marL="0" rtl="0" algn="l">
                        <a:spcBef>
                          <a:spcPts val="0"/>
                        </a:spcBef>
                        <a:spcAft>
                          <a:spcPts val="0"/>
                        </a:spcAft>
                        <a:buNone/>
                      </a:pPr>
                      <a:r>
                        <a:rPr lang="en" sz="1100">
                          <a:latin typeface="Quattrocento Sans"/>
                          <a:ea typeface="Quattrocento Sans"/>
                          <a:cs typeface="Quattrocento Sans"/>
                          <a:sym typeface="Quattrocento Sans"/>
                        </a:rPr>
                        <a:t>Drive Sustainable Transport of Goods</a:t>
                      </a:r>
                      <a:endParaRPr sz="1100">
                        <a:latin typeface="Quattrocento Sans"/>
                        <a:ea typeface="Quattrocento Sans"/>
                        <a:cs typeface="Quattrocento Sans"/>
                        <a:sym typeface="Quattrocento Sans"/>
                      </a:endParaRPr>
                    </a:p>
                  </a:txBody>
                  <a:tcPr marT="45725" marB="45725" marR="45725" marL="457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100">
                          <a:latin typeface="Quattrocento Sans"/>
                          <a:ea typeface="Quattrocento Sans"/>
                          <a:cs typeface="Quattrocento Sans"/>
                          <a:sym typeface="Quattrocento Sans"/>
                        </a:rPr>
                        <a:t>Incentivize and Require the Clean Commercial Fleet Transition</a:t>
                      </a:r>
                      <a:endParaRPr sz="1100">
                        <a:latin typeface="Quattrocento Sans"/>
                        <a:ea typeface="Quattrocento Sans"/>
                        <a:cs typeface="Quattrocento Sans"/>
                        <a:sym typeface="Quattrocento Sans"/>
                      </a:endParaRPr>
                    </a:p>
                  </a:txBody>
                  <a:tcPr marT="63500" marB="63500" marR="63500" marL="635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624550">
                <a:tc vMerge="1"/>
                <a:tc>
                  <a:txBody>
                    <a:bodyPr/>
                    <a:lstStyle/>
                    <a:p>
                      <a:pPr indent="0" lvl="0" marL="0" marR="457200" rtl="0" algn="l">
                        <a:spcBef>
                          <a:spcPts val="0"/>
                        </a:spcBef>
                        <a:spcAft>
                          <a:spcPts val="0"/>
                        </a:spcAft>
                        <a:buNone/>
                      </a:pPr>
                      <a:r>
                        <a:rPr lang="en" sz="1100">
                          <a:latin typeface="Quattrocento Sans"/>
                          <a:ea typeface="Quattrocento Sans"/>
                          <a:cs typeface="Quattrocento Sans"/>
                          <a:sym typeface="Quattrocento Sans"/>
                        </a:rPr>
                        <a:t>Adopt Power Up Clean Worksites, an initiative to transition Off-Road Equipment to ZEVs</a:t>
                      </a:r>
                      <a:endParaRPr sz="1100">
                        <a:latin typeface="Quattrocento Sans"/>
                        <a:ea typeface="Quattrocento Sans"/>
                        <a:cs typeface="Quattrocento Sans"/>
                        <a:sym typeface="Quattrocento Sans"/>
                      </a:endParaRPr>
                    </a:p>
                  </a:txBody>
                  <a:tcPr marT="63500" marB="63500" marR="63500" marL="635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00700">
                <a:tc vMerge="1"/>
                <a:tc>
                  <a:txBody>
                    <a:bodyPr/>
                    <a:lstStyle/>
                    <a:p>
                      <a:pPr indent="0" lvl="0" marL="0" marR="457200" rtl="0" algn="l">
                        <a:spcBef>
                          <a:spcPts val="0"/>
                        </a:spcBef>
                        <a:spcAft>
                          <a:spcPts val="0"/>
                        </a:spcAft>
                        <a:buNone/>
                      </a:pPr>
                      <a:r>
                        <a:rPr lang="en" sz="1100">
                          <a:latin typeface="Quattrocento Sans"/>
                          <a:ea typeface="Quattrocento Sans"/>
                          <a:cs typeface="Quattrocento Sans"/>
                          <a:sym typeface="Quattrocento Sans"/>
                        </a:rPr>
                        <a:t>Fuel Sustainable Skies Program</a:t>
                      </a:r>
                      <a:endParaRPr sz="1100">
                        <a:latin typeface="Quattrocento Sans"/>
                        <a:ea typeface="Quattrocento Sans"/>
                        <a:cs typeface="Quattrocento Sans"/>
                        <a:sym typeface="Quattrocento Sans"/>
                      </a:endParaRPr>
                    </a:p>
                  </a:txBody>
                  <a:tcPr marT="63500" marB="63500" marR="63500" marL="635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58350">
                <a:tc vMerge="1"/>
                <a:tc>
                  <a:txBody>
                    <a:bodyPr/>
                    <a:lstStyle/>
                    <a:p>
                      <a:pPr indent="0" lvl="0" marL="0" marR="457200" rtl="0" algn="l">
                        <a:spcBef>
                          <a:spcPts val="0"/>
                        </a:spcBef>
                        <a:spcAft>
                          <a:spcPts val="0"/>
                        </a:spcAft>
                        <a:buNone/>
                      </a:pPr>
                      <a:r>
                        <a:rPr lang="en" sz="1100">
                          <a:latin typeface="Quattrocento Sans"/>
                          <a:ea typeface="Quattrocento Sans"/>
                          <a:cs typeface="Quattrocento Sans"/>
                          <a:sym typeface="Quattrocento Sans"/>
                        </a:rPr>
                        <a:t>Propel Marine Vessels to use Low- and Zero-Emission Fuels</a:t>
                      </a:r>
                      <a:endParaRPr sz="1100">
                        <a:latin typeface="Quattrocento Sans"/>
                        <a:ea typeface="Quattrocento Sans"/>
                        <a:cs typeface="Quattrocento Sans"/>
                        <a:sym typeface="Quattrocento Sans"/>
                      </a:endParaRPr>
                    </a:p>
                  </a:txBody>
                  <a:tcPr marT="63500" marB="63500" marR="63500" marL="635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1536" name="Google Shape;1536;p115"/>
          <p:cNvSpPr txBox="1"/>
          <p:nvPr/>
        </p:nvSpPr>
        <p:spPr>
          <a:xfrm>
            <a:off x="7099757" y="649725"/>
            <a:ext cx="2434800" cy="338700"/>
          </a:xfrm>
          <a:prstGeom prst="rect">
            <a:avLst/>
          </a:prstGeom>
          <a:noFill/>
          <a:ln>
            <a:noFill/>
          </a:ln>
        </p:spPr>
        <p:txBody>
          <a:bodyPr anchorCtr="0" anchor="t" bIns="91425" lIns="91425" spcFirstLastPara="1" rIns="91425" wrap="square" tIns="91425">
            <a:spAutoFit/>
          </a:bodyPr>
          <a:lstStyle/>
          <a:p>
            <a:pPr indent="0" lvl="0" marL="0" marR="457200" rtl="0" algn="l">
              <a:spcBef>
                <a:spcPts val="0"/>
              </a:spcBef>
              <a:spcAft>
                <a:spcPts val="0"/>
              </a:spcAft>
              <a:buNone/>
            </a:pPr>
            <a:r>
              <a:rPr lang="en" sz="1000">
                <a:solidFill>
                  <a:schemeClr val="dk1"/>
                </a:solidFill>
              </a:rPr>
              <a:t>ZEV = Zero Emission Vehicle</a:t>
            </a:r>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541" name="Shape 1541"/>
        <p:cNvGrpSpPr/>
        <p:nvPr/>
      </p:nvGrpSpPr>
      <p:grpSpPr>
        <a:xfrm>
          <a:off x="0" y="0"/>
          <a:ext cx="0" cy="0"/>
          <a:chOff x="0" y="0"/>
          <a:chExt cx="0" cy="0"/>
        </a:xfrm>
      </p:grpSpPr>
      <p:pic>
        <p:nvPicPr>
          <p:cNvPr id="1542" name="Google Shape;1542;p116"/>
          <p:cNvPicPr preferRelativeResize="0"/>
          <p:nvPr/>
        </p:nvPicPr>
        <p:blipFill rotWithShape="1">
          <a:blip r:embed="rId3">
            <a:alphaModFix/>
          </a:blip>
          <a:srcRect b="988" l="1078" r="901" t="2074"/>
          <a:stretch/>
        </p:blipFill>
        <p:spPr>
          <a:xfrm>
            <a:off x="2690800" y="918050"/>
            <a:ext cx="6130051" cy="3345075"/>
          </a:xfrm>
          <a:prstGeom prst="rect">
            <a:avLst/>
          </a:prstGeom>
          <a:noFill/>
          <a:ln>
            <a:noFill/>
          </a:ln>
        </p:spPr>
      </p:pic>
      <p:sp>
        <p:nvSpPr>
          <p:cNvPr id="1543" name="Google Shape;1543;p116"/>
          <p:cNvSpPr txBox="1"/>
          <p:nvPr/>
        </p:nvSpPr>
        <p:spPr>
          <a:xfrm>
            <a:off x="-292400" y="3474950"/>
            <a:ext cx="2754000" cy="361200"/>
          </a:xfrm>
          <a:prstGeom prst="rect">
            <a:avLst/>
          </a:prstGeom>
          <a:noFill/>
          <a:ln>
            <a:noFill/>
          </a:ln>
        </p:spPr>
        <p:txBody>
          <a:bodyPr anchorCtr="0" anchor="t" bIns="0" lIns="0" spcFirstLastPara="1" rIns="0" wrap="square" tIns="0">
            <a:spAutoFit/>
          </a:bodyPr>
          <a:lstStyle/>
          <a:p>
            <a:pPr indent="0" lvl="0" marL="0" marR="0" rtl="0" algn="r">
              <a:lnSpc>
                <a:spcPct val="73333"/>
              </a:lnSpc>
              <a:spcBef>
                <a:spcPts val="0"/>
              </a:spcBef>
              <a:spcAft>
                <a:spcPts val="0"/>
              </a:spcAft>
              <a:buNone/>
            </a:pPr>
            <a:r>
              <a:rPr lang="en" sz="1600">
                <a:solidFill>
                  <a:srgbClr val="004E7B"/>
                </a:solidFill>
                <a:latin typeface="Quattrocento Sans"/>
                <a:ea typeface="Quattrocento Sans"/>
                <a:cs typeface="Quattrocento Sans"/>
                <a:sym typeface="Quattrocento Sans"/>
              </a:rPr>
              <a:t>Total Transportation </a:t>
            </a:r>
            <a:endParaRPr sz="1600">
              <a:solidFill>
                <a:srgbClr val="004E7B"/>
              </a:solidFill>
              <a:latin typeface="Quattrocento Sans"/>
              <a:ea typeface="Quattrocento Sans"/>
              <a:cs typeface="Quattrocento Sans"/>
              <a:sym typeface="Quattrocento Sans"/>
            </a:endParaRPr>
          </a:p>
          <a:p>
            <a:pPr indent="0" lvl="0" marL="0" marR="0" rtl="0" algn="r">
              <a:lnSpc>
                <a:spcPct val="73333"/>
              </a:lnSpc>
              <a:spcBef>
                <a:spcPts val="0"/>
              </a:spcBef>
              <a:spcAft>
                <a:spcPts val="0"/>
              </a:spcAft>
              <a:buNone/>
            </a:pPr>
            <a:r>
              <a:rPr lang="en" sz="1600">
                <a:solidFill>
                  <a:srgbClr val="004E7B"/>
                </a:solidFill>
                <a:latin typeface="Quattrocento Sans"/>
                <a:ea typeface="Quattrocento Sans"/>
                <a:cs typeface="Quattrocento Sans"/>
                <a:sym typeface="Quattrocento Sans"/>
              </a:rPr>
              <a:t>Emissions by Vehicle Type</a:t>
            </a:r>
            <a:endParaRPr sz="1600">
              <a:solidFill>
                <a:srgbClr val="004E7B"/>
              </a:solidFill>
              <a:latin typeface="Quattrocento Sans"/>
              <a:ea typeface="Quattrocento Sans"/>
              <a:cs typeface="Quattrocento Sans"/>
              <a:sym typeface="Quattrocento Sans"/>
            </a:endParaRPr>
          </a:p>
        </p:txBody>
      </p:sp>
      <p:sp>
        <p:nvSpPr>
          <p:cNvPr id="1544" name="Google Shape;1544;p116"/>
          <p:cNvSpPr txBox="1"/>
          <p:nvPr/>
        </p:nvSpPr>
        <p:spPr>
          <a:xfrm>
            <a:off x="-426700" y="2229150"/>
            <a:ext cx="2845500" cy="1026300"/>
          </a:xfrm>
          <a:prstGeom prst="rect">
            <a:avLst/>
          </a:prstGeom>
          <a:noFill/>
          <a:ln>
            <a:noFill/>
          </a:ln>
        </p:spPr>
        <p:txBody>
          <a:bodyPr anchorCtr="0" anchor="t" bIns="0" lIns="0" spcFirstLastPara="1" rIns="0" wrap="square" tIns="0">
            <a:spAutoFit/>
          </a:bodyPr>
          <a:lstStyle/>
          <a:p>
            <a:pPr indent="0" lvl="0" marL="0" marR="0" rtl="0" algn="r">
              <a:lnSpc>
                <a:spcPct val="92592"/>
              </a:lnSpc>
              <a:spcBef>
                <a:spcPts val="0"/>
              </a:spcBef>
              <a:spcAft>
                <a:spcPts val="0"/>
              </a:spcAft>
              <a:buNone/>
            </a:pPr>
            <a:r>
              <a:rPr b="1" lang="en" sz="3600">
                <a:solidFill>
                  <a:srgbClr val="326297"/>
                </a:solidFill>
                <a:latin typeface="Quattrocento Sans"/>
                <a:ea typeface="Quattrocento Sans"/>
                <a:cs typeface="Quattrocento Sans"/>
                <a:sym typeface="Quattrocento Sans"/>
              </a:rPr>
              <a:t>Comparing Scenarios</a:t>
            </a:r>
            <a:endParaRPr b="1" sz="3600">
              <a:solidFill>
                <a:srgbClr val="326297"/>
              </a:solidFill>
              <a:latin typeface="Quattrocento Sans"/>
              <a:ea typeface="Quattrocento Sans"/>
              <a:cs typeface="Quattrocento Sans"/>
              <a:sym typeface="Quattrocento Sans"/>
            </a:endParaRPr>
          </a:p>
        </p:txBody>
      </p:sp>
      <p:sp>
        <p:nvSpPr>
          <p:cNvPr id="1545" name="Google Shape;1545;p116"/>
          <p:cNvSpPr txBox="1"/>
          <p:nvPr/>
        </p:nvSpPr>
        <p:spPr>
          <a:xfrm>
            <a:off x="8581343" y="4786228"/>
            <a:ext cx="296100" cy="1386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lang="en" sz="900">
                <a:solidFill>
                  <a:srgbClr val="326297"/>
                </a:solidFill>
                <a:latin typeface="Arial"/>
                <a:ea typeface="Arial"/>
                <a:cs typeface="Arial"/>
                <a:sym typeface="Arial"/>
              </a:rPr>
              <a:t>6</a:t>
            </a:r>
            <a:endParaRPr sz="1100"/>
          </a:p>
        </p:txBody>
      </p:sp>
      <p:sp>
        <p:nvSpPr>
          <p:cNvPr id="1546" name="Google Shape;1546;p116"/>
          <p:cNvSpPr txBox="1"/>
          <p:nvPr>
            <p:ph idx="12" type="sldNum"/>
          </p:nvPr>
        </p:nvSpPr>
        <p:spPr>
          <a:xfrm>
            <a:off x="7360750" y="4829199"/>
            <a:ext cx="1600200" cy="2055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1547" name="Google Shape;1547;p116"/>
          <p:cNvSpPr txBox="1"/>
          <p:nvPr/>
        </p:nvSpPr>
        <p:spPr>
          <a:xfrm>
            <a:off x="5933850" y="1694550"/>
            <a:ext cx="2545200" cy="608100"/>
          </a:xfrm>
          <a:prstGeom prst="rect">
            <a:avLst/>
          </a:prstGeom>
          <a:noFill/>
          <a:ln>
            <a:noFill/>
          </a:ln>
        </p:spPr>
        <p:txBody>
          <a:bodyPr anchorCtr="0" anchor="t" bIns="34275" lIns="68575" spcFirstLastPara="1" rIns="68575" wrap="square" tIns="34275">
            <a:spAutoFit/>
          </a:bodyPr>
          <a:lstStyle/>
          <a:p>
            <a:pPr indent="0" lvl="0" marL="0" rtl="0" algn="l">
              <a:lnSpc>
                <a:spcPct val="83333"/>
              </a:lnSpc>
              <a:spcBef>
                <a:spcPts val="900"/>
              </a:spcBef>
              <a:spcAft>
                <a:spcPts val="0"/>
              </a:spcAft>
              <a:buNone/>
            </a:pPr>
            <a:r>
              <a:rPr lang="en">
                <a:solidFill>
                  <a:srgbClr val="343434"/>
                </a:solidFill>
                <a:latin typeface="Quattrocento Sans"/>
                <a:ea typeface="Quattrocento Sans"/>
                <a:cs typeface="Quattrocento Sans"/>
                <a:sym typeface="Quattrocento Sans"/>
              </a:rPr>
              <a:t>Hydrogen helps keep MF Heavy Truck emissions on par even with slower electrification</a:t>
            </a:r>
            <a:endParaRPr>
              <a:solidFill>
                <a:srgbClr val="343434"/>
              </a:solidFill>
              <a:latin typeface="Quattrocento Sans"/>
              <a:ea typeface="Quattrocento Sans"/>
              <a:cs typeface="Quattrocento Sans"/>
              <a:sym typeface="Quattrocento Sans"/>
            </a:endParaRPr>
          </a:p>
        </p:txBody>
      </p:sp>
      <p:cxnSp>
        <p:nvCxnSpPr>
          <p:cNvPr id="1548" name="Google Shape;1548;p116"/>
          <p:cNvCxnSpPr/>
          <p:nvPr/>
        </p:nvCxnSpPr>
        <p:spPr>
          <a:xfrm flipH="1">
            <a:off x="6085800" y="2381300"/>
            <a:ext cx="323100" cy="9606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4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4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553" name="Shape 1553"/>
        <p:cNvGrpSpPr/>
        <p:nvPr/>
      </p:nvGrpSpPr>
      <p:grpSpPr>
        <a:xfrm>
          <a:off x="0" y="0"/>
          <a:ext cx="0" cy="0"/>
          <a:chOff x="0" y="0"/>
          <a:chExt cx="0" cy="0"/>
        </a:xfrm>
      </p:grpSpPr>
      <p:sp>
        <p:nvSpPr>
          <p:cNvPr id="1554" name="Google Shape;1554;p117"/>
          <p:cNvSpPr txBox="1"/>
          <p:nvPr>
            <p:ph type="ctrTitle"/>
          </p:nvPr>
        </p:nvSpPr>
        <p:spPr>
          <a:xfrm>
            <a:off x="3686175" y="460611"/>
            <a:ext cx="6411300" cy="592800"/>
          </a:xfrm>
          <a:prstGeom prst="rect">
            <a:avLst/>
          </a:prstGeom>
          <a:noFill/>
          <a:ln>
            <a:noFill/>
          </a:ln>
        </p:spPr>
        <p:txBody>
          <a:bodyPr anchorCtr="0" anchor="b" bIns="34275" lIns="68575" spcFirstLastPara="1" rIns="68575" wrap="square" tIns="34275">
            <a:noAutofit/>
          </a:bodyPr>
          <a:lstStyle/>
          <a:p>
            <a:pPr indent="0" lvl="0" marL="0" rtl="0" algn="l">
              <a:lnSpc>
                <a:spcPct val="111111"/>
              </a:lnSpc>
              <a:spcBef>
                <a:spcPts val="0"/>
              </a:spcBef>
              <a:spcAft>
                <a:spcPts val="0"/>
              </a:spcAft>
              <a:buNone/>
            </a:pPr>
            <a:r>
              <a:rPr b="1" lang="en" sz="4100">
                <a:solidFill>
                  <a:srgbClr val="326297"/>
                </a:solidFill>
              </a:rPr>
              <a:t>Industry</a:t>
            </a:r>
            <a:endParaRPr/>
          </a:p>
        </p:txBody>
      </p:sp>
      <p:sp>
        <p:nvSpPr>
          <p:cNvPr id="1555" name="Google Shape;1555;p117"/>
          <p:cNvSpPr txBox="1"/>
          <p:nvPr/>
        </p:nvSpPr>
        <p:spPr>
          <a:xfrm>
            <a:off x="3788400" y="1053400"/>
            <a:ext cx="4113000" cy="256500"/>
          </a:xfrm>
          <a:prstGeom prst="rect">
            <a:avLst/>
          </a:prstGeom>
          <a:noFill/>
          <a:ln>
            <a:noFill/>
          </a:ln>
        </p:spPr>
        <p:txBody>
          <a:bodyPr anchorCtr="0" anchor="t" bIns="0" lIns="0" spcFirstLastPara="1" rIns="0" wrap="square" tIns="0">
            <a:spAutoFit/>
          </a:bodyPr>
          <a:lstStyle/>
          <a:p>
            <a:pPr indent="0" lvl="0" marL="0" marR="0" rtl="0" algn="l">
              <a:lnSpc>
                <a:spcPct val="92592"/>
              </a:lnSpc>
              <a:spcBef>
                <a:spcPts val="0"/>
              </a:spcBef>
              <a:spcAft>
                <a:spcPts val="0"/>
              </a:spcAft>
              <a:buNone/>
            </a:pPr>
            <a:r>
              <a:rPr b="1" lang="en" sz="1800">
                <a:solidFill>
                  <a:srgbClr val="4DA4DF"/>
                </a:solidFill>
                <a:latin typeface="Quattrocento Sans"/>
                <a:ea typeface="Quattrocento Sans"/>
                <a:cs typeface="Quattrocento Sans"/>
                <a:sym typeface="Quattrocento Sans"/>
              </a:rPr>
              <a:t>Opportunity Area &amp; </a:t>
            </a:r>
            <a:r>
              <a:rPr b="1" lang="en" sz="1800">
                <a:solidFill>
                  <a:srgbClr val="4DA4DF"/>
                </a:solidFill>
                <a:latin typeface="Quattrocento Sans"/>
                <a:ea typeface="Quattrocento Sans"/>
                <a:cs typeface="Quattrocento Sans"/>
                <a:sym typeface="Quattrocento Sans"/>
              </a:rPr>
              <a:t>Measures </a:t>
            </a:r>
            <a:endParaRPr b="1" sz="1800">
              <a:solidFill>
                <a:srgbClr val="4DA4DF"/>
              </a:solidFill>
              <a:latin typeface="Quattrocento Sans"/>
              <a:ea typeface="Quattrocento Sans"/>
              <a:cs typeface="Quattrocento Sans"/>
              <a:sym typeface="Quattrocento Sans"/>
            </a:endParaRPr>
          </a:p>
        </p:txBody>
      </p:sp>
      <p:pic>
        <p:nvPicPr>
          <p:cNvPr id="1556" name="Google Shape;1556;p117" title="night crew_Adobe Stock.jpeg"/>
          <p:cNvPicPr preferRelativeResize="0"/>
          <p:nvPr/>
        </p:nvPicPr>
        <p:blipFill rotWithShape="1">
          <a:blip r:embed="rId3">
            <a:alphaModFix/>
          </a:blip>
          <a:srcRect b="0" l="41689" r="19504" t="0"/>
          <a:stretch/>
        </p:blipFill>
        <p:spPr>
          <a:xfrm>
            <a:off x="-42025" y="-349300"/>
            <a:ext cx="2994775" cy="4921299"/>
          </a:xfrm>
          <a:prstGeom prst="rect">
            <a:avLst/>
          </a:prstGeom>
          <a:noFill/>
          <a:ln>
            <a:noFill/>
          </a:ln>
        </p:spPr>
      </p:pic>
      <p:graphicFrame>
        <p:nvGraphicFramePr>
          <p:cNvPr id="1557" name="Google Shape;1557;p117"/>
          <p:cNvGraphicFramePr/>
          <p:nvPr/>
        </p:nvGraphicFramePr>
        <p:xfrm>
          <a:off x="3764678" y="1394456"/>
          <a:ext cx="3000000" cy="3000000"/>
        </p:xfrm>
        <a:graphic>
          <a:graphicData uri="http://schemas.openxmlformats.org/drawingml/2006/table">
            <a:tbl>
              <a:tblPr>
                <a:noFill/>
                <a:tableStyleId>{A07531F1-3F08-4196-9A21-179804664DD0}</a:tableStyleId>
              </a:tblPr>
              <a:tblGrid>
                <a:gridCol w="1852900"/>
                <a:gridCol w="3185825"/>
              </a:tblGrid>
              <a:tr h="410300">
                <a:tc rowSpan="3">
                  <a:txBody>
                    <a:bodyPr/>
                    <a:lstStyle/>
                    <a:p>
                      <a:pPr indent="0" lvl="0" marL="0" rtl="0" algn="l">
                        <a:spcBef>
                          <a:spcPts val="0"/>
                        </a:spcBef>
                        <a:spcAft>
                          <a:spcPts val="0"/>
                        </a:spcAft>
                        <a:buNone/>
                      </a:pPr>
                      <a:r>
                        <a:rPr lang="en">
                          <a:latin typeface="Quattrocento Sans"/>
                          <a:ea typeface="Quattrocento Sans"/>
                          <a:cs typeface="Quattrocento Sans"/>
                          <a:sym typeface="Quattrocento Sans"/>
                        </a:rPr>
                        <a:t>Decarbonize Industry</a:t>
                      </a:r>
                      <a:endParaRPr>
                        <a:latin typeface="Quattrocento Sans"/>
                        <a:ea typeface="Quattrocento Sans"/>
                        <a:cs typeface="Quattrocento Sans"/>
                        <a:sym typeface="Quattrocento Sans"/>
                      </a:endParaRPr>
                    </a:p>
                    <a:p>
                      <a:pPr indent="0" lvl="0" marL="0" rtl="0" algn="l">
                        <a:spcBef>
                          <a:spcPts val="0"/>
                        </a:spcBef>
                        <a:spcAft>
                          <a:spcPts val="0"/>
                        </a:spcAft>
                        <a:buNone/>
                      </a:pPr>
                      <a:r>
                        <a:t/>
                      </a:r>
                      <a:endParaRPr>
                        <a:latin typeface="Quattrocento Sans"/>
                        <a:ea typeface="Quattrocento Sans"/>
                        <a:cs typeface="Quattrocento Sans"/>
                        <a:sym typeface="Quattrocento Sans"/>
                      </a:endParaRPr>
                    </a:p>
                  </a:txBody>
                  <a:tcPr marT="45725" marB="45725" marR="45725" marL="457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457200" rtl="0" algn="l">
                        <a:spcBef>
                          <a:spcPts val="0"/>
                        </a:spcBef>
                        <a:spcAft>
                          <a:spcPts val="0"/>
                        </a:spcAft>
                        <a:buClr>
                          <a:schemeClr val="dk1"/>
                        </a:buClr>
                        <a:buSzPts val="1100"/>
                        <a:buFont typeface="Arial"/>
                        <a:buNone/>
                      </a:pPr>
                      <a:r>
                        <a:rPr lang="en">
                          <a:solidFill>
                            <a:schemeClr val="dk1"/>
                          </a:solidFill>
                          <a:latin typeface="Quattrocento Sans"/>
                          <a:ea typeface="Quattrocento Sans"/>
                          <a:cs typeface="Quattrocento Sans"/>
                          <a:sym typeface="Quattrocento Sans"/>
                        </a:rPr>
                        <a:t>Maximize Industrial Energy Efficiency</a:t>
                      </a:r>
                      <a:endParaRPr>
                        <a:latin typeface="Quattrocento Sans"/>
                        <a:ea typeface="Quattrocento Sans"/>
                        <a:cs typeface="Quattrocento Sans"/>
                        <a:sym typeface="Quattrocento Sans"/>
                      </a:endParaRPr>
                    </a:p>
                  </a:txBody>
                  <a:tcPr marT="63500" marB="63500" marR="63500" marL="635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10300">
                <a:tc vMerge="1"/>
                <a:tc>
                  <a:txBody>
                    <a:bodyPr/>
                    <a:lstStyle/>
                    <a:p>
                      <a:pPr indent="0" lvl="0" marL="0" rtl="0" algn="l">
                        <a:spcBef>
                          <a:spcPts val="0"/>
                        </a:spcBef>
                        <a:spcAft>
                          <a:spcPts val="0"/>
                        </a:spcAft>
                        <a:buNone/>
                      </a:pPr>
                      <a:r>
                        <a:rPr lang="en">
                          <a:latin typeface="Quattrocento Sans"/>
                          <a:ea typeface="Quattrocento Sans"/>
                          <a:cs typeface="Quattrocento Sans"/>
                          <a:sym typeface="Quattrocento Sans"/>
                        </a:rPr>
                        <a:t>Accelerate Deployment of Green Hydrogen for Industrial Decarbonization</a:t>
                      </a:r>
                      <a:endParaRPr>
                        <a:latin typeface="Quattrocento Sans"/>
                        <a:ea typeface="Quattrocento Sans"/>
                        <a:cs typeface="Quattrocento Sans"/>
                        <a:sym typeface="Quattrocento Sans"/>
                      </a:endParaRPr>
                    </a:p>
                  </a:txBody>
                  <a:tcPr marT="63500" marB="63500" marR="63500" marL="635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36675">
                <a:tc vMerge="1"/>
                <a:tc>
                  <a:txBody>
                    <a:bodyPr/>
                    <a:lstStyle/>
                    <a:p>
                      <a:pPr indent="0" lvl="0" marL="0" marR="457200" rtl="0" algn="l">
                        <a:spcBef>
                          <a:spcPts val="0"/>
                        </a:spcBef>
                        <a:spcAft>
                          <a:spcPts val="0"/>
                        </a:spcAft>
                        <a:buClr>
                          <a:schemeClr val="dk1"/>
                        </a:buClr>
                        <a:buSzPts val="1100"/>
                        <a:buFont typeface="Arial"/>
                        <a:buNone/>
                      </a:pPr>
                      <a:r>
                        <a:rPr lang="en">
                          <a:solidFill>
                            <a:schemeClr val="dk1"/>
                          </a:solidFill>
                          <a:latin typeface="Quattrocento Sans"/>
                          <a:ea typeface="Quattrocento Sans"/>
                          <a:cs typeface="Quattrocento Sans"/>
                          <a:sym typeface="Quattrocento Sans"/>
                        </a:rPr>
                        <a:t>Electrify Industrial Processes and Integrate On-Site Renewables</a:t>
                      </a:r>
                      <a:endParaRPr>
                        <a:latin typeface="Quattrocento Sans"/>
                        <a:ea typeface="Quattrocento Sans"/>
                        <a:cs typeface="Quattrocento Sans"/>
                        <a:sym typeface="Quattrocento Sans"/>
                      </a:endParaRPr>
                    </a:p>
                  </a:txBody>
                  <a:tcPr marT="63500" marB="63500" marR="63500" marL="635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chemeClr val="dk1"/>
                      </a:solidFill>
                      <a:prstDash val="solid"/>
                      <a:round/>
                      <a:headEnd len="sm" w="sm" type="none"/>
                      <a:tailEnd len="sm" w="sm" type="none"/>
                    </a:lnB>
                  </a:tcPr>
                </a:tc>
              </a:tr>
              <a:tr h="436675">
                <a:tc>
                  <a:txBody>
                    <a:bodyPr/>
                    <a:lstStyle/>
                    <a:p>
                      <a:pPr indent="0" lvl="0" marL="0" rtl="0" algn="l">
                        <a:spcBef>
                          <a:spcPts val="0"/>
                        </a:spcBef>
                        <a:spcAft>
                          <a:spcPts val="0"/>
                        </a:spcAft>
                        <a:buNone/>
                      </a:pPr>
                      <a:r>
                        <a:t/>
                      </a:r>
                      <a:endParaRPr>
                        <a:latin typeface="Quattrocento Sans"/>
                        <a:ea typeface="Quattrocento Sans"/>
                        <a:cs typeface="Quattrocento Sans"/>
                        <a:sym typeface="Quattrocento Sans"/>
                      </a:endParaRPr>
                    </a:p>
                  </a:txBody>
                  <a:tcPr marT="45725" marB="45725" marR="45725" marL="457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457200" rtl="0" algn="l">
                        <a:spcBef>
                          <a:spcPts val="0"/>
                        </a:spcBef>
                        <a:spcAft>
                          <a:spcPts val="0"/>
                        </a:spcAft>
                        <a:buClr>
                          <a:schemeClr val="dk1"/>
                        </a:buClr>
                        <a:buSzPts val="1100"/>
                        <a:buFont typeface="Arial"/>
                        <a:buNone/>
                      </a:pPr>
                      <a:r>
                        <a:rPr lang="en">
                          <a:solidFill>
                            <a:schemeClr val="dk1"/>
                          </a:solidFill>
                          <a:latin typeface="Quattrocento Sans"/>
                          <a:ea typeface="Quattrocento Sans"/>
                          <a:cs typeface="Quattrocento Sans"/>
                          <a:sym typeface="Quattrocento Sans"/>
                        </a:rPr>
                        <a:t>Support Industrial Carbon Capture, Utilization, and Storage (CCUS) Solutions</a:t>
                      </a:r>
                      <a:endParaRPr>
                        <a:solidFill>
                          <a:schemeClr val="dk1"/>
                        </a:solidFill>
                        <a:latin typeface="Quattrocento Sans"/>
                        <a:ea typeface="Quattrocento Sans"/>
                        <a:cs typeface="Quattrocento Sans"/>
                        <a:sym typeface="Quattrocento Sans"/>
                      </a:endParaRPr>
                    </a:p>
                  </a:txBody>
                  <a:tcPr marT="63500" marB="63500" marR="63500" marL="635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562" name="Shape 1562"/>
        <p:cNvGrpSpPr/>
        <p:nvPr/>
      </p:nvGrpSpPr>
      <p:grpSpPr>
        <a:xfrm>
          <a:off x="0" y="0"/>
          <a:ext cx="0" cy="0"/>
          <a:chOff x="0" y="0"/>
          <a:chExt cx="0" cy="0"/>
        </a:xfrm>
      </p:grpSpPr>
      <p:pic>
        <p:nvPicPr>
          <p:cNvPr id="1563" name="Google Shape;1563;p118"/>
          <p:cNvPicPr preferRelativeResize="0"/>
          <p:nvPr/>
        </p:nvPicPr>
        <p:blipFill rotWithShape="1">
          <a:blip r:embed="rId3">
            <a:alphaModFix/>
          </a:blip>
          <a:srcRect b="0" l="0" r="0" t="0"/>
          <a:stretch/>
        </p:blipFill>
        <p:spPr>
          <a:xfrm>
            <a:off x="-676303" y="1127446"/>
            <a:ext cx="5708400" cy="3805800"/>
          </a:xfrm>
          <a:prstGeom prst="rect">
            <a:avLst/>
          </a:prstGeom>
          <a:noFill/>
          <a:ln>
            <a:noFill/>
          </a:ln>
        </p:spPr>
      </p:pic>
      <p:sp>
        <p:nvSpPr>
          <p:cNvPr id="1564" name="Google Shape;1564;p118"/>
          <p:cNvSpPr txBox="1"/>
          <p:nvPr/>
        </p:nvSpPr>
        <p:spPr>
          <a:xfrm>
            <a:off x="-1" y="712465"/>
            <a:ext cx="9144000" cy="203100"/>
          </a:xfrm>
          <a:prstGeom prst="rect">
            <a:avLst/>
          </a:prstGeom>
          <a:noFill/>
          <a:ln>
            <a:noFill/>
          </a:ln>
        </p:spPr>
        <p:txBody>
          <a:bodyPr anchorCtr="0" anchor="t" bIns="0" lIns="0" spcFirstLastPara="1" rIns="0" wrap="square" tIns="0">
            <a:spAutoFit/>
          </a:bodyPr>
          <a:lstStyle/>
          <a:p>
            <a:pPr indent="0" lvl="0" marL="0" marR="0" rtl="0" algn="ctr">
              <a:lnSpc>
                <a:spcPct val="73333"/>
              </a:lnSpc>
              <a:spcBef>
                <a:spcPts val="0"/>
              </a:spcBef>
              <a:spcAft>
                <a:spcPts val="0"/>
              </a:spcAft>
              <a:buNone/>
            </a:pPr>
            <a:r>
              <a:rPr b="1" lang="en" sz="1800">
                <a:solidFill>
                  <a:srgbClr val="4DA4DF"/>
                </a:solidFill>
                <a:latin typeface="Quattrocento Sans"/>
                <a:ea typeface="Quattrocento Sans"/>
                <a:cs typeface="Quattrocento Sans"/>
                <a:sym typeface="Quattrocento Sans"/>
              </a:rPr>
              <a:t> GHG emissions in the </a:t>
            </a:r>
            <a:r>
              <a:rPr b="1" lang="en" sz="1800">
                <a:solidFill>
                  <a:srgbClr val="4DA4DF"/>
                </a:solidFill>
                <a:latin typeface="Quattrocento Sans"/>
                <a:ea typeface="Quattrocento Sans"/>
                <a:cs typeface="Quattrocento Sans"/>
                <a:sym typeface="Quattrocento Sans"/>
              </a:rPr>
              <a:t>Industrial Sector</a:t>
            </a:r>
            <a:r>
              <a:rPr b="1" lang="en" sz="1800">
                <a:solidFill>
                  <a:srgbClr val="4DA4DF"/>
                </a:solidFill>
                <a:latin typeface="Quattrocento Sans"/>
                <a:ea typeface="Quattrocento Sans"/>
                <a:cs typeface="Quattrocento Sans"/>
                <a:sym typeface="Quattrocento Sans"/>
              </a:rPr>
              <a:t> by Scenario</a:t>
            </a:r>
            <a:endParaRPr b="1" sz="1800">
              <a:solidFill>
                <a:srgbClr val="4DA4DF"/>
              </a:solidFill>
              <a:latin typeface="Quattrocento Sans"/>
              <a:ea typeface="Quattrocento Sans"/>
              <a:cs typeface="Quattrocento Sans"/>
              <a:sym typeface="Quattrocento Sans"/>
            </a:endParaRPr>
          </a:p>
        </p:txBody>
      </p:sp>
      <p:sp>
        <p:nvSpPr>
          <p:cNvPr id="1565" name="Google Shape;1565;p118"/>
          <p:cNvSpPr txBox="1"/>
          <p:nvPr/>
        </p:nvSpPr>
        <p:spPr>
          <a:xfrm>
            <a:off x="0" y="66923"/>
            <a:ext cx="9144000" cy="584400"/>
          </a:xfrm>
          <a:prstGeom prst="rect">
            <a:avLst/>
          </a:prstGeom>
          <a:noFill/>
          <a:ln>
            <a:noFill/>
          </a:ln>
        </p:spPr>
        <p:txBody>
          <a:bodyPr anchorCtr="0" anchor="t" bIns="0" lIns="0" spcFirstLastPara="1" rIns="0" wrap="square" tIns="0">
            <a:spAutoFit/>
          </a:bodyPr>
          <a:lstStyle/>
          <a:p>
            <a:pPr indent="0" lvl="0" marL="0" marR="0" rtl="0" algn="ctr">
              <a:lnSpc>
                <a:spcPct val="92592"/>
              </a:lnSpc>
              <a:spcBef>
                <a:spcPts val="0"/>
              </a:spcBef>
              <a:spcAft>
                <a:spcPts val="0"/>
              </a:spcAft>
              <a:buNone/>
            </a:pPr>
            <a:r>
              <a:rPr b="1" lang="en" sz="4100">
                <a:solidFill>
                  <a:srgbClr val="326297"/>
                </a:solidFill>
                <a:latin typeface="Quattrocento Sans"/>
                <a:ea typeface="Quattrocento Sans"/>
                <a:cs typeface="Quattrocento Sans"/>
                <a:sym typeface="Quattrocento Sans"/>
              </a:rPr>
              <a:t>Comparing </a:t>
            </a:r>
            <a:r>
              <a:rPr b="1" lang="en" sz="4100">
                <a:solidFill>
                  <a:srgbClr val="326297"/>
                </a:solidFill>
                <a:latin typeface="Quattrocento Sans"/>
                <a:ea typeface="Quattrocento Sans"/>
                <a:cs typeface="Quattrocento Sans"/>
                <a:sym typeface="Quattrocento Sans"/>
              </a:rPr>
              <a:t>Scenarios</a:t>
            </a:r>
            <a:endParaRPr b="1" sz="4100">
              <a:solidFill>
                <a:srgbClr val="326297"/>
              </a:solidFill>
              <a:latin typeface="Quattrocento Sans"/>
              <a:ea typeface="Quattrocento Sans"/>
              <a:cs typeface="Quattrocento Sans"/>
              <a:sym typeface="Quattrocento Sans"/>
            </a:endParaRPr>
          </a:p>
        </p:txBody>
      </p:sp>
      <p:sp>
        <p:nvSpPr>
          <p:cNvPr id="1566" name="Google Shape;1566;p118"/>
          <p:cNvSpPr txBox="1"/>
          <p:nvPr/>
        </p:nvSpPr>
        <p:spPr>
          <a:xfrm>
            <a:off x="8581343" y="4786228"/>
            <a:ext cx="296100" cy="1386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lang="en" sz="900">
                <a:solidFill>
                  <a:srgbClr val="326297"/>
                </a:solidFill>
                <a:latin typeface="Arial"/>
                <a:ea typeface="Arial"/>
                <a:cs typeface="Arial"/>
                <a:sym typeface="Arial"/>
              </a:rPr>
              <a:t>6</a:t>
            </a:r>
            <a:endParaRPr sz="1100"/>
          </a:p>
        </p:txBody>
      </p:sp>
      <p:sp>
        <p:nvSpPr>
          <p:cNvPr id="1567" name="Google Shape;1567;p118"/>
          <p:cNvSpPr txBox="1"/>
          <p:nvPr>
            <p:ph idx="12" type="sldNum"/>
          </p:nvPr>
        </p:nvSpPr>
        <p:spPr>
          <a:xfrm>
            <a:off x="4914900" y="3575449"/>
            <a:ext cx="1600200" cy="2055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1568" name="Google Shape;1568;p118"/>
          <p:cNvPicPr preferRelativeResize="0"/>
          <p:nvPr/>
        </p:nvPicPr>
        <p:blipFill rotWithShape="1">
          <a:blip r:embed="rId4">
            <a:alphaModFix/>
          </a:blip>
          <a:srcRect b="25836" l="6998" r="11249" t="11588"/>
          <a:stretch/>
        </p:blipFill>
        <p:spPr>
          <a:xfrm>
            <a:off x="1281109" y="1138982"/>
            <a:ext cx="7280600" cy="3304000"/>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573" name="Shape 1573"/>
        <p:cNvGrpSpPr/>
        <p:nvPr/>
      </p:nvGrpSpPr>
      <p:grpSpPr>
        <a:xfrm>
          <a:off x="0" y="0"/>
          <a:ext cx="0" cy="0"/>
          <a:chOff x="0" y="0"/>
          <a:chExt cx="0" cy="0"/>
        </a:xfrm>
      </p:grpSpPr>
      <p:sp>
        <p:nvSpPr>
          <p:cNvPr id="1574" name="Google Shape;1574;p119"/>
          <p:cNvSpPr txBox="1"/>
          <p:nvPr>
            <p:ph type="ctrTitle"/>
          </p:nvPr>
        </p:nvSpPr>
        <p:spPr>
          <a:xfrm>
            <a:off x="579250" y="1251573"/>
            <a:ext cx="6411300" cy="592800"/>
          </a:xfrm>
          <a:prstGeom prst="rect">
            <a:avLst/>
          </a:prstGeom>
          <a:noFill/>
          <a:ln>
            <a:noFill/>
          </a:ln>
        </p:spPr>
        <p:txBody>
          <a:bodyPr anchorCtr="0" anchor="b" bIns="34275" lIns="68575" spcFirstLastPara="1" rIns="68575" wrap="square" tIns="34275">
            <a:noAutofit/>
          </a:bodyPr>
          <a:lstStyle/>
          <a:p>
            <a:pPr indent="0" lvl="0" marL="0" rtl="0" algn="l">
              <a:lnSpc>
                <a:spcPct val="111111"/>
              </a:lnSpc>
              <a:spcBef>
                <a:spcPts val="0"/>
              </a:spcBef>
              <a:spcAft>
                <a:spcPts val="0"/>
              </a:spcAft>
              <a:buNone/>
            </a:pPr>
            <a:r>
              <a:rPr b="1" lang="en" sz="4100">
                <a:solidFill>
                  <a:srgbClr val="326297"/>
                </a:solidFill>
              </a:rPr>
              <a:t>Waste</a:t>
            </a:r>
            <a:endParaRPr/>
          </a:p>
        </p:txBody>
      </p:sp>
      <p:sp>
        <p:nvSpPr>
          <p:cNvPr id="1575" name="Google Shape;1575;p119"/>
          <p:cNvSpPr txBox="1"/>
          <p:nvPr/>
        </p:nvSpPr>
        <p:spPr>
          <a:xfrm>
            <a:off x="579250" y="1817663"/>
            <a:ext cx="5063700" cy="256500"/>
          </a:xfrm>
          <a:prstGeom prst="rect">
            <a:avLst/>
          </a:prstGeom>
          <a:noFill/>
          <a:ln>
            <a:noFill/>
          </a:ln>
        </p:spPr>
        <p:txBody>
          <a:bodyPr anchorCtr="0" anchor="t" bIns="0" lIns="0" spcFirstLastPara="1" rIns="0" wrap="square" tIns="0">
            <a:spAutoFit/>
          </a:bodyPr>
          <a:lstStyle/>
          <a:p>
            <a:pPr indent="0" lvl="0" marL="0" marR="0" rtl="0" algn="l">
              <a:lnSpc>
                <a:spcPct val="92592"/>
              </a:lnSpc>
              <a:spcBef>
                <a:spcPts val="0"/>
              </a:spcBef>
              <a:spcAft>
                <a:spcPts val="0"/>
              </a:spcAft>
              <a:buNone/>
            </a:pPr>
            <a:r>
              <a:rPr b="1" lang="en" sz="1800">
                <a:solidFill>
                  <a:srgbClr val="4DA4DF"/>
                </a:solidFill>
                <a:latin typeface="Quattrocento Sans"/>
                <a:ea typeface="Quattrocento Sans"/>
                <a:cs typeface="Quattrocento Sans"/>
                <a:sym typeface="Quattrocento Sans"/>
              </a:rPr>
              <a:t>Opportunity Areas &amp; Measures</a:t>
            </a:r>
            <a:r>
              <a:rPr b="1" lang="en" sz="1800">
                <a:solidFill>
                  <a:srgbClr val="4DA4DF"/>
                </a:solidFill>
                <a:latin typeface="Quattrocento Sans"/>
                <a:ea typeface="Quattrocento Sans"/>
                <a:cs typeface="Quattrocento Sans"/>
                <a:sym typeface="Quattrocento Sans"/>
              </a:rPr>
              <a:t> </a:t>
            </a:r>
            <a:endParaRPr b="1" sz="1800">
              <a:solidFill>
                <a:srgbClr val="4DA4DF"/>
              </a:solidFill>
              <a:latin typeface="Quattrocento Sans"/>
              <a:ea typeface="Quattrocento Sans"/>
              <a:cs typeface="Quattrocento Sans"/>
              <a:sym typeface="Quattrocento Sans"/>
            </a:endParaRPr>
          </a:p>
        </p:txBody>
      </p:sp>
      <p:graphicFrame>
        <p:nvGraphicFramePr>
          <p:cNvPr id="1576" name="Google Shape;1576;p119"/>
          <p:cNvGraphicFramePr/>
          <p:nvPr/>
        </p:nvGraphicFramePr>
        <p:xfrm>
          <a:off x="579253" y="2144444"/>
          <a:ext cx="3000000" cy="3000000"/>
        </p:xfrm>
        <a:graphic>
          <a:graphicData uri="http://schemas.openxmlformats.org/drawingml/2006/table">
            <a:tbl>
              <a:tblPr>
                <a:noFill/>
                <a:tableStyleId>{A07531F1-3F08-4196-9A21-179804664DD0}</a:tableStyleId>
              </a:tblPr>
              <a:tblGrid>
                <a:gridCol w="1385075"/>
                <a:gridCol w="2381500"/>
              </a:tblGrid>
              <a:tr h="410300">
                <a:tc>
                  <a:txBody>
                    <a:bodyPr/>
                    <a:lstStyle/>
                    <a:p>
                      <a:pPr indent="0" lvl="0" marL="0" rtl="0" algn="l">
                        <a:spcBef>
                          <a:spcPts val="0"/>
                        </a:spcBef>
                        <a:spcAft>
                          <a:spcPts val="0"/>
                        </a:spcAft>
                        <a:buNone/>
                      </a:pPr>
                      <a:r>
                        <a:rPr lang="en">
                          <a:solidFill>
                            <a:schemeClr val="dk1"/>
                          </a:solidFill>
                          <a:latin typeface="Quattrocento Sans"/>
                          <a:ea typeface="Quattrocento Sans"/>
                          <a:cs typeface="Quattrocento Sans"/>
                          <a:sym typeface="Quattrocento Sans"/>
                        </a:rPr>
                        <a:t>Divert and Reuse Waste</a:t>
                      </a:r>
                      <a:endParaRPr>
                        <a:latin typeface="Quattrocento Sans"/>
                        <a:ea typeface="Quattrocento Sans"/>
                        <a:cs typeface="Quattrocento Sans"/>
                        <a:sym typeface="Quattrocento Sans"/>
                      </a:endParaRPr>
                    </a:p>
                  </a:txBody>
                  <a:tcPr marT="45725" marB="45725" marR="45725" marL="457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457200" rtl="0" algn="l">
                        <a:spcBef>
                          <a:spcPts val="0"/>
                        </a:spcBef>
                        <a:spcAft>
                          <a:spcPts val="0"/>
                        </a:spcAft>
                        <a:buClr>
                          <a:schemeClr val="dk1"/>
                        </a:buClr>
                        <a:buSzPts val="1100"/>
                        <a:buFont typeface="Arial"/>
                        <a:buNone/>
                      </a:pPr>
                      <a:r>
                        <a:rPr lang="en">
                          <a:solidFill>
                            <a:schemeClr val="dk1"/>
                          </a:solidFill>
                          <a:latin typeface="Quattrocento Sans"/>
                          <a:ea typeface="Quattrocento Sans"/>
                          <a:cs typeface="Quattrocento Sans"/>
                          <a:sym typeface="Quattrocento Sans"/>
                        </a:rPr>
                        <a:t>Expand recycling, composting, and sustainable materials management programs</a:t>
                      </a:r>
                      <a:endParaRPr>
                        <a:latin typeface="Quattrocento Sans"/>
                        <a:ea typeface="Quattrocento Sans"/>
                        <a:cs typeface="Quattrocento Sans"/>
                        <a:sym typeface="Quattrocento Sans"/>
                      </a:endParaRPr>
                    </a:p>
                  </a:txBody>
                  <a:tcPr marT="63500" marB="63500" marR="63500" marL="635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chemeClr val="dk1"/>
                      </a:solidFill>
                      <a:prstDash val="solid"/>
                      <a:round/>
                      <a:headEnd len="sm" w="sm" type="none"/>
                      <a:tailEnd len="sm" w="sm" type="none"/>
                    </a:lnB>
                  </a:tcPr>
                </a:tc>
              </a:tr>
              <a:tr h="436675">
                <a:tc>
                  <a:txBody>
                    <a:bodyPr/>
                    <a:lstStyle/>
                    <a:p>
                      <a:pPr indent="0" lvl="0" marL="0" rtl="0" algn="l">
                        <a:spcBef>
                          <a:spcPts val="0"/>
                        </a:spcBef>
                        <a:spcAft>
                          <a:spcPts val="0"/>
                        </a:spcAft>
                        <a:buClr>
                          <a:schemeClr val="dk1"/>
                        </a:buClr>
                        <a:buSzPts val="1100"/>
                        <a:buFont typeface="Arial"/>
                        <a:buNone/>
                      </a:pPr>
                      <a:r>
                        <a:rPr lang="en">
                          <a:solidFill>
                            <a:schemeClr val="dk1"/>
                          </a:solidFill>
                          <a:latin typeface="Quattrocento Sans"/>
                          <a:ea typeface="Quattrocento Sans"/>
                          <a:cs typeface="Quattrocento Sans"/>
                          <a:sym typeface="Quattrocento Sans"/>
                        </a:rPr>
                        <a:t>Harness Landfill Gas</a:t>
                      </a:r>
                      <a:endParaRPr>
                        <a:latin typeface="Quattrocento Sans"/>
                        <a:ea typeface="Quattrocento Sans"/>
                        <a:cs typeface="Quattrocento Sans"/>
                        <a:sym typeface="Quattrocento Sans"/>
                      </a:endParaRPr>
                    </a:p>
                  </a:txBody>
                  <a:tcPr marT="45725" marB="45725" marR="45725" marL="457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457200" rtl="0" algn="l">
                        <a:spcBef>
                          <a:spcPts val="0"/>
                        </a:spcBef>
                        <a:spcAft>
                          <a:spcPts val="0"/>
                        </a:spcAft>
                        <a:buClr>
                          <a:schemeClr val="dk1"/>
                        </a:buClr>
                        <a:buSzPts val="1100"/>
                        <a:buFont typeface="Arial"/>
                        <a:buNone/>
                      </a:pPr>
                      <a:r>
                        <a:rPr lang="en">
                          <a:solidFill>
                            <a:schemeClr val="dk1"/>
                          </a:solidFill>
                          <a:latin typeface="Quattrocento Sans"/>
                          <a:ea typeface="Quattrocento Sans"/>
                          <a:cs typeface="Quattrocento Sans"/>
                          <a:sym typeface="Quattrocento Sans"/>
                        </a:rPr>
                        <a:t>Develop and Fund Landfill Gas Capture and Utilization Systems</a:t>
                      </a:r>
                      <a:endParaRPr>
                        <a:solidFill>
                          <a:schemeClr val="dk1"/>
                        </a:solidFill>
                        <a:latin typeface="Quattrocento Sans"/>
                        <a:ea typeface="Quattrocento Sans"/>
                        <a:cs typeface="Quattrocento Sans"/>
                        <a:sym typeface="Quattrocento Sans"/>
                      </a:endParaRPr>
                    </a:p>
                  </a:txBody>
                  <a:tcPr marT="63500" marB="63500" marR="63500" marL="635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pic>
        <p:nvPicPr>
          <p:cNvPr id="1577" name="Google Shape;1577;p119"/>
          <p:cNvPicPr preferRelativeResize="0"/>
          <p:nvPr/>
        </p:nvPicPr>
        <p:blipFill rotWithShape="1">
          <a:blip r:embed="rId3">
            <a:alphaModFix/>
          </a:blip>
          <a:srcRect b="20568" l="8262" r="25265" t="13359"/>
          <a:stretch/>
        </p:blipFill>
        <p:spPr>
          <a:xfrm>
            <a:off x="4681675" y="1293825"/>
            <a:ext cx="4337350" cy="2555850"/>
          </a:xfrm>
          <a:prstGeom prst="rect">
            <a:avLst/>
          </a:prstGeom>
          <a:noFill/>
          <a:ln>
            <a:noFill/>
          </a:ln>
        </p:spPr>
      </p:pic>
      <p:sp>
        <p:nvSpPr>
          <p:cNvPr id="1578" name="Google Shape;1578;p119"/>
          <p:cNvSpPr txBox="1"/>
          <p:nvPr/>
        </p:nvSpPr>
        <p:spPr>
          <a:xfrm>
            <a:off x="4449550" y="1180100"/>
            <a:ext cx="3084600" cy="203100"/>
          </a:xfrm>
          <a:prstGeom prst="rect">
            <a:avLst/>
          </a:prstGeom>
          <a:noFill/>
          <a:ln>
            <a:noFill/>
          </a:ln>
        </p:spPr>
        <p:txBody>
          <a:bodyPr anchorCtr="0" anchor="t" bIns="0" lIns="0" spcFirstLastPara="1" rIns="0" wrap="square" tIns="0">
            <a:spAutoFit/>
          </a:bodyPr>
          <a:lstStyle/>
          <a:p>
            <a:pPr indent="0" lvl="0" marL="0" marR="0" rtl="0" algn="l">
              <a:lnSpc>
                <a:spcPct val="73333"/>
              </a:lnSpc>
              <a:spcBef>
                <a:spcPts val="0"/>
              </a:spcBef>
              <a:spcAft>
                <a:spcPts val="0"/>
              </a:spcAft>
              <a:buNone/>
            </a:pPr>
            <a:r>
              <a:rPr b="1" lang="en" sz="1800">
                <a:solidFill>
                  <a:srgbClr val="4DA4DF"/>
                </a:solidFill>
                <a:latin typeface="Quattrocento Sans"/>
                <a:ea typeface="Quattrocento Sans"/>
                <a:cs typeface="Quattrocento Sans"/>
                <a:sym typeface="Quattrocento Sans"/>
              </a:rPr>
              <a:t>Waste Emissions by Scenario</a:t>
            </a:r>
            <a:endParaRPr b="1" sz="1800">
              <a:solidFill>
                <a:srgbClr val="4DA4DF"/>
              </a:solidFill>
              <a:latin typeface="Quattrocento Sans"/>
              <a:ea typeface="Quattrocento Sans"/>
              <a:cs typeface="Quattrocento Sans"/>
              <a:sym typeface="Quattrocento Sans"/>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583" name="Shape 1583"/>
        <p:cNvGrpSpPr/>
        <p:nvPr/>
      </p:nvGrpSpPr>
      <p:grpSpPr>
        <a:xfrm>
          <a:off x="0" y="0"/>
          <a:ext cx="0" cy="0"/>
          <a:chOff x="0" y="0"/>
          <a:chExt cx="0" cy="0"/>
        </a:xfrm>
      </p:grpSpPr>
      <p:sp>
        <p:nvSpPr>
          <p:cNvPr id="1584" name="Google Shape;1584;p120"/>
          <p:cNvSpPr txBox="1"/>
          <p:nvPr>
            <p:ph type="ctrTitle"/>
          </p:nvPr>
        </p:nvSpPr>
        <p:spPr>
          <a:xfrm>
            <a:off x="110925" y="1337761"/>
            <a:ext cx="6411300" cy="592800"/>
          </a:xfrm>
          <a:prstGeom prst="rect">
            <a:avLst/>
          </a:prstGeom>
          <a:noFill/>
          <a:ln>
            <a:noFill/>
          </a:ln>
        </p:spPr>
        <p:txBody>
          <a:bodyPr anchorCtr="0" anchor="b" bIns="34275" lIns="68575" spcFirstLastPara="1" rIns="68575" wrap="square" tIns="34275">
            <a:noAutofit/>
          </a:bodyPr>
          <a:lstStyle/>
          <a:p>
            <a:pPr indent="0" lvl="0" marL="0" rtl="0" algn="l">
              <a:lnSpc>
                <a:spcPct val="111111"/>
              </a:lnSpc>
              <a:spcBef>
                <a:spcPts val="0"/>
              </a:spcBef>
              <a:spcAft>
                <a:spcPts val="0"/>
              </a:spcAft>
              <a:buNone/>
            </a:pPr>
            <a:r>
              <a:rPr b="1" lang="en" sz="4100">
                <a:solidFill>
                  <a:srgbClr val="326297"/>
                </a:solidFill>
              </a:rPr>
              <a:t>Agriculture</a:t>
            </a:r>
            <a:endParaRPr/>
          </a:p>
        </p:txBody>
      </p:sp>
      <p:sp>
        <p:nvSpPr>
          <p:cNvPr id="1585" name="Google Shape;1585;p120"/>
          <p:cNvSpPr txBox="1"/>
          <p:nvPr/>
        </p:nvSpPr>
        <p:spPr>
          <a:xfrm>
            <a:off x="213150" y="1930550"/>
            <a:ext cx="5063700" cy="256500"/>
          </a:xfrm>
          <a:prstGeom prst="rect">
            <a:avLst/>
          </a:prstGeom>
          <a:noFill/>
          <a:ln>
            <a:noFill/>
          </a:ln>
        </p:spPr>
        <p:txBody>
          <a:bodyPr anchorCtr="0" anchor="t" bIns="0" lIns="0" spcFirstLastPara="1" rIns="0" wrap="square" tIns="0">
            <a:spAutoFit/>
          </a:bodyPr>
          <a:lstStyle/>
          <a:p>
            <a:pPr indent="0" lvl="0" marL="0" marR="0" rtl="0" algn="l">
              <a:lnSpc>
                <a:spcPct val="92592"/>
              </a:lnSpc>
              <a:spcBef>
                <a:spcPts val="0"/>
              </a:spcBef>
              <a:spcAft>
                <a:spcPts val="0"/>
              </a:spcAft>
              <a:buNone/>
            </a:pPr>
            <a:r>
              <a:rPr b="1" lang="en" sz="1800">
                <a:solidFill>
                  <a:srgbClr val="4DA4DF"/>
                </a:solidFill>
                <a:latin typeface="Quattrocento Sans"/>
                <a:ea typeface="Quattrocento Sans"/>
                <a:cs typeface="Quattrocento Sans"/>
                <a:sym typeface="Quattrocento Sans"/>
              </a:rPr>
              <a:t>Opportunity Area &amp; Measures </a:t>
            </a:r>
            <a:endParaRPr b="1" sz="1800">
              <a:solidFill>
                <a:srgbClr val="4DA4DF"/>
              </a:solidFill>
              <a:latin typeface="Quattrocento Sans"/>
              <a:ea typeface="Quattrocento Sans"/>
              <a:cs typeface="Quattrocento Sans"/>
              <a:sym typeface="Quattrocento Sans"/>
            </a:endParaRPr>
          </a:p>
        </p:txBody>
      </p:sp>
      <p:graphicFrame>
        <p:nvGraphicFramePr>
          <p:cNvPr id="1586" name="Google Shape;1586;p120"/>
          <p:cNvGraphicFramePr/>
          <p:nvPr/>
        </p:nvGraphicFramePr>
        <p:xfrm>
          <a:off x="189428" y="2271606"/>
          <a:ext cx="3000000" cy="3000000"/>
        </p:xfrm>
        <a:graphic>
          <a:graphicData uri="http://schemas.openxmlformats.org/drawingml/2006/table">
            <a:tbl>
              <a:tblPr>
                <a:noFill/>
                <a:tableStyleId>{A07531F1-3F08-4196-9A21-179804664DD0}</a:tableStyleId>
              </a:tblPr>
              <a:tblGrid>
                <a:gridCol w="1428825"/>
                <a:gridCol w="2456750"/>
              </a:tblGrid>
              <a:tr h="410300">
                <a:tc>
                  <a:txBody>
                    <a:bodyPr/>
                    <a:lstStyle/>
                    <a:p>
                      <a:pPr indent="0" lvl="0" marL="0" rtl="0" algn="l">
                        <a:spcBef>
                          <a:spcPts val="0"/>
                        </a:spcBef>
                        <a:spcAft>
                          <a:spcPts val="0"/>
                        </a:spcAft>
                        <a:buNone/>
                      </a:pPr>
                      <a:r>
                        <a:rPr lang="en">
                          <a:solidFill>
                            <a:schemeClr val="dk1"/>
                          </a:solidFill>
                          <a:latin typeface="Quattrocento Sans"/>
                          <a:ea typeface="Quattrocento Sans"/>
                          <a:cs typeface="Quattrocento Sans"/>
                          <a:sym typeface="Quattrocento Sans"/>
                        </a:rPr>
                        <a:t>Make Farming more Sustainable</a:t>
                      </a:r>
                      <a:endParaRPr>
                        <a:latin typeface="Quattrocento Sans"/>
                        <a:ea typeface="Quattrocento Sans"/>
                        <a:cs typeface="Quattrocento Sans"/>
                        <a:sym typeface="Quattrocento Sans"/>
                      </a:endParaRPr>
                    </a:p>
                  </a:txBody>
                  <a:tcPr marT="45725" marB="45725" marR="45725" marL="457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lang="en">
                          <a:solidFill>
                            <a:schemeClr val="dk1"/>
                          </a:solidFill>
                          <a:latin typeface="Quattrocento Sans"/>
                          <a:ea typeface="Quattrocento Sans"/>
                          <a:cs typeface="Quattrocento Sans"/>
                          <a:sym typeface="Quattrocento Sans"/>
                        </a:rPr>
                        <a:t>Grow Regenerative Agriculture Practices in Nevada</a:t>
                      </a:r>
                      <a:endParaRPr>
                        <a:latin typeface="Quattrocento Sans"/>
                        <a:ea typeface="Quattrocento Sans"/>
                        <a:cs typeface="Quattrocento Sans"/>
                        <a:sym typeface="Quattrocento Sans"/>
                      </a:endParaRPr>
                    </a:p>
                  </a:txBody>
                  <a:tcPr marT="63500" marB="63500" marR="63500" marL="635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chemeClr val="dk1"/>
                      </a:solidFill>
                      <a:prstDash val="solid"/>
                      <a:round/>
                      <a:headEnd len="sm" w="sm" type="none"/>
                      <a:tailEnd len="sm" w="sm" type="none"/>
                    </a:lnB>
                  </a:tcPr>
                </a:tc>
              </a:tr>
              <a:tr h="436675">
                <a:tc>
                  <a:txBody>
                    <a:bodyPr/>
                    <a:lstStyle/>
                    <a:p>
                      <a:pPr indent="0" lvl="0" marL="0" rtl="0" algn="l">
                        <a:spcBef>
                          <a:spcPts val="0"/>
                        </a:spcBef>
                        <a:spcAft>
                          <a:spcPts val="0"/>
                        </a:spcAft>
                        <a:buNone/>
                      </a:pPr>
                      <a:r>
                        <a:t/>
                      </a:r>
                      <a:endParaRPr>
                        <a:latin typeface="Quattrocento Sans"/>
                        <a:ea typeface="Quattrocento Sans"/>
                        <a:cs typeface="Quattrocento Sans"/>
                        <a:sym typeface="Quattrocento Sans"/>
                      </a:endParaRPr>
                    </a:p>
                  </a:txBody>
                  <a:tcPr marT="45725" marB="45725" marR="45725" marL="457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457200" rtl="0" algn="l">
                        <a:spcBef>
                          <a:spcPts val="0"/>
                        </a:spcBef>
                        <a:spcAft>
                          <a:spcPts val="0"/>
                        </a:spcAft>
                        <a:buNone/>
                      </a:pPr>
                      <a:r>
                        <a:rPr lang="en">
                          <a:solidFill>
                            <a:schemeClr val="dk1"/>
                          </a:solidFill>
                          <a:latin typeface="Quattrocento Sans"/>
                          <a:ea typeface="Quattrocento Sans"/>
                          <a:cs typeface="Quattrocento Sans"/>
                          <a:sym typeface="Quattrocento Sans"/>
                        </a:rPr>
                        <a:t>Improve Grazing Management and Rangeland Resilience</a:t>
                      </a:r>
                      <a:endParaRPr>
                        <a:solidFill>
                          <a:schemeClr val="dk1"/>
                        </a:solidFill>
                        <a:latin typeface="Quattrocento Sans"/>
                        <a:ea typeface="Quattrocento Sans"/>
                        <a:cs typeface="Quattrocento Sans"/>
                        <a:sym typeface="Quattrocento Sans"/>
                      </a:endParaRPr>
                    </a:p>
                  </a:txBody>
                  <a:tcPr marT="63500" marB="63500" marR="63500" marL="635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pic>
        <p:nvPicPr>
          <p:cNvPr id="1587" name="Google Shape;1587;p120" title="Chart"/>
          <p:cNvPicPr preferRelativeResize="0"/>
          <p:nvPr/>
        </p:nvPicPr>
        <p:blipFill rotWithShape="1">
          <a:blip r:embed="rId3">
            <a:alphaModFix/>
          </a:blip>
          <a:srcRect b="0" l="0" r="16520" t="0"/>
          <a:stretch/>
        </p:blipFill>
        <p:spPr>
          <a:xfrm>
            <a:off x="4200375" y="883525"/>
            <a:ext cx="4829374" cy="3376450"/>
          </a:xfrm>
          <a:prstGeom prst="rect">
            <a:avLst/>
          </a:prstGeom>
          <a:noFill/>
          <a:ln>
            <a:noFill/>
          </a:ln>
        </p:spPr>
      </p:pic>
      <p:sp>
        <p:nvSpPr>
          <p:cNvPr id="1588" name="Google Shape;1588;p120"/>
          <p:cNvSpPr txBox="1"/>
          <p:nvPr/>
        </p:nvSpPr>
        <p:spPr>
          <a:xfrm>
            <a:off x="110925" y="3816125"/>
            <a:ext cx="4089600" cy="7080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600"/>
              </a:spcBef>
              <a:spcAft>
                <a:spcPts val="1200"/>
              </a:spcAft>
              <a:buNone/>
            </a:pPr>
            <a:r>
              <a:rPr lang="en" sz="1000">
                <a:solidFill>
                  <a:srgbClr val="1F497D"/>
                </a:solidFill>
                <a:latin typeface="Quattrocento Sans"/>
                <a:ea typeface="Quattrocento Sans"/>
                <a:cs typeface="Quattrocento Sans"/>
                <a:sym typeface="Quattrocento Sans"/>
              </a:rPr>
              <a:t>While reductions are modest relative to other sectors, agriculture remains a key area for co-benefits such as improved soil health, water retention, and rural economic resilience. </a:t>
            </a:r>
            <a:endParaRPr sz="1000">
              <a:solidFill>
                <a:srgbClr val="1F497D"/>
              </a:solidFill>
              <a:latin typeface="Quattrocento Sans"/>
              <a:ea typeface="Quattrocento Sans"/>
              <a:cs typeface="Quattrocento Sans"/>
              <a:sym typeface="Quattrocento Sans"/>
            </a:endParaRPr>
          </a:p>
        </p:txBody>
      </p:sp>
      <p:sp>
        <p:nvSpPr>
          <p:cNvPr id="1589" name="Google Shape;1589;p120"/>
          <p:cNvSpPr txBox="1"/>
          <p:nvPr/>
        </p:nvSpPr>
        <p:spPr>
          <a:xfrm>
            <a:off x="4466625" y="741425"/>
            <a:ext cx="4021800" cy="203100"/>
          </a:xfrm>
          <a:prstGeom prst="rect">
            <a:avLst/>
          </a:prstGeom>
          <a:noFill/>
          <a:ln>
            <a:noFill/>
          </a:ln>
        </p:spPr>
        <p:txBody>
          <a:bodyPr anchorCtr="0" anchor="t" bIns="0" lIns="0" spcFirstLastPara="1" rIns="0" wrap="square" tIns="0">
            <a:spAutoFit/>
          </a:bodyPr>
          <a:lstStyle/>
          <a:p>
            <a:pPr indent="0" lvl="0" marL="0" marR="0" rtl="0" algn="l">
              <a:lnSpc>
                <a:spcPct val="73333"/>
              </a:lnSpc>
              <a:spcBef>
                <a:spcPts val="0"/>
              </a:spcBef>
              <a:spcAft>
                <a:spcPts val="0"/>
              </a:spcAft>
              <a:buNone/>
            </a:pPr>
            <a:r>
              <a:rPr b="1" lang="en" sz="1800">
                <a:solidFill>
                  <a:srgbClr val="4DA4DF"/>
                </a:solidFill>
                <a:latin typeface="Quattrocento Sans"/>
                <a:ea typeface="Quattrocento Sans"/>
                <a:cs typeface="Quattrocento Sans"/>
                <a:sym typeface="Quattrocento Sans"/>
              </a:rPr>
              <a:t>Agriculture</a:t>
            </a:r>
            <a:r>
              <a:rPr b="1" lang="en" sz="1800">
                <a:solidFill>
                  <a:srgbClr val="4DA4DF"/>
                </a:solidFill>
                <a:latin typeface="Quattrocento Sans"/>
                <a:ea typeface="Quattrocento Sans"/>
                <a:cs typeface="Quattrocento Sans"/>
                <a:sym typeface="Quattrocento Sans"/>
              </a:rPr>
              <a:t> </a:t>
            </a:r>
            <a:r>
              <a:rPr b="1" lang="en" sz="1800">
                <a:solidFill>
                  <a:srgbClr val="4DA4DF"/>
                </a:solidFill>
                <a:latin typeface="Quattrocento Sans"/>
                <a:ea typeface="Quattrocento Sans"/>
                <a:cs typeface="Quattrocento Sans"/>
                <a:sym typeface="Quattrocento Sans"/>
              </a:rPr>
              <a:t>Emissions by Scenario</a:t>
            </a:r>
            <a:endParaRPr b="1" sz="1800">
              <a:solidFill>
                <a:srgbClr val="4DA4DF"/>
              </a:solidFill>
              <a:latin typeface="Quattrocento Sans"/>
              <a:ea typeface="Quattrocento Sans"/>
              <a:cs typeface="Quattrocento Sans"/>
              <a:sym typeface="Quattrocento Sa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6" name="Shape 656"/>
        <p:cNvGrpSpPr/>
        <p:nvPr/>
      </p:nvGrpSpPr>
      <p:grpSpPr>
        <a:xfrm>
          <a:off x="0" y="0"/>
          <a:ext cx="0" cy="0"/>
          <a:chOff x="0" y="0"/>
          <a:chExt cx="0" cy="0"/>
        </a:xfrm>
      </p:grpSpPr>
      <p:sp>
        <p:nvSpPr>
          <p:cNvPr id="657" name="Google Shape;657;p40"/>
          <p:cNvSpPr/>
          <p:nvPr/>
        </p:nvSpPr>
        <p:spPr>
          <a:xfrm>
            <a:off x="7959625" y="3001224"/>
            <a:ext cx="248400" cy="724500"/>
          </a:xfrm>
          <a:prstGeom prst="downArrow">
            <a:avLst>
              <a:gd fmla="val 36509" name="adj1"/>
              <a:gd fmla="val 65188" name="adj2"/>
            </a:avLst>
          </a:prstGeom>
          <a:solidFill>
            <a:srgbClr val="1B65A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58" name="Google Shape;658;p40"/>
          <p:cNvSpPr/>
          <p:nvPr/>
        </p:nvSpPr>
        <p:spPr>
          <a:xfrm>
            <a:off x="5379750" y="2925024"/>
            <a:ext cx="248400" cy="724500"/>
          </a:xfrm>
          <a:prstGeom prst="downArrow">
            <a:avLst>
              <a:gd fmla="val 36509" name="adj1"/>
              <a:gd fmla="val 65188" name="adj2"/>
            </a:avLst>
          </a:prstGeom>
          <a:solidFill>
            <a:srgbClr val="1B65A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59" name="Google Shape;659;p40"/>
          <p:cNvSpPr/>
          <p:nvPr/>
        </p:nvSpPr>
        <p:spPr>
          <a:xfrm>
            <a:off x="3761050" y="2925023"/>
            <a:ext cx="248400" cy="724500"/>
          </a:xfrm>
          <a:prstGeom prst="downArrow">
            <a:avLst>
              <a:gd fmla="val 36509" name="adj1"/>
              <a:gd fmla="val 65188" name="adj2"/>
            </a:avLst>
          </a:prstGeom>
          <a:solidFill>
            <a:srgbClr val="1B65A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60" name="Google Shape;660;p40"/>
          <p:cNvSpPr/>
          <p:nvPr/>
        </p:nvSpPr>
        <p:spPr>
          <a:xfrm>
            <a:off x="5208850" y="2039801"/>
            <a:ext cx="248400" cy="441300"/>
          </a:xfrm>
          <a:prstGeom prst="downArrow">
            <a:avLst>
              <a:gd fmla="val 36509" name="adj1"/>
              <a:gd fmla="val 65188" name="adj2"/>
            </a:avLst>
          </a:prstGeom>
          <a:solidFill>
            <a:srgbClr val="17B1D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61" name="Google Shape;661;p40"/>
          <p:cNvSpPr/>
          <p:nvPr/>
        </p:nvSpPr>
        <p:spPr>
          <a:xfrm>
            <a:off x="5666050" y="1451801"/>
            <a:ext cx="248400" cy="1017000"/>
          </a:xfrm>
          <a:prstGeom prst="downArrow">
            <a:avLst>
              <a:gd fmla="val 36509" name="adj1"/>
              <a:gd fmla="val 65188" name="adj2"/>
            </a:avLst>
          </a:prstGeom>
          <a:solidFill>
            <a:srgbClr val="17B1D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62" name="Google Shape;662;p40"/>
          <p:cNvSpPr/>
          <p:nvPr/>
        </p:nvSpPr>
        <p:spPr>
          <a:xfrm>
            <a:off x="2229259" y="2848815"/>
            <a:ext cx="248400" cy="843900"/>
          </a:xfrm>
          <a:prstGeom prst="downArrow">
            <a:avLst>
              <a:gd fmla="val 36509" name="adj1"/>
              <a:gd fmla="val 65188" name="adj2"/>
            </a:avLst>
          </a:prstGeom>
          <a:solidFill>
            <a:srgbClr val="1B65A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663" name="Google Shape;663;p40"/>
          <p:cNvGrpSpPr/>
          <p:nvPr/>
        </p:nvGrpSpPr>
        <p:grpSpPr>
          <a:xfrm>
            <a:off x="5677422" y="1578866"/>
            <a:ext cx="1728055" cy="2373530"/>
            <a:chOff x="7316651" y="579441"/>
            <a:chExt cx="2488200" cy="3282437"/>
          </a:xfrm>
        </p:grpSpPr>
        <p:sp>
          <p:nvSpPr>
            <p:cNvPr id="664" name="Google Shape;664;p40"/>
            <p:cNvSpPr/>
            <p:nvPr/>
          </p:nvSpPr>
          <p:spPr>
            <a:xfrm rot="-10412703">
              <a:off x="7435971" y="1492997"/>
              <a:ext cx="2249561" cy="2249561"/>
            </a:xfrm>
            <a:custGeom>
              <a:rect b="b" l="l" r="r" t="t"/>
              <a:pathLst>
                <a:path extrusionOk="0" h="120000" w="120000">
                  <a:moveTo>
                    <a:pt x="7970" y="70958"/>
                  </a:moveTo>
                  <a:cubicBezTo>
                    <a:pt x="2048" y="42564"/>
                    <a:pt x="19758" y="14609"/>
                    <a:pt x="47865" y="7987"/>
                  </a:cubicBezTo>
                  <a:cubicBezTo>
                    <a:pt x="75971" y="1364"/>
                    <a:pt x="104199" y="18493"/>
                    <a:pt x="111454" y="46574"/>
                  </a:cubicBezTo>
                  <a:lnTo>
                    <a:pt x="118223" y="46010"/>
                  </a:lnTo>
                  <a:lnTo>
                    <a:pt x="109534" y="55878"/>
                  </a:lnTo>
                  <a:lnTo>
                    <a:pt x="97705" y="47718"/>
                  </a:lnTo>
                  <a:lnTo>
                    <a:pt x="104467" y="47155"/>
                  </a:lnTo>
                  <a:lnTo>
                    <a:pt x="104467" y="47155"/>
                  </a:lnTo>
                  <a:cubicBezTo>
                    <a:pt x="97634" y="22953"/>
                    <a:pt x="73091" y="8560"/>
                    <a:pt x="48929" y="14585"/>
                  </a:cubicBezTo>
                  <a:cubicBezTo>
                    <a:pt x="24768" y="20611"/>
                    <a:pt x="9653" y="44894"/>
                    <a:pt x="14726" y="69535"/>
                  </a:cubicBezTo>
                  <a:close/>
                </a:path>
              </a:pathLst>
            </a:custGeom>
            <a:solidFill>
              <a:srgbClr val="B3C4E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65" name="Google Shape;665;p40"/>
            <p:cNvSpPr/>
            <p:nvPr/>
          </p:nvSpPr>
          <p:spPr>
            <a:xfrm rot="375348">
              <a:off x="7438934" y="695256"/>
              <a:ext cx="2249294" cy="2264070"/>
            </a:xfrm>
            <a:custGeom>
              <a:rect b="b" l="l" r="r" t="t"/>
              <a:pathLst>
                <a:path extrusionOk="0" h="120000" w="120000">
                  <a:moveTo>
                    <a:pt x="7954" y="70889"/>
                  </a:moveTo>
                  <a:lnTo>
                    <a:pt x="7954" y="70889"/>
                  </a:lnTo>
                  <a:cubicBezTo>
                    <a:pt x="2074" y="42460"/>
                    <a:pt x="19829" y="14507"/>
                    <a:pt x="47949" y="7925"/>
                  </a:cubicBezTo>
                  <a:cubicBezTo>
                    <a:pt x="76069" y="1342"/>
                    <a:pt x="104272" y="18536"/>
                    <a:pt x="111478" y="46655"/>
                  </a:cubicBezTo>
                  <a:lnTo>
                    <a:pt x="118249" y="46096"/>
                  </a:lnTo>
                  <a:lnTo>
                    <a:pt x="109537" y="55905"/>
                  </a:lnTo>
                  <a:lnTo>
                    <a:pt x="97731" y="47792"/>
                  </a:lnTo>
                  <a:lnTo>
                    <a:pt x="104496" y="47233"/>
                  </a:lnTo>
                  <a:cubicBezTo>
                    <a:pt x="97714" y="22965"/>
                    <a:pt x="73195" y="8489"/>
                    <a:pt x="49018" y="14479"/>
                  </a:cubicBezTo>
                  <a:cubicBezTo>
                    <a:pt x="24840" y="20468"/>
                    <a:pt x="9677" y="44775"/>
                    <a:pt x="14710" y="69476"/>
                  </a:cubicBezTo>
                  <a:close/>
                </a:path>
              </a:pathLst>
            </a:custGeom>
            <a:solidFill>
              <a:srgbClr val="B3C4E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666" name="Google Shape;666;p40"/>
          <p:cNvSpPr/>
          <p:nvPr/>
        </p:nvSpPr>
        <p:spPr>
          <a:xfrm>
            <a:off x="1743725" y="2428575"/>
            <a:ext cx="1151400" cy="572700"/>
          </a:xfrm>
          <a:prstGeom prst="roundRect">
            <a:avLst>
              <a:gd fmla="val 16667" name="adj"/>
            </a:avLst>
          </a:prstGeom>
          <a:solidFill>
            <a:srgbClr val="20356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 sz="1200" u="none" cap="none" strike="noStrike">
                <a:solidFill>
                  <a:schemeClr val="lt1"/>
                </a:solidFill>
                <a:latin typeface="Open Sans"/>
                <a:ea typeface="Open Sans"/>
                <a:cs typeface="Open Sans"/>
                <a:sym typeface="Open Sans"/>
              </a:rPr>
              <a:t>Calibration</a:t>
            </a:r>
            <a:endParaRPr b="0" i="0" sz="800" u="none" cap="none" strike="noStrike">
              <a:solidFill>
                <a:schemeClr val="lt1"/>
              </a:solidFill>
              <a:latin typeface="Arial"/>
              <a:ea typeface="Arial"/>
              <a:cs typeface="Arial"/>
              <a:sym typeface="Arial"/>
            </a:endParaRPr>
          </a:p>
        </p:txBody>
      </p:sp>
      <p:sp>
        <p:nvSpPr>
          <p:cNvPr id="667" name="Google Shape;667;p40"/>
          <p:cNvSpPr/>
          <p:nvPr/>
        </p:nvSpPr>
        <p:spPr>
          <a:xfrm>
            <a:off x="1695000" y="3710477"/>
            <a:ext cx="1399500" cy="572700"/>
          </a:xfrm>
          <a:prstGeom prst="roundRect">
            <a:avLst>
              <a:gd fmla="val 16667" name="adj"/>
            </a:avLst>
          </a:prstGeom>
          <a:solidFill>
            <a:srgbClr val="1B65A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 sz="1100" u="none" cap="none" strike="noStrike">
                <a:solidFill>
                  <a:schemeClr val="lt1"/>
                </a:solidFill>
                <a:latin typeface="Open Sans"/>
                <a:ea typeface="Open Sans"/>
                <a:cs typeface="Open Sans"/>
                <a:sym typeface="Open Sans"/>
              </a:rPr>
              <a:t>Base Year GHG Inventory</a:t>
            </a:r>
            <a:endParaRPr b="0" i="0" sz="700" u="none" cap="none" strike="noStrike">
              <a:solidFill>
                <a:schemeClr val="lt1"/>
              </a:solidFill>
              <a:latin typeface="Arial"/>
              <a:ea typeface="Arial"/>
              <a:cs typeface="Arial"/>
              <a:sym typeface="Arial"/>
            </a:endParaRPr>
          </a:p>
        </p:txBody>
      </p:sp>
      <p:sp>
        <p:nvSpPr>
          <p:cNvPr id="668" name="Google Shape;668;p40"/>
          <p:cNvSpPr/>
          <p:nvPr/>
        </p:nvSpPr>
        <p:spPr>
          <a:xfrm>
            <a:off x="3319550" y="2428575"/>
            <a:ext cx="1151400" cy="724500"/>
          </a:xfrm>
          <a:prstGeom prst="roundRect">
            <a:avLst>
              <a:gd fmla="val 16667" name="adj"/>
            </a:avLst>
          </a:prstGeom>
          <a:solidFill>
            <a:srgbClr val="20356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 sz="1200" u="none" cap="none" strike="noStrike">
                <a:solidFill>
                  <a:schemeClr val="lt1"/>
                </a:solidFill>
                <a:latin typeface="Open Sans"/>
                <a:ea typeface="Open Sans"/>
                <a:cs typeface="Open Sans"/>
                <a:sym typeface="Open Sans"/>
              </a:rPr>
              <a:t>Business as Usual Modeling</a:t>
            </a:r>
            <a:endParaRPr b="0" i="0" sz="800" u="none" cap="none" strike="noStrike">
              <a:solidFill>
                <a:schemeClr val="lt1"/>
              </a:solidFill>
              <a:latin typeface="Arial"/>
              <a:ea typeface="Arial"/>
              <a:cs typeface="Arial"/>
              <a:sym typeface="Arial"/>
            </a:endParaRPr>
          </a:p>
        </p:txBody>
      </p:sp>
      <p:sp>
        <p:nvSpPr>
          <p:cNvPr id="669" name="Google Shape;669;p40"/>
          <p:cNvSpPr/>
          <p:nvPr/>
        </p:nvSpPr>
        <p:spPr>
          <a:xfrm>
            <a:off x="3288225" y="3710475"/>
            <a:ext cx="1399500" cy="572700"/>
          </a:xfrm>
          <a:prstGeom prst="roundRect">
            <a:avLst>
              <a:gd fmla="val 16667" name="adj"/>
            </a:avLst>
          </a:prstGeom>
          <a:solidFill>
            <a:srgbClr val="1B65A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 sz="1100" u="none" cap="none" strike="noStrike">
                <a:solidFill>
                  <a:schemeClr val="lt1"/>
                </a:solidFill>
                <a:latin typeface="Open Sans"/>
                <a:ea typeface="Open Sans"/>
                <a:cs typeface="Open Sans"/>
                <a:sym typeface="Open Sans"/>
              </a:rPr>
              <a:t>Future Emissions Projection</a:t>
            </a:r>
            <a:endParaRPr b="0" i="0" sz="700" u="none" cap="none" strike="noStrike">
              <a:solidFill>
                <a:schemeClr val="lt1"/>
              </a:solidFill>
              <a:latin typeface="Arial"/>
              <a:ea typeface="Arial"/>
              <a:cs typeface="Arial"/>
              <a:sym typeface="Arial"/>
            </a:endParaRPr>
          </a:p>
        </p:txBody>
      </p:sp>
      <p:sp>
        <p:nvSpPr>
          <p:cNvPr id="670" name="Google Shape;670;p40"/>
          <p:cNvSpPr/>
          <p:nvPr/>
        </p:nvSpPr>
        <p:spPr>
          <a:xfrm>
            <a:off x="4824925" y="3710477"/>
            <a:ext cx="1516500" cy="572700"/>
          </a:xfrm>
          <a:prstGeom prst="roundRect">
            <a:avLst>
              <a:gd fmla="val 16667" name="adj"/>
            </a:avLst>
          </a:prstGeom>
          <a:solidFill>
            <a:srgbClr val="1B65A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 sz="1100" u="none" cap="none" strike="noStrike">
                <a:solidFill>
                  <a:schemeClr val="lt1"/>
                </a:solidFill>
                <a:latin typeface="Open Sans"/>
                <a:ea typeface="Open Sans"/>
                <a:cs typeface="Open Sans"/>
                <a:sym typeface="Open Sans"/>
              </a:rPr>
              <a:t>Low-</a:t>
            </a:r>
            <a:r>
              <a:rPr lang="en" sz="1100">
                <a:solidFill>
                  <a:schemeClr val="lt1"/>
                </a:solidFill>
                <a:latin typeface="Open Sans"/>
                <a:ea typeface="Open Sans"/>
                <a:cs typeface="Open Sans"/>
                <a:sym typeface="Open Sans"/>
              </a:rPr>
              <a:t>C</a:t>
            </a:r>
            <a:r>
              <a:rPr b="0" i="0" lang="en" sz="1100" u="none" cap="none" strike="noStrike">
                <a:solidFill>
                  <a:schemeClr val="lt1"/>
                </a:solidFill>
                <a:latin typeface="Open Sans"/>
                <a:ea typeface="Open Sans"/>
                <a:cs typeface="Open Sans"/>
                <a:sym typeface="Open Sans"/>
              </a:rPr>
              <a:t>arbon </a:t>
            </a:r>
            <a:r>
              <a:rPr lang="en" sz="1100">
                <a:solidFill>
                  <a:schemeClr val="lt1"/>
                </a:solidFill>
                <a:latin typeface="Open Sans"/>
                <a:ea typeface="Open Sans"/>
                <a:cs typeface="Open Sans"/>
                <a:sym typeface="Open Sans"/>
              </a:rPr>
              <a:t>Scenarios</a:t>
            </a:r>
            <a:endParaRPr b="0" i="0" sz="700" u="none" cap="none" strike="noStrike">
              <a:solidFill>
                <a:schemeClr val="lt1"/>
              </a:solidFill>
              <a:latin typeface="Arial"/>
              <a:ea typeface="Arial"/>
              <a:cs typeface="Arial"/>
              <a:sym typeface="Arial"/>
            </a:endParaRPr>
          </a:p>
        </p:txBody>
      </p:sp>
      <p:sp>
        <p:nvSpPr>
          <p:cNvPr id="671" name="Google Shape;671;p40"/>
          <p:cNvSpPr/>
          <p:nvPr/>
        </p:nvSpPr>
        <p:spPr>
          <a:xfrm>
            <a:off x="4741259" y="2529986"/>
            <a:ext cx="1623300" cy="471300"/>
          </a:xfrm>
          <a:prstGeom prst="roundRect">
            <a:avLst>
              <a:gd fmla="val 16667" name="adj"/>
            </a:avLst>
          </a:prstGeom>
          <a:solidFill>
            <a:srgbClr val="20356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 sz="1200" u="none" cap="none" strike="noStrike">
                <a:solidFill>
                  <a:schemeClr val="lt1"/>
                </a:solidFill>
                <a:latin typeface="Open Sans"/>
                <a:ea typeface="Open Sans"/>
                <a:cs typeface="Open Sans"/>
                <a:sym typeface="Open Sans"/>
              </a:rPr>
              <a:t>Low Carbon Modeling</a:t>
            </a:r>
            <a:endParaRPr b="0" i="0" sz="800" u="none" cap="none" strike="noStrike">
              <a:solidFill>
                <a:schemeClr val="lt1"/>
              </a:solidFill>
              <a:latin typeface="Arial"/>
              <a:ea typeface="Arial"/>
              <a:cs typeface="Arial"/>
              <a:sym typeface="Arial"/>
            </a:endParaRPr>
          </a:p>
        </p:txBody>
      </p:sp>
      <p:sp>
        <p:nvSpPr>
          <p:cNvPr id="672" name="Google Shape;672;p40"/>
          <p:cNvSpPr/>
          <p:nvPr/>
        </p:nvSpPr>
        <p:spPr>
          <a:xfrm>
            <a:off x="7762550" y="2453775"/>
            <a:ext cx="1151400" cy="843900"/>
          </a:xfrm>
          <a:prstGeom prst="roundRect">
            <a:avLst>
              <a:gd fmla="val 16667" name="adj"/>
            </a:avLst>
          </a:prstGeom>
          <a:solidFill>
            <a:srgbClr val="20356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 sz="1200" u="none" cap="none" strike="noStrike">
                <a:solidFill>
                  <a:schemeClr val="lt1"/>
                </a:solidFill>
                <a:latin typeface="Open Sans"/>
                <a:ea typeface="Open Sans"/>
                <a:cs typeface="Open Sans"/>
                <a:sym typeface="Open Sans"/>
              </a:rPr>
              <a:t>Co-Benefit</a:t>
            </a:r>
            <a:r>
              <a:rPr lang="en" sz="1200">
                <a:solidFill>
                  <a:schemeClr val="lt1"/>
                </a:solidFill>
                <a:latin typeface="Open Sans"/>
                <a:ea typeface="Open Sans"/>
                <a:cs typeface="Open Sans"/>
                <a:sym typeface="Open Sans"/>
              </a:rPr>
              <a:t> &amp; </a:t>
            </a:r>
            <a:r>
              <a:rPr b="0" i="0" lang="en" sz="1200" u="none" cap="none" strike="noStrike">
                <a:solidFill>
                  <a:schemeClr val="lt1"/>
                </a:solidFill>
                <a:latin typeface="Open Sans"/>
                <a:ea typeface="Open Sans"/>
                <a:cs typeface="Open Sans"/>
                <a:sym typeface="Open Sans"/>
              </a:rPr>
              <a:t>Co-Harm Analysis</a:t>
            </a:r>
            <a:endParaRPr b="0" i="0" sz="800" u="none" cap="none" strike="noStrike">
              <a:solidFill>
                <a:schemeClr val="lt1"/>
              </a:solidFill>
              <a:latin typeface="Arial"/>
              <a:ea typeface="Arial"/>
              <a:cs typeface="Arial"/>
              <a:sym typeface="Arial"/>
            </a:endParaRPr>
          </a:p>
        </p:txBody>
      </p:sp>
      <p:sp>
        <p:nvSpPr>
          <p:cNvPr id="673" name="Google Shape;673;p40"/>
          <p:cNvSpPr/>
          <p:nvPr/>
        </p:nvSpPr>
        <p:spPr>
          <a:xfrm>
            <a:off x="7182150" y="3710475"/>
            <a:ext cx="1193700" cy="572700"/>
          </a:xfrm>
          <a:prstGeom prst="roundRect">
            <a:avLst>
              <a:gd fmla="val 16667" name="adj"/>
            </a:avLst>
          </a:prstGeom>
          <a:solidFill>
            <a:srgbClr val="1B65A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 sz="1100" u="none" cap="none" strike="noStrike">
                <a:solidFill>
                  <a:schemeClr val="lt1"/>
                </a:solidFill>
                <a:latin typeface="Open Sans"/>
                <a:ea typeface="Open Sans"/>
                <a:cs typeface="Open Sans"/>
                <a:sym typeface="Open Sans"/>
              </a:rPr>
              <a:t>Plan</a:t>
            </a:r>
            <a:endParaRPr b="0" i="0" sz="700" u="none" cap="none" strike="noStrike">
              <a:solidFill>
                <a:schemeClr val="lt1"/>
              </a:solidFill>
              <a:latin typeface="Arial"/>
              <a:ea typeface="Arial"/>
              <a:cs typeface="Arial"/>
              <a:sym typeface="Arial"/>
            </a:endParaRPr>
          </a:p>
        </p:txBody>
      </p:sp>
      <p:sp>
        <p:nvSpPr>
          <p:cNvPr id="674" name="Google Shape;674;p40"/>
          <p:cNvSpPr/>
          <p:nvPr/>
        </p:nvSpPr>
        <p:spPr>
          <a:xfrm>
            <a:off x="3288223" y="1056525"/>
            <a:ext cx="5092200" cy="471300"/>
          </a:xfrm>
          <a:prstGeom prst="roundRect">
            <a:avLst>
              <a:gd fmla="val 16667" name="adj"/>
            </a:avLst>
          </a:prstGeom>
          <a:solidFill>
            <a:srgbClr val="17B1D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 sz="1200" u="none" cap="none" strike="noStrike">
                <a:solidFill>
                  <a:schemeClr val="lt1"/>
                </a:solidFill>
                <a:latin typeface="Open Sans"/>
                <a:ea typeface="Open Sans"/>
                <a:cs typeface="Open Sans"/>
                <a:sym typeface="Open Sans"/>
              </a:rPr>
              <a:t>Engagement</a:t>
            </a:r>
            <a:endParaRPr b="0" i="0" sz="1200" u="none" cap="none" strike="noStrike">
              <a:solidFill>
                <a:schemeClr val="lt1"/>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1800"/>
              <a:buFont typeface="Arial"/>
              <a:buNone/>
            </a:pPr>
            <a:r>
              <a:rPr b="0" i="0" lang="en" sz="1200" u="none" cap="none" strike="noStrike">
                <a:solidFill>
                  <a:schemeClr val="lt1"/>
                </a:solidFill>
                <a:latin typeface="Open Sans"/>
                <a:ea typeface="Open Sans"/>
                <a:cs typeface="Open Sans"/>
                <a:sym typeface="Open Sans"/>
              </a:rPr>
              <a:t>Input</a:t>
            </a:r>
            <a:endParaRPr b="0" i="0" sz="800" u="none" cap="none" strike="noStrike">
              <a:solidFill>
                <a:schemeClr val="lt1"/>
              </a:solidFill>
              <a:latin typeface="Arial"/>
              <a:ea typeface="Arial"/>
              <a:cs typeface="Arial"/>
              <a:sym typeface="Arial"/>
            </a:endParaRPr>
          </a:p>
        </p:txBody>
      </p:sp>
      <p:sp>
        <p:nvSpPr>
          <p:cNvPr id="675" name="Google Shape;675;p40"/>
          <p:cNvSpPr/>
          <p:nvPr/>
        </p:nvSpPr>
        <p:spPr>
          <a:xfrm>
            <a:off x="7454750" y="1464099"/>
            <a:ext cx="248400" cy="2246400"/>
          </a:xfrm>
          <a:prstGeom prst="downArrow">
            <a:avLst>
              <a:gd fmla="val 36509" name="adj1"/>
              <a:gd fmla="val 65188" name="adj2"/>
            </a:avLst>
          </a:prstGeom>
          <a:solidFill>
            <a:srgbClr val="17B1D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76" name="Google Shape;676;p40"/>
          <p:cNvSpPr txBox="1"/>
          <p:nvPr/>
        </p:nvSpPr>
        <p:spPr>
          <a:xfrm>
            <a:off x="260225" y="1171978"/>
            <a:ext cx="900000" cy="441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300" u="none" cap="none" strike="noStrike">
                <a:solidFill>
                  <a:srgbClr val="17B1DC"/>
                </a:solidFill>
                <a:latin typeface="Open Sans"/>
                <a:ea typeface="Open Sans"/>
                <a:cs typeface="Open Sans"/>
                <a:sym typeface="Open Sans"/>
              </a:rPr>
              <a:t>Inputs</a:t>
            </a:r>
            <a:endParaRPr b="1" i="0" sz="1300" u="none" cap="none" strike="noStrike">
              <a:solidFill>
                <a:srgbClr val="17B1DC"/>
              </a:solidFill>
              <a:latin typeface="Open Sans"/>
              <a:ea typeface="Open Sans"/>
              <a:cs typeface="Open Sans"/>
              <a:sym typeface="Open Sans"/>
            </a:endParaRPr>
          </a:p>
        </p:txBody>
      </p:sp>
      <p:sp>
        <p:nvSpPr>
          <p:cNvPr id="677" name="Google Shape;677;p40"/>
          <p:cNvSpPr txBox="1"/>
          <p:nvPr/>
        </p:nvSpPr>
        <p:spPr>
          <a:xfrm>
            <a:off x="230050" y="2468768"/>
            <a:ext cx="972000" cy="441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300" u="none" cap="none" strike="noStrike">
                <a:solidFill>
                  <a:srgbClr val="203564"/>
                </a:solidFill>
                <a:latin typeface="Open Sans"/>
                <a:ea typeface="Open Sans"/>
                <a:cs typeface="Open Sans"/>
                <a:sym typeface="Open Sans"/>
              </a:rPr>
              <a:t>Process</a:t>
            </a:r>
            <a:endParaRPr b="1" i="0" sz="1300" u="none" cap="none" strike="noStrike">
              <a:solidFill>
                <a:srgbClr val="203564"/>
              </a:solidFill>
              <a:latin typeface="Open Sans"/>
              <a:ea typeface="Open Sans"/>
              <a:cs typeface="Open Sans"/>
              <a:sym typeface="Open Sans"/>
            </a:endParaRPr>
          </a:p>
        </p:txBody>
      </p:sp>
      <p:sp>
        <p:nvSpPr>
          <p:cNvPr id="678" name="Google Shape;678;p40"/>
          <p:cNvSpPr txBox="1"/>
          <p:nvPr/>
        </p:nvSpPr>
        <p:spPr>
          <a:xfrm>
            <a:off x="242100" y="3826880"/>
            <a:ext cx="849600" cy="441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200" u="none" cap="none" strike="noStrike">
                <a:solidFill>
                  <a:srgbClr val="1B65AC"/>
                </a:solidFill>
                <a:latin typeface="Open Sans"/>
                <a:ea typeface="Open Sans"/>
                <a:cs typeface="Open Sans"/>
                <a:sym typeface="Open Sans"/>
              </a:rPr>
              <a:t>Outputs</a:t>
            </a:r>
            <a:endParaRPr b="1" i="0" sz="1200" u="none" cap="none" strike="noStrike">
              <a:solidFill>
                <a:srgbClr val="1B65AC"/>
              </a:solidFill>
              <a:latin typeface="Open Sans"/>
              <a:ea typeface="Open Sans"/>
              <a:cs typeface="Open Sans"/>
              <a:sym typeface="Open Sans"/>
            </a:endParaRPr>
          </a:p>
        </p:txBody>
      </p:sp>
      <p:sp>
        <p:nvSpPr>
          <p:cNvPr id="679" name="Google Shape;679;p40"/>
          <p:cNvSpPr/>
          <p:nvPr/>
        </p:nvSpPr>
        <p:spPr>
          <a:xfrm>
            <a:off x="11642225" y="5278025"/>
            <a:ext cx="127200" cy="127200"/>
          </a:xfrm>
          <a:prstGeom prst="ellipse">
            <a:avLst/>
          </a:prstGeom>
          <a:solidFill>
            <a:srgbClr val="F6B2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 name="Google Shape;680;p40"/>
          <p:cNvSpPr/>
          <p:nvPr/>
        </p:nvSpPr>
        <p:spPr>
          <a:xfrm>
            <a:off x="11794625" y="5278025"/>
            <a:ext cx="127200" cy="127200"/>
          </a:xfrm>
          <a:prstGeom prst="ellipse">
            <a:avLst/>
          </a:prstGeom>
          <a:solidFill>
            <a:srgbClr val="F6B2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 name="Google Shape;681;p40"/>
          <p:cNvSpPr/>
          <p:nvPr/>
        </p:nvSpPr>
        <p:spPr>
          <a:xfrm>
            <a:off x="11947025" y="5278025"/>
            <a:ext cx="127200" cy="127200"/>
          </a:xfrm>
          <a:prstGeom prst="ellipse">
            <a:avLst/>
          </a:prstGeom>
          <a:solidFill>
            <a:srgbClr val="F6B2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 name="Google Shape;682;p40"/>
          <p:cNvSpPr/>
          <p:nvPr/>
        </p:nvSpPr>
        <p:spPr>
          <a:xfrm>
            <a:off x="1117650" y="1250975"/>
            <a:ext cx="468300" cy="14208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 name="Google Shape;683;p40"/>
          <p:cNvSpPr/>
          <p:nvPr/>
        </p:nvSpPr>
        <p:spPr>
          <a:xfrm>
            <a:off x="1777491" y="1080786"/>
            <a:ext cx="1037400" cy="471300"/>
          </a:xfrm>
          <a:prstGeom prst="roundRect">
            <a:avLst>
              <a:gd fmla="val 16667" name="adj"/>
            </a:avLst>
          </a:prstGeom>
          <a:solidFill>
            <a:srgbClr val="17B1D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 sz="1200" u="none" cap="none" strike="noStrike">
                <a:solidFill>
                  <a:schemeClr val="lt1"/>
                </a:solidFill>
                <a:latin typeface="Open Sans"/>
                <a:ea typeface="Open Sans"/>
                <a:cs typeface="Open Sans"/>
                <a:sym typeface="Open Sans"/>
              </a:rPr>
              <a:t>Data Collection</a:t>
            </a:r>
            <a:endParaRPr b="0" i="0" sz="1200" u="none" cap="none" strike="noStrike">
              <a:solidFill>
                <a:schemeClr val="lt1"/>
              </a:solidFill>
              <a:latin typeface="Open Sans"/>
              <a:ea typeface="Open Sans"/>
              <a:cs typeface="Open Sans"/>
              <a:sym typeface="Open Sans"/>
            </a:endParaRPr>
          </a:p>
        </p:txBody>
      </p:sp>
      <p:sp>
        <p:nvSpPr>
          <p:cNvPr id="684" name="Google Shape;684;p40"/>
          <p:cNvSpPr/>
          <p:nvPr/>
        </p:nvSpPr>
        <p:spPr>
          <a:xfrm>
            <a:off x="4721625" y="1660775"/>
            <a:ext cx="1623300" cy="572700"/>
          </a:xfrm>
          <a:prstGeom prst="roundRect">
            <a:avLst>
              <a:gd fmla="val 16667" name="adj"/>
            </a:avLst>
          </a:prstGeom>
          <a:solidFill>
            <a:srgbClr val="17B1D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 sz="1100" u="none" cap="none" strike="noStrike">
                <a:solidFill>
                  <a:schemeClr val="lt1"/>
                </a:solidFill>
                <a:latin typeface="Open Sans"/>
                <a:ea typeface="Open Sans"/>
                <a:cs typeface="Open Sans"/>
                <a:sym typeface="Open Sans"/>
              </a:rPr>
              <a:t>Low Carbon Action Selection &amp; Refinement</a:t>
            </a:r>
            <a:endParaRPr b="0" i="0" sz="700" u="none" cap="none" strike="noStrike">
              <a:solidFill>
                <a:schemeClr val="lt1"/>
              </a:solidFill>
              <a:latin typeface="Arial"/>
              <a:ea typeface="Arial"/>
              <a:cs typeface="Arial"/>
              <a:sym typeface="Arial"/>
            </a:endParaRPr>
          </a:p>
        </p:txBody>
      </p:sp>
      <p:sp>
        <p:nvSpPr>
          <p:cNvPr id="685" name="Google Shape;685;p40"/>
          <p:cNvSpPr/>
          <p:nvPr/>
        </p:nvSpPr>
        <p:spPr>
          <a:xfrm>
            <a:off x="3761050" y="1414299"/>
            <a:ext cx="248400" cy="1017000"/>
          </a:xfrm>
          <a:prstGeom prst="downArrow">
            <a:avLst>
              <a:gd fmla="val 29690" name="adj1"/>
              <a:gd fmla="val 65188" name="adj2"/>
            </a:avLst>
          </a:prstGeom>
          <a:solidFill>
            <a:srgbClr val="17B1D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86" name="Google Shape;686;p40"/>
          <p:cNvSpPr/>
          <p:nvPr/>
        </p:nvSpPr>
        <p:spPr>
          <a:xfrm>
            <a:off x="2160850" y="1484800"/>
            <a:ext cx="248400" cy="843900"/>
          </a:xfrm>
          <a:prstGeom prst="downArrow">
            <a:avLst>
              <a:gd fmla="val 36509" name="adj1"/>
              <a:gd fmla="val 65188" name="adj2"/>
            </a:avLst>
          </a:prstGeom>
          <a:solidFill>
            <a:srgbClr val="17B1D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87" name="Google Shape;687;p40"/>
          <p:cNvSpPr/>
          <p:nvPr/>
        </p:nvSpPr>
        <p:spPr>
          <a:xfrm>
            <a:off x="6702825" y="1660775"/>
            <a:ext cx="1623300" cy="572700"/>
          </a:xfrm>
          <a:prstGeom prst="roundRect">
            <a:avLst>
              <a:gd fmla="val 16667" name="adj"/>
            </a:avLst>
          </a:prstGeom>
          <a:solidFill>
            <a:srgbClr val="17B1D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 sz="1100" u="none" cap="none" strike="noStrike">
                <a:solidFill>
                  <a:schemeClr val="lt1"/>
                </a:solidFill>
                <a:latin typeface="Open Sans"/>
                <a:ea typeface="Open Sans"/>
                <a:cs typeface="Open Sans"/>
                <a:sym typeface="Open Sans"/>
              </a:rPr>
              <a:t>How can this be implemented?</a:t>
            </a:r>
            <a:endParaRPr b="0" i="0" sz="700" u="none" cap="none" strike="noStrike">
              <a:solidFill>
                <a:schemeClr val="lt1"/>
              </a:solidFill>
              <a:latin typeface="Arial"/>
              <a:ea typeface="Arial"/>
              <a:cs typeface="Arial"/>
              <a:sym typeface="Arial"/>
            </a:endParaRPr>
          </a:p>
        </p:txBody>
      </p:sp>
      <p:sp>
        <p:nvSpPr>
          <p:cNvPr id="688" name="Google Shape;688;p40"/>
          <p:cNvSpPr/>
          <p:nvPr/>
        </p:nvSpPr>
        <p:spPr>
          <a:xfrm>
            <a:off x="3502437" y="1685985"/>
            <a:ext cx="775200" cy="471300"/>
          </a:xfrm>
          <a:prstGeom prst="roundRect">
            <a:avLst>
              <a:gd fmla="val 16667" name="adj"/>
            </a:avLst>
          </a:prstGeom>
          <a:solidFill>
            <a:srgbClr val="17B1D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 sz="1100" u="none" cap="none" strike="noStrike">
                <a:solidFill>
                  <a:schemeClr val="lt1"/>
                </a:solidFill>
                <a:latin typeface="Open Sans"/>
                <a:ea typeface="Open Sans"/>
                <a:cs typeface="Open Sans"/>
                <a:sym typeface="Open Sans"/>
              </a:rPr>
              <a:t>Target Setting</a:t>
            </a:r>
            <a:endParaRPr b="0" i="0" sz="700" u="none" cap="none" strike="noStrike">
              <a:solidFill>
                <a:schemeClr val="lt1"/>
              </a:solidFill>
              <a:latin typeface="Arial"/>
              <a:ea typeface="Arial"/>
              <a:cs typeface="Arial"/>
              <a:sym typeface="Arial"/>
            </a:endParaRPr>
          </a:p>
        </p:txBody>
      </p:sp>
      <p:sp>
        <p:nvSpPr>
          <p:cNvPr id="689" name="Google Shape;689;p40"/>
          <p:cNvSpPr/>
          <p:nvPr/>
        </p:nvSpPr>
        <p:spPr>
          <a:xfrm>
            <a:off x="7121425" y="3001224"/>
            <a:ext cx="248400" cy="724500"/>
          </a:xfrm>
          <a:prstGeom prst="downArrow">
            <a:avLst>
              <a:gd fmla="val 36509" name="adj1"/>
              <a:gd fmla="val 65188" name="adj2"/>
            </a:avLst>
          </a:prstGeom>
          <a:solidFill>
            <a:srgbClr val="1B65A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90" name="Google Shape;690;p40"/>
          <p:cNvSpPr/>
          <p:nvPr/>
        </p:nvSpPr>
        <p:spPr>
          <a:xfrm>
            <a:off x="6536950" y="2453775"/>
            <a:ext cx="900000" cy="843900"/>
          </a:xfrm>
          <a:prstGeom prst="roundRect">
            <a:avLst>
              <a:gd fmla="val 16667" name="adj"/>
            </a:avLst>
          </a:prstGeom>
          <a:solidFill>
            <a:srgbClr val="20356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 sz="1200" u="none" cap="none" strike="noStrike">
                <a:solidFill>
                  <a:schemeClr val="lt1"/>
                </a:solidFill>
                <a:latin typeface="Open Sans"/>
                <a:ea typeface="Open Sans"/>
                <a:cs typeface="Open Sans"/>
                <a:sym typeface="Open Sans"/>
              </a:rPr>
              <a:t>Financial Analysis</a:t>
            </a:r>
            <a:endParaRPr b="0" i="0" sz="800" u="none" cap="none" strike="noStrike">
              <a:solidFill>
                <a:schemeClr val="lt1"/>
              </a:solidFill>
              <a:latin typeface="Arial"/>
              <a:ea typeface="Arial"/>
              <a:cs typeface="Arial"/>
              <a:sym typeface="Arial"/>
            </a:endParaRPr>
          </a:p>
        </p:txBody>
      </p:sp>
      <p:sp>
        <p:nvSpPr>
          <p:cNvPr id="691" name="Google Shape;691;p40"/>
          <p:cNvSpPr txBox="1"/>
          <p:nvPr/>
        </p:nvSpPr>
        <p:spPr>
          <a:xfrm>
            <a:off x="0" y="272710"/>
            <a:ext cx="9144000" cy="484500"/>
          </a:xfrm>
          <a:prstGeom prst="rect">
            <a:avLst/>
          </a:prstGeom>
          <a:noFill/>
          <a:ln>
            <a:noFill/>
          </a:ln>
        </p:spPr>
        <p:txBody>
          <a:bodyPr anchorCtr="0" anchor="t" bIns="0" lIns="0" spcFirstLastPara="1" rIns="0" wrap="square" tIns="0">
            <a:spAutoFit/>
          </a:bodyPr>
          <a:lstStyle/>
          <a:p>
            <a:pPr indent="0" lvl="0" marL="0" marR="0" rtl="0" algn="ctr">
              <a:lnSpc>
                <a:spcPct val="92592"/>
              </a:lnSpc>
              <a:spcBef>
                <a:spcPts val="0"/>
              </a:spcBef>
              <a:spcAft>
                <a:spcPts val="0"/>
              </a:spcAft>
              <a:buNone/>
            </a:pPr>
            <a:r>
              <a:rPr b="1" lang="en" sz="3400">
                <a:solidFill>
                  <a:srgbClr val="326297"/>
                </a:solidFill>
                <a:latin typeface="Quattrocento Sans"/>
                <a:ea typeface="Quattrocento Sans"/>
                <a:cs typeface="Quattrocento Sans"/>
                <a:sym typeface="Quattrocento Sans"/>
              </a:rPr>
              <a:t>CCAN Approach: Iterative Feedback + Analysis</a:t>
            </a:r>
            <a:endParaRPr b="1" sz="3400">
              <a:solidFill>
                <a:srgbClr val="1566A8"/>
              </a:solidFill>
              <a:latin typeface="Quattrocento Sans"/>
              <a:ea typeface="Quattrocento Sans"/>
              <a:cs typeface="Quattrocento Sans"/>
              <a:sym typeface="Quattrocento Sans"/>
            </a:endParaRPr>
          </a:p>
        </p:txBody>
      </p:sp>
      <p:sp>
        <p:nvSpPr>
          <p:cNvPr id="692" name="Google Shape;692;p40"/>
          <p:cNvSpPr/>
          <p:nvPr/>
        </p:nvSpPr>
        <p:spPr>
          <a:xfrm rot="-5400000">
            <a:off x="2961394" y="2559063"/>
            <a:ext cx="248400" cy="386700"/>
          </a:xfrm>
          <a:prstGeom prst="downArrow">
            <a:avLst>
              <a:gd fmla="val 36509" name="adj1"/>
              <a:gd fmla="val 65188" name="adj2"/>
            </a:avLst>
          </a:prstGeom>
          <a:solidFill>
            <a:srgbClr val="20356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93" name="Google Shape;693;p40"/>
          <p:cNvSpPr/>
          <p:nvPr/>
        </p:nvSpPr>
        <p:spPr>
          <a:xfrm rot="-5400000">
            <a:off x="4472300" y="2611425"/>
            <a:ext cx="248400" cy="358800"/>
          </a:xfrm>
          <a:prstGeom prst="downArrow">
            <a:avLst>
              <a:gd fmla="val 36509" name="adj1"/>
              <a:gd fmla="val 65188" name="adj2"/>
            </a:avLst>
          </a:prstGeom>
          <a:solidFill>
            <a:srgbClr val="20356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94" name="Google Shape;694;p40"/>
          <p:cNvSpPr/>
          <p:nvPr/>
        </p:nvSpPr>
        <p:spPr>
          <a:xfrm rot="-5400000">
            <a:off x="6331600" y="2687325"/>
            <a:ext cx="248400" cy="207000"/>
          </a:xfrm>
          <a:prstGeom prst="downArrow">
            <a:avLst>
              <a:gd fmla="val 36509" name="adj1"/>
              <a:gd fmla="val 65188" name="adj2"/>
            </a:avLst>
          </a:prstGeom>
          <a:solidFill>
            <a:srgbClr val="20356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95" name="Google Shape;695;p40"/>
          <p:cNvSpPr/>
          <p:nvPr/>
        </p:nvSpPr>
        <p:spPr>
          <a:xfrm>
            <a:off x="6098550" y="4223625"/>
            <a:ext cx="1516500" cy="724500"/>
          </a:xfrm>
          <a:prstGeom prst="wedgeEllipseCallout">
            <a:avLst>
              <a:gd fmla="val -49690" name="adj1"/>
              <a:gd fmla="val -93537" name="adj2"/>
            </a:avLst>
          </a:prstGeom>
          <a:solidFill>
            <a:srgbClr val="B3C4E8"/>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dk1"/>
                </a:solidFill>
                <a:latin typeface="Open Sans"/>
                <a:ea typeface="Open Sans"/>
                <a:cs typeface="Open Sans"/>
                <a:sym typeface="Open Sans"/>
              </a:rPr>
              <a:t>3 Scenarios were made for the CCAN</a:t>
            </a:r>
            <a:r>
              <a:rPr b="1" lang="en" sz="1000">
                <a:solidFill>
                  <a:schemeClr val="dk1"/>
                </a:solidFill>
              </a:rPr>
              <a:t> </a:t>
            </a:r>
            <a:endParaRPr b="1" sz="10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0"/>
                                        </p:tgtEl>
                                        <p:attrNameLst>
                                          <p:attrName>style.visibility</p:attrName>
                                        </p:attrNameLst>
                                      </p:cBhvr>
                                      <p:to>
                                        <p:strVal val="visible"/>
                                      </p:to>
                                    </p:set>
                                    <p:animEffect filter="fade" transition="in">
                                      <p:cBhvr>
                                        <p:cTn dur="1000"/>
                                        <p:tgtEl>
                                          <p:spTgt spid="660"/>
                                        </p:tgtEl>
                                      </p:cBhvr>
                                    </p:animEffect>
                                  </p:childTnLst>
                                </p:cTn>
                              </p:par>
                              <p:par>
                                <p:cTn fill="hold" nodeType="withEffect" presetClass="entr" presetID="10" presetSubtype="0">
                                  <p:stCondLst>
                                    <p:cond delay="0"/>
                                  </p:stCondLst>
                                  <p:childTnLst>
                                    <p:set>
                                      <p:cBhvr>
                                        <p:cTn dur="1" fill="hold">
                                          <p:stCondLst>
                                            <p:cond delay="0"/>
                                          </p:stCondLst>
                                        </p:cTn>
                                        <p:tgtEl>
                                          <p:spTgt spid="661"/>
                                        </p:tgtEl>
                                        <p:attrNameLst>
                                          <p:attrName>style.visibility</p:attrName>
                                        </p:attrNameLst>
                                      </p:cBhvr>
                                      <p:to>
                                        <p:strVal val="visible"/>
                                      </p:to>
                                    </p:set>
                                    <p:animEffect filter="fade" transition="in">
                                      <p:cBhvr>
                                        <p:cTn dur="1000"/>
                                        <p:tgtEl>
                                          <p:spTgt spid="661"/>
                                        </p:tgtEl>
                                      </p:cBhvr>
                                    </p:animEffect>
                                  </p:childTnLst>
                                </p:cTn>
                              </p:par>
                              <p:par>
                                <p:cTn fill="hold" nodeType="withEffect" presetClass="entr" presetID="10" presetSubtype="0">
                                  <p:stCondLst>
                                    <p:cond delay="0"/>
                                  </p:stCondLst>
                                  <p:childTnLst>
                                    <p:set>
                                      <p:cBhvr>
                                        <p:cTn dur="1" fill="hold">
                                          <p:stCondLst>
                                            <p:cond delay="0"/>
                                          </p:stCondLst>
                                        </p:cTn>
                                        <p:tgtEl>
                                          <p:spTgt spid="674"/>
                                        </p:tgtEl>
                                        <p:attrNameLst>
                                          <p:attrName>style.visibility</p:attrName>
                                        </p:attrNameLst>
                                      </p:cBhvr>
                                      <p:to>
                                        <p:strVal val="visible"/>
                                      </p:to>
                                    </p:set>
                                    <p:animEffect filter="fade" transition="in">
                                      <p:cBhvr>
                                        <p:cTn dur="1000"/>
                                        <p:tgtEl>
                                          <p:spTgt spid="674"/>
                                        </p:tgtEl>
                                      </p:cBhvr>
                                    </p:animEffect>
                                  </p:childTnLst>
                                </p:cTn>
                              </p:par>
                              <p:par>
                                <p:cTn fill="hold" nodeType="withEffect" presetClass="entr" presetID="10" presetSubtype="0">
                                  <p:stCondLst>
                                    <p:cond delay="0"/>
                                  </p:stCondLst>
                                  <p:childTnLst>
                                    <p:set>
                                      <p:cBhvr>
                                        <p:cTn dur="1" fill="hold">
                                          <p:stCondLst>
                                            <p:cond delay="0"/>
                                          </p:stCondLst>
                                        </p:cTn>
                                        <p:tgtEl>
                                          <p:spTgt spid="676"/>
                                        </p:tgtEl>
                                        <p:attrNameLst>
                                          <p:attrName>style.visibility</p:attrName>
                                        </p:attrNameLst>
                                      </p:cBhvr>
                                      <p:to>
                                        <p:strVal val="visible"/>
                                      </p:to>
                                    </p:set>
                                    <p:animEffect filter="fade" transition="in">
                                      <p:cBhvr>
                                        <p:cTn dur="1000"/>
                                        <p:tgtEl>
                                          <p:spTgt spid="676"/>
                                        </p:tgtEl>
                                      </p:cBhvr>
                                    </p:animEffect>
                                  </p:childTnLst>
                                </p:cTn>
                              </p:par>
                              <p:par>
                                <p:cTn fill="hold" nodeType="withEffect" presetClass="entr" presetID="10" presetSubtype="0">
                                  <p:stCondLst>
                                    <p:cond delay="0"/>
                                  </p:stCondLst>
                                  <p:childTnLst>
                                    <p:set>
                                      <p:cBhvr>
                                        <p:cTn dur="1" fill="hold">
                                          <p:stCondLst>
                                            <p:cond delay="0"/>
                                          </p:stCondLst>
                                        </p:cTn>
                                        <p:tgtEl>
                                          <p:spTgt spid="682"/>
                                        </p:tgtEl>
                                        <p:attrNameLst>
                                          <p:attrName>style.visibility</p:attrName>
                                        </p:attrNameLst>
                                      </p:cBhvr>
                                      <p:to>
                                        <p:strVal val="visible"/>
                                      </p:to>
                                    </p:set>
                                    <p:animEffect filter="fade" transition="in">
                                      <p:cBhvr>
                                        <p:cTn dur="1000"/>
                                        <p:tgtEl>
                                          <p:spTgt spid="682"/>
                                        </p:tgtEl>
                                      </p:cBhvr>
                                    </p:animEffect>
                                  </p:childTnLst>
                                </p:cTn>
                              </p:par>
                              <p:par>
                                <p:cTn fill="hold" nodeType="withEffect" presetClass="entr" presetID="10" presetSubtype="0">
                                  <p:stCondLst>
                                    <p:cond delay="0"/>
                                  </p:stCondLst>
                                  <p:childTnLst>
                                    <p:set>
                                      <p:cBhvr>
                                        <p:cTn dur="1" fill="hold">
                                          <p:stCondLst>
                                            <p:cond delay="0"/>
                                          </p:stCondLst>
                                        </p:cTn>
                                        <p:tgtEl>
                                          <p:spTgt spid="683"/>
                                        </p:tgtEl>
                                        <p:attrNameLst>
                                          <p:attrName>style.visibility</p:attrName>
                                        </p:attrNameLst>
                                      </p:cBhvr>
                                      <p:to>
                                        <p:strVal val="visible"/>
                                      </p:to>
                                    </p:set>
                                    <p:animEffect filter="fade" transition="in">
                                      <p:cBhvr>
                                        <p:cTn dur="1000"/>
                                        <p:tgtEl>
                                          <p:spTgt spid="683"/>
                                        </p:tgtEl>
                                      </p:cBhvr>
                                    </p:animEffect>
                                  </p:childTnLst>
                                </p:cTn>
                              </p:par>
                              <p:par>
                                <p:cTn fill="hold" nodeType="withEffect" presetClass="entr" presetID="10" presetSubtype="0">
                                  <p:stCondLst>
                                    <p:cond delay="0"/>
                                  </p:stCondLst>
                                  <p:childTnLst>
                                    <p:set>
                                      <p:cBhvr>
                                        <p:cTn dur="1" fill="hold">
                                          <p:stCondLst>
                                            <p:cond delay="0"/>
                                          </p:stCondLst>
                                        </p:cTn>
                                        <p:tgtEl>
                                          <p:spTgt spid="684"/>
                                        </p:tgtEl>
                                        <p:attrNameLst>
                                          <p:attrName>style.visibility</p:attrName>
                                        </p:attrNameLst>
                                      </p:cBhvr>
                                      <p:to>
                                        <p:strVal val="visible"/>
                                      </p:to>
                                    </p:set>
                                    <p:animEffect filter="fade" transition="in">
                                      <p:cBhvr>
                                        <p:cTn dur="1000"/>
                                        <p:tgtEl>
                                          <p:spTgt spid="684"/>
                                        </p:tgtEl>
                                      </p:cBhvr>
                                    </p:animEffect>
                                  </p:childTnLst>
                                </p:cTn>
                              </p:par>
                              <p:par>
                                <p:cTn fill="hold" nodeType="withEffect" presetClass="entr" presetID="10" presetSubtype="0">
                                  <p:stCondLst>
                                    <p:cond delay="0"/>
                                  </p:stCondLst>
                                  <p:childTnLst>
                                    <p:set>
                                      <p:cBhvr>
                                        <p:cTn dur="1" fill="hold">
                                          <p:stCondLst>
                                            <p:cond delay="0"/>
                                          </p:stCondLst>
                                        </p:cTn>
                                        <p:tgtEl>
                                          <p:spTgt spid="685"/>
                                        </p:tgtEl>
                                        <p:attrNameLst>
                                          <p:attrName>style.visibility</p:attrName>
                                        </p:attrNameLst>
                                      </p:cBhvr>
                                      <p:to>
                                        <p:strVal val="visible"/>
                                      </p:to>
                                    </p:set>
                                    <p:animEffect filter="fade" transition="in">
                                      <p:cBhvr>
                                        <p:cTn dur="1000"/>
                                        <p:tgtEl>
                                          <p:spTgt spid="685"/>
                                        </p:tgtEl>
                                      </p:cBhvr>
                                    </p:animEffect>
                                  </p:childTnLst>
                                </p:cTn>
                              </p:par>
                              <p:par>
                                <p:cTn fill="hold" nodeType="withEffect" presetClass="entr" presetID="10" presetSubtype="0">
                                  <p:stCondLst>
                                    <p:cond delay="0"/>
                                  </p:stCondLst>
                                  <p:childTnLst>
                                    <p:set>
                                      <p:cBhvr>
                                        <p:cTn dur="1" fill="hold">
                                          <p:stCondLst>
                                            <p:cond delay="0"/>
                                          </p:stCondLst>
                                        </p:cTn>
                                        <p:tgtEl>
                                          <p:spTgt spid="686"/>
                                        </p:tgtEl>
                                        <p:attrNameLst>
                                          <p:attrName>style.visibility</p:attrName>
                                        </p:attrNameLst>
                                      </p:cBhvr>
                                      <p:to>
                                        <p:strVal val="visible"/>
                                      </p:to>
                                    </p:set>
                                    <p:animEffect filter="fade" transition="in">
                                      <p:cBhvr>
                                        <p:cTn dur="1000"/>
                                        <p:tgtEl>
                                          <p:spTgt spid="686"/>
                                        </p:tgtEl>
                                      </p:cBhvr>
                                    </p:animEffect>
                                  </p:childTnLst>
                                </p:cTn>
                              </p:par>
                              <p:par>
                                <p:cTn fill="hold" nodeType="withEffect" presetClass="entr" presetID="10" presetSubtype="0">
                                  <p:stCondLst>
                                    <p:cond delay="0"/>
                                  </p:stCondLst>
                                  <p:childTnLst>
                                    <p:set>
                                      <p:cBhvr>
                                        <p:cTn dur="1" fill="hold">
                                          <p:stCondLst>
                                            <p:cond delay="0"/>
                                          </p:stCondLst>
                                        </p:cTn>
                                        <p:tgtEl>
                                          <p:spTgt spid="687"/>
                                        </p:tgtEl>
                                        <p:attrNameLst>
                                          <p:attrName>style.visibility</p:attrName>
                                        </p:attrNameLst>
                                      </p:cBhvr>
                                      <p:to>
                                        <p:strVal val="visible"/>
                                      </p:to>
                                    </p:set>
                                    <p:animEffect filter="fade" transition="in">
                                      <p:cBhvr>
                                        <p:cTn dur="1000"/>
                                        <p:tgtEl>
                                          <p:spTgt spid="687"/>
                                        </p:tgtEl>
                                      </p:cBhvr>
                                    </p:animEffect>
                                  </p:childTnLst>
                                </p:cTn>
                              </p:par>
                              <p:par>
                                <p:cTn fill="hold" nodeType="withEffect" presetClass="entr" presetID="10" presetSubtype="0">
                                  <p:stCondLst>
                                    <p:cond delay="0"/>
                                  </p:stCondLst>
                                  <p:childTnLst>
                                    <p:set>
                                      <p:cBhvr>
                                        <p:cTn dur="1" fill="hold">
                                          <p:stCondLst>
                                            <p:cond delay="0"/>
                                          </p:stCondLst>
                                        </p:cTn>
                                        <p:tgtEl>
                                          <p:spTgt spid="688"/>
                                        </p:tgtEl>
                                        <p:attrNameLst>
                                          <p:attrName>style.visibility</p:attrName>
                                        </p:attrNameLst>
                                      </p:cBhvr>
                                      <p:to>
                                        <p:strVal val="visible"/>
                                      </p:to>
                                    </p:set>
                                    <p:animEffect filter="fade" transition="in">
                                      <p:cBhvr>
                                        <p:cTn dur="100"/>
                                        <p:tgtEl>
                                          <p:spTgt spid="6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8"/>
                                        </p:tgtEl>
                                        <p:attrNameLst>
                                          <p:attrName>style.visibility</p:attrName>
                                        </p:attrNameLst>
                                      </p:cBhvr>
                                      <p:to>
                                        <p:strVal val="visible"/>
                                      </p:to>
                                    </p:set>
                                    <p:animEffect filter="fade" transition="in">
                                      <p:cBhvr>
                                        <p:cTn dur="1000"/>
                                        <p:tgtEl>
                                          <p:spTgt spid="658"/>
                                        </p:tgtEl>
                                      </p:cBhvr>
                                    </p:animEffect>
                                  </p:childTnLst>
                                </p:cTn>
                              </p:par>
                              <p:par>
                                <p:cTn fill="hold" nodeType="withEffect" presetClass="entr" presetID="10" presetSubtype="0">
                                  <p:stCondLst>
                                    <p:cond delay="0"/>
                                  </p:stCondLst>
                                  <p:childTnLst>
                                    <p:set>
                                      <p:cBhvr>
                                        <p:cTn dur="1" fill="hold">
                                          <p:stCondLst>
                                            <p:cond delay="0"/>
                                          </p:stCondLst>
                                        </p:cTn>
                                        <p:tgtEl>
                                          <p:spTgt spid="659"/>
                                        </p:tgtEl>
                                        <p:attrNameLst>
                                          <p:attrName>style.visibility</p:attrName>
                                        </p:attrNameLst>
                                      </p:cBhvr>
                                      <p:to>
                                        <p:strVal val="visible"/>
                                      </p:to>
                                    </p:set>
                                    <p:animEffect filter="fade" transition="in">
                                      <p:cBhvr>
                                        <p:cTn dur="1000"/>
                                        <p:tgtEl>
                                          <p:spTgt spid="659"/>
                                        </p:tgtEl>
                                      </p:cBhvr>
                                    </p:animEffect>
                                  </p:childTnLst>
                                </p:cTn>
                              </p:par>
                              <p:par>
                                <p:cTn fill="hold" nodeType="withEffect" presetClass="entr" presetID="10" presetSubtype="0">
                                  <p:stCondLst>
                                    <p:cond delay="0"/>
                                  </p:stCondLst>
                                  <p:childTnLst>
                                    <p:set>
                                      <p:cBhvr>
                                        <p:cTn dur="1" fill="hold">
                                          <p:stCondLst>
                                            <p:cond delay="0"/>
                                          </p:stCondLst>
                                        </p:cTn>
                                        <p:tgtEl>
                                          <p:spTgt spid="689"/>
                                        </p:tgtEl>
                                        <p:attrNameLst>
                                          <p:attrName>style.visibility</p:attrName>
                                        </p:attrNameLst>
                                      </p:cBhvr>
                                      <p:to>
                                        <p:strVal val="visible"/>
                                      </p:to>
                                    </p:set>
                                    <p:animEffect filter="fade" transition="in">
                                      <p:cBhvr>
                                        <p:cTn dur="1000"/>
                                        <p:tgtEl>
                                          <p:spTgt spid="689"/>
                                        </p:tgtEl>
                                      </p:cBhvr>
                                    </p:animEffect>
                                  </p:childTnLst>
                                </p:cTn>
                              </p:par>
                              <p:par>
                                <p:cTn fill="hold" nodeType="withEffect" presetClass="entr" presetID="10" presetSubtype="0">
                                  <p:stCondLst>
                                    <p:cond delay="0"/>
                                  </p:stCondLst>
                                  <p:childTnLst>
                                    <p:set>
                                      <p:cBhvr>
                                        <p:cTn dur="1" fill="hold">
                                          <p:stCondLst>
                                            <p:cond delay="0"/>
                                          </p:stCondLst>
                                        </p:cTn>
                                        <p:tgtEl>
                                          <p:spTgt spid="662"/>
                                        </p:tgtEl>
                                        <p:attrNameLst>
                                          <p:attrName>style.visibility</p:attrName>
                                        </p:attrNameLst>
                                      </p:cBhvr>
                                      <p:to>
                                        <p:strVal val="visible"/>
                                      </p:to>
                                    </p:set>
                                    <p:animEffect filter="fade" transition="in">
                                      <p:cBhvr>
                                        <p:cTn dur="1000"/>
                                        <p:tgtEl>
                                          <p:spTgt spid="662"/>
                                        </p:tgtEl>
                                      </p:cBhvr>
                                    </p:animEffect>
                                  </p:childTnLst>
                                </p:cTn>
                              </p:par>
                              <p:par>
                                <p:cTn fill="hold" nodeType="withEffect" presetClass="entr" presetID="10" presetSubtype="0">
                                  <p:stCondLst>
                                    <p:cond delay="0"/>
                                  </p:stCondLst>
                                  <p:childTnLst>
                                    <p:set>
                                      <p:cBhvr>
                                        <p:cTn dur="1" fill="hold">
                                          <p:stCondLst>
                                            <p:cond delay="0"/>
                                          </p:stCondLst>
                                        </p:cTn>
                                        <p:tgtEl>
                                          <p:spTgt spid="667"/>
                                        </p:tgtEl>
                                        <p:attrNameLst>
                                          <p:attrName>style.visibility</p:attrName>
                                        </p:attrNameLst>
                                      </p:cBhvr>
                                      <p:to>
                                        <p:strVal val="visible"/>
                                      </p:to>
                                    </p:set>
                                    <p:animEffect filter="fade" transition="in">
                                      <p:cBhvr>
                                        <p:cTn dur="1000"/>
                                        <p:tgtEl>
                                          <p:spTgt spid="667"/>
                                        </p:tgtEl>
                                      </p:cBhvr>
                                    </p:animEffect>
                                  </p:childTnLst>
                                </p:cTn>
                              </p:par>
                              <p:par>
                                <p:cTn fill="hold" nodeType="withEffect" presetClass="entr" presetID="10" presetSubtype="0">
                                  <p:stCondLst>
                                    <p:cond delay="0"/>
                                  </p:stCondLst>
                                  <p:childTnLst>
                                    <p:set>
                                      <p:cBhvr>
                                        <p:cTn dur="1" fill="hold">
                                          <p:stCondLst>
                                            <p:cond delay="0"/>
                                          </p:stCondLst>
                                        </p:cTn>
                                        <p:tgtEl>
                                          <p:spTgt spid="669"/>
                                        </p:tgtEl>
                                        <p:attrNameLst>
                                          <p:attrName>style.visibility</p:attrName>
                                        </p:attrNameLst>
                                      </p:cBhvr>
                                      <p:to>
                                        <p:strVal val="visible"/>
                                      </p:to>
                                    </p:set>
                                    <p:animEffect filter="fade" transition="in">
                                      <p:cBhvr>
                                        <p:cTn dur="1000"/>
                                        <p:tgtEl>
                                          <p:spTgt spid="669"/>
                                        </p:tgtEl>
                                      </p:cBhvr>
                                    </p:animEffect>
                                  </p:childTnLst>
                                </p:cTn>
                              </p:par>
                              <p:par>
                                <p:cTn fill="hold" nodeType="withEffect" presetClass="entr" presetID="10" presetSubtype="0">
                                  <p:stCondLst>
                                    <p:cond delay="0"/>
                                  </p:stCondLst>
                                  <p:childTnLst>
                                    <p:set>
                                      <p:cBhvr>
                                        <p:cTn dur="1" fill="hold">
                                          <p:stCondLst>
                                            <p:cond delay="0"/>
                                          </p:stCondLst>
                                        </p:cTn>
                                        <p:tgtEl>
                                          <p:spTgt spid="670"/>
                                        </p:tgtEl>
                                        <p:attrNameLst>
                                          <p:attrName>style.visibility</p:attrName>
                                        </p:attrNameLst>
                                      </p:cBhvr>
                                      <p:to>
                                        <p:strVal val="visible"/>
                                      </p:to>
                                    </p:set>
                                    <p:animEffect filter="fade" transition="in">
                                      <p:cBhvr>
                                        <p:cTn dur="1000"/>
                                        <p:tgtEl>
                                          <p:spTgt spid="670"/>
                                        </p:tgtEl>
                                      </p:cBhvr>
                                    </p:animEffect>
                                  </p:childTnLst>
                                </p:cTn>
                              </p:par>
                              <p:par>
                                <p:cTn fill="hold" nodeType="withEffect" presetClass="entr" presetID="10" presetSubtype="0">
                                  <p:stCondLst>
                                    <p:cond delay="0"/>
                                  </p:stCondLst>
                                  <p:childTnLst>
                                    <p:set>
                                      <p:cBhvr>
                                        <p:cTn dur="1" fill="hold">
                                          <p:stCondLst>
                                            <p:cond delay="0"/>
                                          </p:stCondLst>
                                        </p:cTn>
                                        <p:tgtEl>
                                          <p:spTgt spid="673"/>
                                        </p:tgtEl>
                                        <p:attrNameLst>
                                          <p:attrName>style.visibility</p:attrName>
                                        </p:attrNameLst>
                                      </p:cBhvr>
                                      <p:to>
                                        <p:strVal val="visible"/>
                                      </p:to>
                                    </p:set>
                                    <p:animEffect filter="fade" transition="in">
                                      <p:cBhvr>
                                        <p:cTn dur="1000"/>
                                        <p:tgtEl>
                                          <p:spTgt spid="673"/>
                                        </p:tgtEl>
                                      </p:cBhvr>
                                    </p:animEffect>
                                  </p:childTnLst>
                                </p:cTn>
                              </p:par>
                              <p:par>
                                <p:cTn fill="hold" nodeType="withEffect" presetClass="entr" presetID="10" presetSubtype="0">
                                  <p:stCondLst>
                                    <p:cond delay="0"/>
                                  </p:stCondLst>
                                  <p:childTnLst>
                                    <p:set>
                                      <p:cBhvr>
                                        <p:cTn dur="1" fill="hold">
                                          <p:stCondLst>
                                            <p:cond delay="0"/>
                                          </p:stCondLst>
                                        </p:cTn>
                                        <p:tgtEl>
                                          <p:spTgt spid="678"/>
                                        </p:tgtEl>
                                        <p:attrNameLst>
                                          <p:attrName>style.visibility</p:attrName>
                                        </p:attrNameLst>
                                      </p:cBhvr>
                                      <p:to>
                                        <p:strVal val="visible"/>
                                      </p:to>
                                    </p:set>
                                    <p:animEffect filter="fade" transition="in">
                                      <p:cBhvr>
                                        <p:cTn dur="1000"/>
                                        <p:tgtEl>
                                          <p:spTgt spid="678"/>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675"/>
                                        </p:tgtEl>
                                        <p:attrNameLst>
                                          <p:attrName>style.visibility</p:attrName>
                                        </p:attrNameLst>
                                      </p:cBhvr>
                                      <p:to>
                                        <p:strVal val="visible"/>
                                      </p:to>
                                    </p:set>
                                    <p:animEffect filter="fade" transition="in">
                                      <p:cBhvr>
                                        <p:cTn dur="1000"/>
                                        <p:tgtEl>
                                          <p:spTgt spid="6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594" name="Shape 1594"/>
        <p:cNvGrpSpPr/>
        <p:nvPr/>
      </p:nvGrpSpPr>
      <p:grpSpPr>
        <a:xfrm>
          <a:off x="0" y="0"/>
          <a:ext cx="0" cy="0"/>
          <a:chOff x="0" y="0"/>
          <a:chExt cx="0" cy="0"/>
        </a:xfrm>
      </p:grpSpPr>
      <p:sp>
        <p:nvSpPr>
          <p:cNvPr id="1595" name="Google Shape;1595;p121"/>
          <p:cNvSpPr txBox="1"/>
          <p:nvPr>
            <p:ph type="ctrTitle"/>
          </p:nvPr>
        </p:nvSpPr>
        <p:spPr>
          <a:xfrm>
            <a:off x="3927448" y="917811"/>
            <a:ext cx="6411300" cy="592800"/>
          </a:xfrm>
          <a:prstGeom prst="rect">
            <a:avLst/>
          </a:prstGeom>
          <a:noFill/>
          <a:ln>
            <a:noFill/>
          </a:ln>
        </p:spPr>
        <p:txBody>
          <a:bodyPr anchorCtr="0" anchor="b" bIns="34275" lIns="68575" spcFirstLastPara="1" rIns="68575" wrap="square" tIns="34275">
            <a:noAutofit/>
          </a:bodyPr>
          <a:lstStyle/>
          <a:p>
            <a:pPr indent="0" lvl="0" marL="0" rtl="0" algn="l">
              <a:spcBef>
                <a:spcPts val="0"/>
              </a:spcBef>
              <a:spcAft>
                <a:spcPts val="0"/>
              </a:spcAft>
              <a:buNone/>
            </a:pPr>
            <a:r>
              <a:rPr b="1" lang="en" sz="4100">
                <a:solidFill>
                  <a:srgbClr val="326297"/>
                </a:solidFill>
              </a:rPr>
              <a:t>Natural and </a:t>
            </a:r>
            <a:endParaRPr b="1" sz="4100">
              <a:solidFill>
                <a:srgbClr val="326297"/>
              </a:solidFill>
            </a:endParaRPr>
          </a:p>
          <a:p>
            <a:pPr indent="0" lvl="0" marL="0" rtl="0" algn="l">
              <a:spcBef>
                <a:spcPts val="0"/>
              </a:spcBef>
              <a:spcAft>
                <a:spcPts val="0"/>
              </a:spcAft>
              <a:buNone/>
            </a:pPr>
            <a:r>
              <a:rPr b="1" lang="en" sz="4100">
                <a:solidFill>
                  <a:srgbClr val="326297"/>
                </a:solidFill>
              </a:rPr>
              <a:t>Working Lands</a:t>
            </a:r>
            <a:endParaRPr b="1" sz="4100">
              <a:solidFill>
                <a:srgbClr val="326297"/>
              </a:solidFill>
            </a:endParaRPr>
          </a:p>
        </p:txBody>
      </p:sp>
      <p:sp>
        <p:nvSpPr>
          <p:cNvPr id="1596" name="Google Shape;1596;p121"/>
          <p:cNvSpPr txBox="1"/>
          <p:nvPr/>
        </p:nvSpPr>
        <p:spPr>
          <a:xfrm>
            <a:off x="4029673" y="1510600"/>
            <a:ext cx="5038800" cy="256500"/>
          </a:xfrm>
          <a:prstGeom prst="rect">
            <a:avLst/>
          </a:prstGeom>
          <a:noFill/>
          <a:ln>
            <a:noFill/>
          </a:ln>
        </p:spPr>
        <p:txBody>
          <a:bodyPr anchorCtr="0" anchor="t" bIns="0" lIns="0" spcFirstLastPara="1" rIns="0" wrap="square" tIns="0">
            <a:spAutoFit/>
          </a:bodyPr>
          <a:lstStyle/>
          <a:p>
            <a:pPr indent="0" lvl="0" marL="0" marR="0" rtl="0" algn="l">
              <a:lnSpc>
                <a:spcPct val="92592"/>
              </a:lnSpc>
              <a:spcBef>
                <a:spcPts val="0"/>
              </a:spcBef>
              <a:spcAft>
                <a:spcPts val="0"/>
              </a:spcAft>
              <a:buNone/>
            </a:pPr>
            <a:r>
              <a:rPr b="1" lang="en" sz="1800">
                <a:solidFill>
                  <a:srgbClr val="4DA4DF"/>
                </a:solidFill>
                <a:latin typeface="Quattrocento Sans"/>
                <a:ea typeface="Quattrocento Sans"/>
                <a:cs typeface="Quattrocento Sans"/>
                <a:sym typeface="Quattrocento Sans"/>
              </a:rPr>
              <a:t>Opportunity Area &amp; </a:t>
            </a:r>
            <a:r>
              <a:rPr b="1" lang="en" sz="1800">
                <a:solidFill>
                  <a:srgbClr val="4DA4DF"/>
                </a:solidFill>
                <a:latin typeface="Quattrocento Sans"/>
                <a:ea typeface="Quattrocento Sans"/>
                <a:cs typeface="Quattrocento Sans"/>
                <a:sym typeface="Quattrocento Sans"/>
              </a:rPr>
              <a:t>Measures </a:t>
            </a:r>
            <a:endParaRPr b="1" sz="1800">
              <a:solidFill>
                <a:srgbClr val="4DA4DF"/>
              </a:solidFill>
              <a:latin typeface="Quattrocento Sans"/>
              <a:ea typeface="Quattrocento Sans"/>
              <a:cs typeface="Quattrocento Sans"/>
              <a:sym typeface="Quattrocento Sans"/>
            </a:endParaRPr>
          </a:p>
        </p:txBody>
      </p:sp>
      <p:graphicFrame>
        <p:nvGraphicFramePr>
          <p:cNvPr id="1597" name="Google Shape;1597;p121"/>
          <p:cNvGraphicFramePr/>
          <p:nvPr/>
        </p:nvGraphicFramePr>
        <p:xfrm>
          <a:off x="4005951" y="1881992"/>
          <a:ext cx="3000000" cy="3000000"/>
        </p:xfrm>
        <a:graphic>
          <a:graphicData uri="http://schemas.openxmlformats.org/drawingml/2006/table">
            <a:tbl>
              <a:tblPr>
                <a:noFill/>
                <a:tableStyleId>{A07531F1-3F08-4196-9A21-179804664DD0}</a:tableStyleId>
              </a:tblPr>
              <a:tblGrid>
                <a:gridCol w="1852900"/>
                <a:gridCol w="3185825"/>
              </a:tblGrid>
              <a:tr h="410300">
                <a:tc>
                  <a:txBody>
                    <a:bodyPr/>
                    <a:lstStyle/>
                    <a:p>
                      <a:pPr indent="0" lvl="0" marL="0" rtl="0" algn="l">
                        <a:spcBef>
                          <a:spcPts val="0"/>
                        </a:spcBef>
                        <a:spcAft>
                          <a:spcPts val="0"/>
                        </a:spcAft>
                        <a:buNone/>
                      </a:pPr>
                      <a:r>
                        <a:rPr lang="en">
                          <a:solidFill>
                            <a:schemeClr val="dk1"/>
                          </a:solidFill>
                          <a:latin typeface="Quattrocento Sans"/>
                          <a:ea typeface="Quattrocento Sans"/>
                          <a:cs typeface="Quattrocento Sans"/>
                          <a:sym typeface="Quattrocento Sans"/>
                        </a:rPr>
                        <a:t>Grow Nature-Based Solutions</a:t>
                      </a:r>
                      <a:endParaRPr>
                        <a:latin typeface="Quattrocento Sans"/>
                        <a:ea typeface="Quattrocento Sans"/>
                        <a:cs typeface="Quattrocento Sans"/>
                        <a:sym typeface="Quattrocento Sans"/>
                      </a:endParaRPr>
                    </a:p>
                  </a:txBody>
                  <a:tcPr marT="45725" marB="45725" marR="45725" marL="457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457200" rtl="0" algn="l">
                        <a:spcBef>
                          <a:spcPts val="0"/>
                        </a:spcBef>
                        <a:spcAft>
                          <a:spcPts val="0"/>
                        </a:spcAft>
                        <a:buNone/>
                      </a:pPr>
                      <a:r>
                        <a:rPr lang="en">
                          <a:solidFill>
                            <a:schemeClr val="dk1"/>
                          </a:solidFill>
                          <a:latin typeface="Quattrocento Sans"/>
                          <a:ea typeface="Quattrocento Sans"/>
                          <a:cs typeface="Quattrocento Sans"/>
                          <a:sym typeface="Quattrocento Sans"/>
                        </a:rPr>
                        <a:t>Expand Urban and Community Tree Canopy Coverage Across Nevada</a:t>
                      </a:r>
                      <a:endParaRPr>
                        <a:latin typeface="Quattrocento Sans"/>
                        <a:ea typeface="Quattrocento Sans"/>
                        <a:cs typeface="Quattrocento Sans"/>
                        <a:sym typeface="Quattrocento Sans"/>
                      </a:endParaRPr>
                    </a:p>
                  </a:txBody>
                  <a:tcPr marT="63500" marB="63500" marR="63500" marL="635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chemeClr val="dk1"/>
                      </a:solidFill>
                      <a:prstDash val="solid"/>
                      <a:round/>
                      <a:headEnd len="sm" w="sm" type="none"/>
                      <a:tailEnd len="sm" w="sm" type="none"/>
                    </a:lnB>
                  </a:tcPr>
                </a:tc>
              </a:tr>
              <a:tr h="497625">
                <a:tc>
                  <a:txBody>
                    <a:bodyPr/>
                    <a:lstStyle/>
                    <a:p>
                      <a:pPr indent="0" lvl="0" marL="0" rtl="0" algn="l">
                        <a:spcBef>
                          <a:spcPts val="0"/>
                        </a:spcBef>
                        <a:spcAft>
                          <a:spcPts val="0"/>
                        </a:spcAft>
                        <a:buNone/>
                      </a:pPr>
                      <a:r>
                        <a:t/>
                      </a:r>
                      <a:endParaRPr>
                        <a:solidFill>
                          <a:schemeClr val="dk1"/>
                        </a:solidFill>
                        <a:latin typeface="Quattrocento Sans"/>
                        <a:ea typeface="Quattrocento Sans"/>
                        <a:cs typeface="Quattrocento Sans"/>
                        <a:sym typeface="Quattrocento Sans"/>
                      </a:endParaRPr>
                    </a:p>
                  </a:txBody>
                  <a:tcPr marT="45725" marB="45725" marR="45725" marL="457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457200" rtl="0" algn="l">
                        <a:spcBef>
                          <a:spcPts val="0"/>
                        </a:spcBef>
                        <a:spcAft>
                          <a:spcPts val="0"/>
                        </a:spcAft>
                        <a:buNone/>
                      </a:pPr>
                      <a:r>
                        <a:rPr lang="en">
                          <a:solidFill>
                            <a:schemeClr val="dk1"/>
                          </a:solidFill>
                          <a:latin typeface="Quattrocento Sans"/>
                          <a:ea typeface="Quattrocento Sans"/>
                          <a:cs typeface="Quattrocento Sans"/>
                          <a:sym typeface="Quattrocento Sans"/>
                        </a:rPr>
                        <a:t>Protect and Restore Natural Lands Initiative</a:t>
                      </a:r>
                      <a:endParaRPr>
                        <a:solidFill>
                          <a:schemeClr val="dk1"/>
                        </a:solidFill>
                        <a:latin typeface="Quattrocento Sans"/>
                        <a:ea typeface="Quattrocento Sans"/>
                        <a:cs typeface="Quattrocento Sans"/>
                        <a:sym typeface="Quattrocento Sans"/>
                      </a:endParaRPr>
                    </a:p>
                  </a:txBody>
                  <a:tcPr marT="63500" marB="63500" marR="63500" marL="635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pic>
        <p:nvPicPr>
          <p:cNvPr descr="Reno Nv High Desert (Provided by Getty Images)" id="1598" name="Google Shape;1598;p121"/>
          <p:cNvPicPr preferRelativeResize="0"/>
          <p:nvPr/>
        </p:nvPicPr>
        <p:blipFill>
          <a:blip r:embed="rId3">
            <a:alphaModFix/>
          </a:blip>
          <a:stretch>
            <a:fillRect/>
          </a:stretch>
        </p:blipFill>
        <p:spPr>
          <a:xfrm>
            <a:off x="0" y="-493500"/>
            <a:ext cx="3788402" cy="5051208"/>
          </a:xfrm>
          <a:prstGeom prst="rect">
            <a:avLst/>
          </a:prstGeom>
          <a:noFill/>
          <a:ln>
            <a:noFill/>
          </a:ln>
        </p:spPr>
      </p:pic>
      <p:sp>
        <p:nvSpPr>
          <p:cNvPr id="1599" name="Google Shape;1599;p121"/>
          <p:cNvSpPr/>
          <p:nvPr/>
        </p:nvSpPr>
        <p:spPr>
          <a:xfrm>
            <a:off x="944267" y="1006000"/>
            <a:ext cx="1848600" cy="1782900"/>
          </a:xfrm>
          <a:prstGeom prst="ellipse">
            <a:avLst/>
          </a:prstGeom>
          <a:solidFill>
            <a:srgbClr val="3BB54A"/>
          </a:solidFill>
          <a:ln cap="flat" cmpd="sng" w="16150">
            <a:solidFill>
              <a:srgbClr val="326297"/>
            </a:solidFill>
            <a:prstDash val="solid"/>
            <a:round/>
            <a:headEnd len="sm" w="sm" type="none"/>
            <a:tailEnd len="sm" w="sm" type="none"/>
          </a:ln>
        </p:spPr>
        <p:txBody>
          <a:bodyPr anchorCtr="0" anchor="ctr" bIns="69050" lIns="69050" spcFirstLastPara="1" rIns="69050" wrap="square" tIns="69050">
            <a:noAutofit/>
          </a:bodyPr>
          <a:lstStyle/>
          <a:p>
            <a:pPr indent="0" lvl="0" marL="0" rtl="0" algn="ctr">
              <a:spcBef>
                <a:spcPts val="0"/>
              </a:spcBef>
              <a:spcAft>
                <a:spcPts val="0"/>
              </a:spcAft>
              <a:buNone/>
            </a:pPr>
            <a:r>
              <a:rPr b="1" lang="en" sz="1596">
                <a:latin typeface="Quattrocento Sans"/>
                <a:ea typeface="Quattrocento Sans"/>
                <a:cs typeface="Quattrocento Sans"/>
                <a:sym typeface="Quattrocento Sans"/>
              </a:rPr>
              <a:t>Over </a:t>
            </a:r>
            <a:endParaRPr b="1" sz="1596">
              <a:latin typeface="Quattrocento Sans"/>
              <a:ea typeface="Quattrocento Sans"/>
              <a:cs typeface="Quattrocento Sans"/>
              <a:sym typeface="Quattrocento Sans"/>
            </a:endParaRPr>
          </a:p>
          <a:p>
            <a:pPr indent="0" lvl="0" marL="0" rtl="0" algn="ctr">
              <a:spcBef>
                <a:spcPts val="0"/>
              </a:spcBef>
              <a:spcAft>
                <a:spcPts val="0"/>
              </a:spcAft>
              <a:buNone/>
            </a:pPr>
            <a:r>
              <a:rPr b="1" lang="en" sz="1596">
                <a:latin typeface="Quattrocento Sans"/>
                <a:ea typeface="Quattrocento Sans"/>
                <a:cs typeface="Quattrocento Sans"/>
                <a:sym typeface="Quattrocento Sans"/>
              </a:rPr>
              <a:t>7.5 MMTCO2e reduced annually by 2050</a:t>
            </a:r>
            <a:endParaRPr b="1" sz="1596">
              <a:latin typeface="Quattrocento Sans"/>
              <a:ea typeface="Quattrocento Sans"/>
              <a:cs typeface="Quattrocento Sans"/>
              <a:sym typeface="Quattrocento Sans"/>
            </a:endParaRPr>
          </a:p>
        </p:txBody>
      </p:sp>
      <p:sp>
        <p:nvSpPr>
          <p:cNvPr id="1600" name="Google Shape;1600;p121"/>
          <p:cNvSpPr/>
          <p:nvPr/>
        </p:nvSpPr>
        <p:spPr>
          <a:xfrm rot="-3828600">
            <a:off x="568822" y="2794931"/>
            <a:ext cx="1209247" cy="285238"/>
          </a:xfrm>
          <a:prstGeom prst="rightArrow">
            <a:avLst>
              <a:gd fmla="val 50000" name="adj1"/>
              <a:gd fmla="val 50000" name="adj2"/>
            </a:avLst>
          </a:prstGeom>
          <a:solidFill>
            <a:srgbClr val="9BBB59"/>
          </a:solidFill>
          <a:ln cap="flat" cmpd="sng" w="8075">
            <a:solidFill>
              <a:srgbClr val="9BBB59"/>
            </a:solidFill>
            <a:prstDash val="solid"/>
            <a:round/>
            <a:headEnd len="sm" w="sm" type="none"/>
            <a:tailEnd len="sm" w="sm" type="none"/>
          </a:ln>
        </p:spPr>
        <p:txBody>
          <a:bodyPr anchorCtr="0" anchor="ctr" bIns="77575" lIns="77575" spcFirstLastPara="1" rIns="77575" wrap="square" tIns="77575">
            <a:noAutofit/>
          </a:bodyPr>
          <a:lstStyle/>
          <a:p>
            <a:pPr indent="0" lvl="0" marL="0" rtl="0" algn="ctr">
              <a:spcBef>
                <a:spcPts val="0"/>
              </a:spcBef>
              <a:spcAft>
                <a:spcPts val="0"/>
              </a:spcAft>
              <a:buNone/>
            </a:pPr>
            <a:r>
              <a:t/>
            </a:r>
            <a:endParaRPr sz="1188"/>
          </a:p>
        </p:txBody>
      </p:sp>
      <p:sp>
        <p:nvSpPr>
          <p:cNvPr id="1601" name="Google Shape;1601;p121"/>
          <p:cNvSpPr/>
          <p:nvPr/>
        </p:nvSpPr>
        <p:spPr>
          <a:xfrm>
            <a:off x="116413" y="2805881"/>
            <a:ext cx="1502400" cy="1449300"/>
          </a:xfrm>
          <a:prstGeom prst="ellipse">
            <a:avLst/>
          </a:prstGeom>
          <a:solidFill>
            <a:srgbClr val="9BBB59"/>
          </a:solidFill>
          <a:ln cap="flat" cmpd="sng" w="7200">
            <a:solidFill>
              <a:srgbClr val="326297"/>
            </a:solidFill>
            <a:prstDash val="solid"/>
            <a:round/>
            <a:headEnd len="sm" w="sm" type="none"/>
            <a:tailEnd len="sm" w="sm" type="none"/>
          </a:ln>
        </p:spPr>
        <p:txBody>
          <a:bodyPr anchorCtr="0" anchor="ctr" bIns="69050" lIns="69050" spcFirstLastPara="1" rIns="69050" wrap="square" tIns="69050">
            <a:noAutofit/>
          </a:bodyPr>
          <a:lstStyle/>
          <a:p>
            <a:pPr indent="0" lvl="0" marL="0" rtl="0" algn="ctr">
              <a:spcBef>
                <a:spcPts val="0"/>
              </a:spcBef>
              <a:spcAft>
                <a:spcPts val="0"/>
              </a:spcAft>
              <a:buNone/>
            </a:pPr>
            <a:r>
              <a:rPr lang="en" sz="1300">
                <a:latin typeface="Quattrocento Sans"/>
                <a:ea typeface="Quattrocento Sans"/>
                <a:cs typeface="Quattrocento Sans"/>
                <a:sym typeface="Quattrocento Sans"/>
              </a:rPr>
              <a:t>More than a million </a:t>
            </a:r>
            <a:endParaRPr sz="1300">
              <a:latin typeface="Quattrocento Sans"/>
              <a:ea typeface="Quattrocento Sans"/>
              <a:cs typeface="Quattrocento Sans"/>
              <a:sym typeface="Quattrocento Sans"/>
            </a:endParaRPr>
          </a:p>
          <a:p>
            <a:pPr indent="0" lvl="0" marL="0" rtl="0" algn="ctr">
              <a:spcBef>
                <a:spcPts val="0"/>
              </a:spcBef>
              <a:spcAft>
                <a:spcPts val="0"/>
              </a:spcAft>
              <a:buNone/>
            </a:pPr>
            <a:r>
              <a:rPr lang="en" sz="1300">
                <a:latin typeface="Quattrocento Sans"/>
                <a:ea typeface="Quattrocento Sans"/>
                <a:cs typeface="Quattrocento Sans"/>
                <a:sym typeface="Quattrocento Sans"/>
              </a:rPr>
              <a:t>new trees</a:t>
            </a:r>
            <a:endParaRPr sz="1300">
              <a:latin typeface="Quattrocento Sans"/>
              <a:ea typeface="Quattrocento Sans"/>
              <a:cs typeface="Quattrocento Sans"/>
              <a:sym typeface="Quattrocento Sans"/>
            </a:endParaRPr>
          </a:p>
        </p:txBody>
      </p:sp>
      <p:sp>
        <p:nvSpPr>
          <p:cNvPr id="1602" name="Google Shape;1602;p121"/>
          <p:cNvSpPr/>
          <p:nvPr/>
        </p:nvSpPr>
        <p:spPr>
          <a:xfrm rot="-7791295">
            <a:off x="2003975" y="2768767"/>
            <a:ext cx="1248975" cy="285394"/>
          </a:xfrm>
          <a:prstGeom prst="rightArrow">
            <a:avLst>
              <a:gd fmla="val 50000" name="adj1"/>
              <a:gd fmla="val 50000" name="adj2"/>
            </a:avLst>
          </a:prstGeom>
          <a:solidFill>
            <a:srgbClr val="9BBB59"/>
          </a:solidFill>
          <a:ln cap="flat" cmpd="sng" w="8075">
            <a:solidFill>
              <a:srgbClr val="9BBB59"/>
            </a:solidFill>
            <a:prstDash val="solid"/>
            <a:round/>
            <a:headEnd len="sm" w="sm" type="none"/>
            <a:tailEnd len="sm" w="sm" type="none"/>
          </a:ln>
        </p:spPr>
        <p:txBody>
          <a:bodyPr anchorCtr="0" anchor="ctr" bIns="77575" lIns="77575" spcFirstLastPara="1" rIns="77575" wrap="square" tIns="77575">
            <a:noAutofit/>
          </a:bodyPr>
          <a:lstStyle/>
          <a:p>
            <a:pPr indent="0" lvl="0" marL="0" rtl="0" algn="ctr">
              <a:spcBef>
                <a:spcPts val="0"/>
              </a:spcBef>
              <a:spcAft>
                <a:spcPts val="0"/>
              </a:spcAft>
              <a:buNone/>
            </a:pPr>
            <a:r>
              <a:t/>
            </a:r>
            <a:endParaRPr sz="1188"/>
          </a:p>
        </p:txBody>
      </p:sp>
      <p:sp>
        <p:nvSpPr>
          <p:cNvPr id="1603" name="Google Shape;1603;p121"/>
          <p:cNvSpPr/>
          <p:nvPr/>
        </p:nvSpPr>
        <p:spPr>
          <a:xfrm>
            <a:off x="2169599" y="2768654"/>
            <a:ext cx="1502400" cy="1449300"/>
          </a:xfrm>
          <a:prstGeom prst="ellipse">
            <a:avLst/>
          </a:prstGeom>
          <a:solidFill>
            <a:srgbClr val="9BBB59"/>
          </a:solidFill>
          <a:ln cap="flat" cmpd="sng" w="7200">
            <a:solidFill>
              <a:srgbClr val="326297"/>
            </a:solidFill>
            <a:prstDash val="solid"/>
            <a:round/>
            <a:headEnd len="sm" w="sm" type="none"/>
            <a:tailEnd len="sm" w="sm" type="none"/>
          </a:ln>
        </p:spPr>
        <p:txBody>
          <a:bodyPr anchorCtr="0" anchor="ctr" bIns="69050" lIns="69050" spcFirstLastPara="1" rIns="69050" wrap="square" tIns="69050">
            <a:noAutofit/>
          </a:bodyPr>
          <a:lstStyle/>
          <a:p>
            <a:pPr indent="0" lvl="0" marL="0" rtl="0" algn="ctr">
              <a:spcBef>
                <a:spcPts val="0"/>
              </a:spcBef>
              <a:spcAft>
                <a:spcPts val="0"/>
              </a:spcAft>
              <a:buNone/>
            </a:pPr>
            <a:r>
              <a:rPr lang="en" sz="1300">
                <a:latin typeface="Quattrocento Sans"/>
                <a:ea typeface="Quattrocento Sans"/>
                <a:cs typeface="Quattrocento Sans"/>
                <a:sym typeface="Quattrocento Sans"/>
              </a:rPr>
              <a:t>More</a:t>
            </a:r>
            <a:endParaRPr sz="1300">
              <a:latin typeface="Quattrocento Sans"/>
              <a:ea typeface="Quattrocento Sans"/>
              <a:cs typeface="Quattrocento Sans"/>
              <a:sym typeface="Quattrocento Sans"/>
            </a:endParaRPr>
          </a:p>
          <a:p>
            <a:pPr indent="0" lvl="0" marL="0" rtl="0" algn="ctr">
              <a:spcBef>
                <a:spcPts val="0"/>
              </a:spcBef>
              <a:spcAft>
                <a:spcPts val="0"/>
              </a:spcAft>
              <a:buNone/>
            </a:pPr>
            <a:r>
              <a:rPr lang="en" sz="1300">
                <a:latin typeface="Quattrocento Sans"/>
                <a:ea typeface="Quattrocento Sans"/>
                <a:cs typeface="Quattrocento Sans"/>
                <a:sym typeface="Quattrocento Sans"/>
              </a:rPr>
              <a:t>native plants and conservation</a:t>
            </a:r>
            <a:endParaRPr sz="1300">
              <a:latin typeface="Quattrocento Sans"/>
              <a:ea typeface="Quattrocento Sans"/>
              <a:cs typeface="Quattrocento Sans"/>
              <a:sym typeface="Quattrocento Sans"/>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608" name="Shape 1608"/>
        <p:cNvGrpSpPr/>
        <p:nvPr/>
      </p:nvGrpSpPr>
      <p:grpSpPr>
        <a:xfrm>
          <a:off x="0" y="0"/>
          <a:ext cx="0" cy="0"/>
          <a:chOff x="0" y="0"/>
          <a:chExt cx="0" cy="0"/>
        </a:xfrm>
      </p:grpSpPr>
      <p:sp>
        <p:nvSpPr>
          <p:cNvPr id="1609" name="Google Shape;1609;p122"/>
          <p:cNvSpPr txBox="1"/>
          <p:nvPr>
            <p:ph type="ctrTitle"/>
          </p:nvPr>
        </p:nvSpPr>
        <p:spPr>
          <a:xfrm>
            <a:off x="685800" y="1969296"/>
            <a:ext cx="7772400" cy="1102500"/>
          </a:xfrm>
          <a:prstGeom prst="rect">
            <a:avLst/>
          </a:prstGeom>
          <a:noFill/>
          <a:ln>
            <a:noFill/>
          </a:ln>
        </p:spPr>
        <p:txBody>
          <a:bodyPr anchorCtr="0" anchor="b" bIns="34275" lIns="68575" spcFirstLastPara="1" rIns="68575" wrap="square" tIns="34275">
            <a:noAutofit/>
          </a:bodyPr>
          <a:lstStyle/>
          <a:p>
            <a:pPr indent="0" lvl="0" marL="0" rtl="0" algn="ctr">
              <a:spcBef>
                <a:spcPts val="0"/>
              </a:spcBef>
              <a:spcAft>
                <a:spcPts val="0"/>
              </a:spcAft>
              <a:buNone/>
            </a:pPr>
            <a:r>
              <a:rPr b="1" lang="en" sz="4100">
                <a:solidFill>
                  <a:schemeClr val="lt1"/>
                </a:solidFill>
                <a:latin typeface="Quattrocento Sans"/>
                <a:ea typeface="Quattrocento Sans"/>
                <a:cs typeface="Quattrocento Sans"/>
                <a:sym typeface="Quattrocento Sans"/>
              </a:rPr>
              <a:t>Closing</a:t>
            </a:r>
            <a:endParaRPr/>
          </a:p>
        </p:txBody>
      </p:sp>
      <p:sp>
        <p:nvSpPr>
          <p:cNvPr id="1610" name="Google Shape;1610;p122"/>
          <p:cNvSpPr txBox="1"/>
          <p:nvPr>
            <p:ph idx="12" type="sldNum"/>
          </p:nvPr>
        </p:nvSpPr>
        <p:spPr>
          <a:xfrm>
            <a:off x="6553200" y="4767265"/>
            <a:ext cx="21336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pic>
        <p:nvPicPr>
          <p:cNvPr id="1611" name="Google Shape;1611;p122" title="Spooner_2_Nevada State Parks Flickr.jpg"/>
          <p:cNvPicPr preferRelativeResize="0"/>
          <p:nvPr/>
        </p:nvPicPr>
        <p:blipFill rotWithShape="1">
          <a:blip r:embed="rId3">
            <a:alphaModFix/>
          </a:blip>
          <a:srcRect b="35451" l="0" r="0" t="30061"/>
          <a:stretch/>
        </p:blipFill>
        <p:spPr>
          <a:xfrm>
            <a:off x="0" y="0"/>
            <a:ext cx="9144003" cy="2221951"/>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616" name="Shape 1616"/>
        <p:cNvGrpSpPr/>
        <p:nvPr/>
      </p:nvGrpSpPr>
      <p:grpSpPr>
        <a:xfrm>
          <a:off x="0" y="0"/>
          <a:ext cx="0" cy="0"/>
          <a:chOff x="0" y="0"/>
          <a:chExt cx="0" cy="0"/>
        </a:xfrm>
      </p:grpSpPr>
      <p:sp>
        <p:nvSpPr>
          <p:cNvPr id="1617" name="Google Shape;1617;p123"/>
          <p:cNvSpPr txBox="1"/>
          <p:nvPr/>
        </p:nvSpPr>
        <p:spPr>
          <a:xfrm>
            <a:off x="750093" y="2457430"/>
            <a:ext cx="3822000" cy="992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t/>
            </a:r>
            <a:endParaRPr sz="1500">
              <a:solidFill>
                <a:srgbClr val="262626"/>
              </a:solidFill>
              <a:latin typeface="Quattrocento Sans"/>
              <a:ea typeface="Quattrocento Sans"/>
              <a:cs typeface="Quattrocento Sans"/>
              <a:sym typeface="Quattrocento Sans"/>
            </a:endParaRPr>
          </a:p>
          <a:p>
            <a:pPr indent="0" lvl="0" marL="0" marR="0" rtl="0" algn="l">
              <a:spcBef>
                <a:spcPts val="0"/>
              </a:spcBef>
              <a:spcAft>
                <a:spcPts val="0"/>
              </a:spcAft>
              <a:buNone/>
            </a:pPr>
            <a:r>
              <a:t/>
            </a:r>
            <a:endParaRPr sz="1500">
              <a:solidFill>
                <a:srgbClr val="262626"/>
              </a:solidFill>
              <a:latin typeface="Quattrocento Sans"/>
              <a:ea typeface="Quattrocento Sans"/>
              <a:cs typeface="Quattrocento Sans"/>
              <a:sym typeface="Quattrocento Sans"/>
            </a:endParaRPr>
          </a:p>
          <a:p>
            <a:pPr indent="0" lvl="0" marL="0" marR="0" rtl="0" algn="l">
              <a:spcBef>
                <a:spcPts val="0"/>
              </a:spcBef>
              <a:spcAft>
                <a:spcPts val="0"/>
              </a:spcAft>
              <a:buNone/>
            </a:pPr>
            <a:r>
              <a:t/>
            </a:r>
            <a:endParaRPr sz="1500">
              <a:solidFill>
                <a:srgbClr val="262626"/>
              </a:solidFill>
              <a:latin typeface="Quattrocento Sans"/>
              <a:ea typeface="Quattrocento Sans"/>
              <a:cs typeface="Quattrocento Sans"/>
              <a:sym typeface="Quattrocento Sans"/>
            </a:endParaRPr>
          </a:p>
          <a:p>
            <a:pPr indent="0" lvl="0" marL="0" marR="0" rtl="0" algn="l">
              <a:lnSpc>
                <a:spcPct val="140000"/>
              </a:lnSpc>
              <a:spcBef>
                <a:spcPts val="0"/>
              </a:spcBef>
              <a:spcAft>
                <a:spcPts val="0"/>
              </a:spcAft>
              <a:buNone/>
            </a:pPr>
            <a:r>
              <a:t/>
            </a:r>
            <a:endParaRPr b="1" sz="1500">
              <a:solidFill>
                <a:srgbClr val="262626"/>
              </a:solidFill>
              <a:latin typeface="Quattrocento Sans"/>
              <a:ea typeface="Quattrocento Sans"/>
              <a:cs typeface="Quattrocento Sans"/>
              <a:sym typeface="Quattrocento Sans"/>
            </a:endParaRPr>
          </a:p>
        </p:txBody>
      </p:sp>
      <p:pic>
        <p:nvPicPr>
          <p:cNvPr id="1618" name="Google Shape;1618;p123"/>
          <p:cNvPicPr preferRelativeResize="0"/>
          <p:nvPr/>
        </p:nvPicPr>
        <p:blipFill rotWithShape="1">
          <a:blip r:embed="rId3">
            <a:alphaModFix/>
          </a:blip>
          <a:srcRect b="0" l="28061" r="34801" t="0"/>
          <a:stretch/>
        </p:blipFill>
        <p:spPr>
          <a:xfrm>
            <a:off x="4777990" y="8"/>
            <a:ext cx="4368022" cy="514350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1619" name="Google Shape;1619;p123"/>
          <p:cNvSpPr txBox="1"/>
          <p:nvPr>
            <p:ph type="ctrTitle"/>
          </p:nvPr>
        </p:nvSpPr>
        <p:spPr>
          <a:xfrm>
            <a:off x="637444" y="919319"/>
            <a:ext cx="3443400" cy="1179600"/>
          </a:xfrm>
          <a:prstGeom prst="rect">
            <a:avLst/>
          </a:prstGeom>
          <a:noFill/>
          <a:ln>
            <a:noFill/>
          </a:ln>
        </p:spPr>
        <p:txBody>
          <a:bodyPr anchorCtr="0" anchor="b" bIns="34275" lIns="68575" spcFirstLastPara="1" rIns="68575" wrap="square" tIns="34275">
            <a:noAutofit/>
          </a:bodyPr>
          <a:lstStyle/>
          <a:p>
            <a:pPr indent="0" lvl="0" marL="0" rtl="0" algn="l">
              <a:spcBef>
                <a:spcPts val="0"/>
              </a:spcBef>
              <a:spcAft>
                <a:spcPts val="0"/>
              </a:spcAft>
              <a:buNone/>
            </a:pPr>
            <a:r>
              <a:rPr b="1" lang="en" sz="5400">
                <a:solidFill>
                  <a:srgbClr val="326297"/>
                </a:solidFill>
              </a:rPr>
              <a:t>Appendix</a:t>
            </a:r>
            <a:endParaRPr/>
          </a:p>
        </p:txBody>
      </p:sp>
      <p:cxnSp>
        <p:nvCxnSpPr>
          <p:cNvPr id="1620" name="Google Shape;1620;p123"/>
          <p:cNvCxnSpPr/>
          <p:nvPr/>
        </p:nvCxnSpPr>
        <p:spPr>
          <a:xfrm>
            <a:off x="792956" y="2102933"/>
            <a:ext cx="3186300" cy="0"/>
          </a:xfrm>
          <a:prstGeom prst="straightConnector1">
            <a:avLst/>
          </a:prstGeom>
          <a:noFill/>
          <a:ln cap="flat" cmpd="sng" w="25400">
            <a:solidFill>
              <a:srgbClr val="7FBDE8"/>
            </a:solidFill>
            <a:prstDash val="solid"/>
            <a:round/>
            <a:headEnd len="sm" w="sm" type="none"/>
            <a:tailEnd len="sm" w="sm" type="none"/>
          </a:ln>
        </p:spPr>
      </p:cxnSp>
      <p:sp>
        <p:nvSpPr>
          <p:cNvPr id="1621" name="Google Shape;1621;p123"/>
          <p:cNvSpPr txBox="1"/>
          <p:nvPr>
            <p:ph idx="12" type="sldNum"/>
          </p:nvPr>
        </p:nvSpPr>
        <p:spPr>
          <a:xfrm>
            <a:off x="6553200" y="4767265"/>
            <a:ext cx="21336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solidFill>
                  <a:schemeClr val="dk1"/>
                </a:solidFill>
              </a:rPr>
              <a:t>‹#›</a:t>
            </a:fld>
            <a:endParaRPr>
              <a:solidFill>
                <a:schemeClr val="dk1"/>
              </a:solidFill>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625" name="Shape 1625"/>
        <p:cNvGrpSpPr/>
        <p:nvPr/>
      </p:nvGrpSpPr>
      <p:grpSpPr>
        <a:xfrm>
          <a:off x="0" y="0"/>
          <a:ext cx="0" cy="0"/>
          <a:chOff x="0" y="0"/>
          <a:chExt cx="0" cy="0"/>
        </a:xfrm>
      </p:grpSpPr>
      <p:sp>
        <p:nvSpPr>
          <p:cNvPr id="1626" name="Google Shape;1626;p124"/>
          <p:cNvSpPr txBox="1"/>
          <p:nvPr>
            <p:ph idx="12" type="sldNum"/>
          </p:nvPr>
        </p:nvSpPr>
        <p:spPr>
          <a:xfrm>
            <a:off x="6553200" y="2746315"/>
            <a:ext cx="21336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1627" name="Google Shape;1627;p124"/>
          <p:cNvSpPr/>
          <p:nvPr/>
        </p:nvSpPr>
        <p:spPr>
          <a:xfrm>
            <a:off x="6134549" y="3746159"/>
            <a:ext cx="2633400" cy="223500"/>
          </a:xfrm>
          <a:prstGeom prst="roundRect">
            <a:avLst>
              <a:gd fmla="val 16667" name="adj"/>
            </a:avLst>
          </a:prstGeom>
          <a:solidFill>
            <a:srgbClr val="7030A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lang="en" sz="900">
                <a:solidFill>
                  <a:srgbClr val="FFFFFF"/>
                </a:solidFill>
                <a:latin typeface="Open Sans"/>
                <a:ea typeface="Open Sans"/>
                <a:cs typeface="Open Sans"/>
                <a:sym typeface="Open Sans"/>
              </a:rPr>
              <a:t>Building Performance Standards</a:t>
            </a:r>
            <a:endParaRPr i="0" sz="900" u="none" cap="none" strike="noStrike">
              <a:solidFill>
                <a:srgbClr val="FFFFFF"/>
              </a:solidFill>
              <a:latin typeface="Open Sans"/>
              <a:ea typeface="Open Sans"/>
              <a:cs typeface="Open Sans"/>
              <a:sym typeface="Open Sans"/>
            </a:endParaRPr>
          </a:p>
        </p:txBody>
      </p:sp>
      <p:sp>
        <p:nvSpPr>
          <p:cNvPr id="1628" name="Google Shape;1628;p124"/>
          <p:cNvSpPr/>
          <p:nvPr/>
        </p:nvSpPr>
        <p:spPr>
          <a:xfrm>
            <a:off x="375990" y="1304250"/>
            <a:ext cx="2633400" cy="440100"/>
          </a:xfrm>
          <a:prstGeom prst="roundRect">
            <a:avLst>
              <a:gd fmla="val 16667" name="adj"/>
            </a:avLst>
          </a:prstGeom>
          <a:solidFill>
            <a:srgbClr val="1B65A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lang="en">
                <a:solidFill>
                  <a:srgbClr val="FFFFFF"/>
                </a:solidFill>
                <a:latin typeface="Bricolage Grotesque"/>
                <a:ea typeface="Bricolage Grotesque"/>
                <a:cs typeface="Bricolage Grotesque"/>
                <a:sym typeface="Bricolage Grotesque"/>
              </a:rPr>
              <a:t>BAU Scenario</a:t>
            </a:r>
            <a:endParaRPr b="1" i="0" sz="1400" u="none" cap="none" strike="noStrike">
              <a:solidFill>
                <a:srgbClr val="FFFFFF"/>
              </a:solidFill>
              <a:latin typeface="Bricolage Grotesque"/>
              <a:ea typeface="Bricolage Grotesque"/>
              <a:cs typeface="Bricolage Grotesque"/>
              <a:sym typeface="Bricolage Grotesque"/>
            </a:endParaRPr>
          </a:p>
        </p:txBody>
      </p:sp>
      <p:sp>
        <p:nvSpPr>
          <p:cNvPr id="1629" name="Google Shape;1629;p124"/>
          <p:cNvSpPr/>
          <p:nvPr/>
        </p:nvSpPr>
        <p:spPr>
          <a:xfrm>
            <a:off x="3255270" y="1304250"/>
            <a:ext cx="2633400" cy="440100"/>
          </a:xfrm>
          <a:prstGeom prst="roundRect">
            <a:avLst>
              <a:gd fmla="val 16667" name="adj"/>
            </a:avLst>
          </a:prstGeom>
          <a:solidFill>
            <a:srgbClr val="17B1D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lang="en">
                <a:solidFill>
                  <a:srgbClr val="FFFFFF"/>
                </a:solidFill>
                <a:latin typeface="Bricolage Grotesque"/>
                <a:ea typeface="Bricolage Grotesque"/>
                <a:cs typeface="Bricolage Grotesque"/>
                <a:sym typeface="Bricolage Grotesque"/>
              </a:rPr>
              <a:t>BAP Scenario</a:t>
            </a:r>
            <a:endParaRPr b="1" i="0" sz="1400" u="none" cap="none" strike="noStrike">
              <a:solidFill>
                <a:srgbClr val="FFFFFF"/>
              </a:solidFill>
              <a:latin typeface="Bricolage Grotesque"/>
              <a:ea typeface="Bricolage Grotesque"/>
              <a:cs typeface="Bricolage Grotesque"/>
              <a:sym typeface="Bricolage Grotesque"/>
            </a:endParaRPr>
          </a:p>
        </p:txBody>
      </p:sp>
      <p:sp>
        <p:nvSpPr>
          <p:cNvPr id="1630" name="Google Shape;1630;p124"/>
          <p:cNvSpPr/>
          <p:nvPr/>
        </p:nvSpPr>
        <p:spPr>
          <a:xfrm>
            <a:off x="6134550" y="1304250"/>
            <a:ext cx="2633400" cy="440100"/>
          </a:xfrm>
          <a:prstGeom prst="roundRect">
            <a:avLst>
              <a:gd fmla="val 16667" name="adj"/>
            </a:avLst>
          </a:prstGeom>
          <a:solidFill>
            <a:srgbClr val="7030A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lang="en">
                <a:solidFill>
                  <a:srgbClr val="FFFFFF"/>
                </a:solidFill>
                <a:latin typeface="Bricolage Grotesque"/>
                <a:ea typeface="Bricolage Grotesque"/>
                <a:cs typeface="Bricolage Grotesque"/>
                <a:sym typeface="Bricolage Grotesque"/>
              </a:rPr>
              <a:t>Future Emissions Scenarios</a:t>
            </a:r>
            <a:endParaRPr b="1" i="0" sz="1400" u="none" cap="none" strike="noStrike">
              <a:solidFill>
                <a:srgbClr val="FFFFFF"/>
              </a:solidFill>
              <a:latin typeface="Bricolage Grotesque"/>
              <a:ea typeface="Bricolage Grotesque"/>
              <a:cs typeface="Bricolage Grotesque"/>
              <a:sym typeface="Bricolage Grotesque"/>
            </a:endParaRPr>
          </a:p>
        </p:txBody>
      </p:sp>
      <p:sp>
        <p:nvSpPr>
          <p:cNvPr id="1631" name="Google Shape;1631;p124"/>
          <p:cNvSpPr/>
          <p:nvPr/>
        </p:nvSpPr>
        <p:spPr>
          <a:xfrm>
            <a:off x="375963" y="1842752"/>
            <a:ext cx="8391900" cy="223500"/>
          </a:xfrm>
          <a:prstGeom prst="roundRect">
            <a:avLst>
              <a:gd fmla="val 16667" name="adj"/>
            </a:avLst>
          </a:prstGeom>
          <a:solidFill>
            <a:srgbClr val="1B65A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lang="en" sz="900">
                <a:solidFill>
                  <a:srgbClr val="FFFFFF"/>
                </a:solidFill>
                <a:latin typeface="Open Sans"/>
                <a:ea typeface="Open Sans"/>
                <a:cs typeface="Open Sans"/>
                <a:sym typeface="Open Sans"/>
              </a:rPr>
              <a:t>More people</a:t>
            </a:r>
            <a:endParaRPr i="0" sz="900" u="none" cap="none" strike="noStrike">
              <a:solidFill>
                <a:srgbClr val="FFFFFF"/>
              </a:solidFill>
              <a:latin typeface="Open Sans"/>
              <a:ea typeface="Open Sans"/>
              <a:cs typeface="Open Sans"/>
              <a:sym typeface="Open Sans"/>
            </a:endParaRPr>
          </a:p>
        </p:txBody>
      </p:sp>
      <p:sp>
        <p:nvSpPr>
          <p:cNvPr id="1632" name="Google Shape;1632;p124"/>
          <p:cNvSpPr/>
          <p:nvPr/>
        </p:nvSpPr>
        <p:spPr>
          <a:xfrm>
            <a:off x="375963" y="2114668"/>
            <a:ext cx="8391900" cy="223500"/>
          </a:xfrm>
          <a:prstGeom prst="roundRect">
            <a:avLst>
              <a:gd fmla="val 16667" name="adj"/>
            </a:avLst>
          </a:prstGeom>
          <a:solidFill>
            <a:srgbClr val="1B65A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lang="en" sz="900">
                <a:solidFill>
                  <a:srgbClr val="FFFFFF"/>
                </a:solidFill>
                <a:latin typeface="Open Sans"/>
                <a:ea typeface="Open Sans"/>
                <a:cs typeface="Open Sans"/>
                <a:sym typeface="Open Sans"/>
              </a:rPr>
              <a:t>More buildings and homes</a:t>
            </a:r>
            <a:endParaRPr i="0" sz="900" u="none" cap="none" strike="noStrike">
              <a:solidFill>
                <a:srgbClr val="FFFFFF"/>
              </a:solidFill>
              <a:latin typeface="Open Sans"/>
              <a:ea typeface="Open Sans"/>
              <a:cs typeface="Open Sans"/>
              <a:sym typeface="Open Sans"/>
            </a:endParaRPr>
          </a:p>
        </p:txBody>
      </p:sp>
      <p:sp>
        <p:nvSpPr>
          <p:cNvPr id="1633" name="Google Shape;1633;p124"/>
          <p:cNvSpPr/>
          <p:nvPr/>
        </p:nvSpPr>
        <p:spPr>
          <a:xfrm>
            <a:off x="375963" y="2386585"/>
            <a:ext cx="8391900" cy="223500"/>
          </a:xfrm>
          <a:prstGeom prst="roundRect">
            <a:avLst>
              <a:gd fmla="val 16667" name="adj"/>
            </a:avLst>
          </a:prstGeom>
          <a:solidFill>
            <a:srgbClr val="1B65A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lang="en" sz="900">
                <a:solidFill>
                  <a:srgbClr val="FFFFFF"/>
                </a:solidFill>
                <a:latin typeface="Open Sans"/>
                <a:ea typeface="Open Sans"/>
                <a:cs typeface="Open Sans"/>
                <a:sym typeface="Open Sans"/>
              </a:rPr>
              <a:t>More heating and cooling needed</a:t>
            </a:r>
            <a:endParaRPr b="1" i="0" sz="900" u="none" cap="none" strike="noStrike">
              <a:solidFill>
                <a:srgbClr val="FFFFFF"/>
              </a:solidFill>
              <a:latin typeface="Open Sans"/>
              <a:ea typeface="Open Sans"/>
              <a:cs typeface="Open Sans"/>
              <a:sym typeface="Open Sans"/>
            </a:endParaRPr>
          </a:p>
        </p:txBody>
      </p:sp>
      <p:sp>
        <p:nvSpPr>
          <p:cNvPr id="1634" name="Google Shape;1634;p124"/>
          <p:cNvSpPr/>
          <p:nvPr/>
        </p:nvSpPr>
        <p:spPr>
          <a:xfrm>
            <a:off x="375963" y="2658491"/>
            <a:ext cx="5512800" cy="223500"/>
          </a:xfrm>
          <a:prstGeom prst="roundRect">
            <a:avLst>
              <a:gd fmla="val 16667" name="adj"/>
            </a:avLst>
          </a:prstGeom>
          <a:solidFill>
            <a:srgbClr val="1B65A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lang="en" sz="900">
                <a:solidFill>
                  <a:srgbClr val="FFFFFF"/>
                </a:solidFill>
                <a:latin typeface="Open Sans"/>
                <a:ea typeface="Open Sans"/>
                <a:cs typeface="Open Sans"/>
                <a:sym typeface="Open Sans"/>
              </a:rPr>
              <a:t>More cars </a:t>
            </a:r>
            <a:endParaRPr i="0" sz="900" u="none" cap="none" strike="noStrike">
              <a:solidFill>
                <a:srgbClr val="FFFFFF"/>
              </a:solidFill>
              <a:latin typeface="Open Sans"/>
              <a:ea typeface="Open Sans"/>
              <a:cs typeface="Open Sans"/>
              <a:sym typeface="Open Sans"/>
            </a:endParaRPr>
          </a:p>
        </p:txBody>
      </p:sp>
      <p:sp>
        <p:nvSpPr>
          <p:cNvPr id="1635" name="Google Shape;1635;p124"/>
          <p:cNvSpPr/>
          <p:nvPr/>
        </p:nvSpPr>
        <p:spPr>
          <a:xfrm>
            <a:off x="375963" y="2930398"/>
            <a:ext cx="5512800" cy="223500"/>
          </a:xfrm>
          <a:prstGeom prst="roundRect">
            <a:avLst>
              <a:gd fmla="val 16667" name="adj"/>
            </a:avLst>
          </a:prstGeom>
          <a:solidFill>
            <a:srgbClr val="1B65A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lang="en" sz="900">
                <a:solidFill>
                  <a:srgbClr val="FFFFFF"/>
                </a:solidFill>
                <a:latin typeface="Open Sans"/>
                <a:ea typeface="Open Sans"/>
                <a:cs typeface="Open Sans"/>
                <a:sym typeface="Open Sans"/>
              </a:rPr>
              <a:t>More waste in landfills</a:t>
            </a:r>
            <a:endParaRPr i="0" sz="900" u="none" cap="none" strike="noStrike">
              <a:solidFill>
                <a:srgbClr val="FFFFFF"/>
              </a:solidFill>
              <a:latin typeface="Open Sans"/>
              <a:ea typeface="Open Sans"/>
              <a:cs typeface="Open Sans"/>
              <a:sym typeface="Open Sans"/>
            </a:endParaRPr>
          </a:p>
        </p:txBody>
      </p:sp>
      <p:sp>
        <p:nvSpPr>
          <p:cNvPr id="1636" name="Google Shape;1636;p124"/>
          <p:cNvSpPr/>
          <p:nvPr/>
        </p:nvSpPr>
        <p:spPr>
          <a:xfrm>
            <a:off x="3255352" y="3474224"/>
            <a:ext cx="2633400" cy="223500"/>
          </a:xfrm>
          <a:prstGeom prst="roundRect">
            <a:avLst>
              <a:gd fmla="val 16667" name="adj"/>
            </a:avLst>
          </a:prstGeom>
          <a:solidFill>
            <a:srgbClr val="17B1D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lang="en" sz="900">
                <a:solidFill>
                  <a:srgbClr val="FFFFFF"/>
                </a:solidFill>
                <a:latin typeface="Open Sans"/>
                <a:ea typeface="Open Sans"/>
                <a:cs typeface="Open Sans"/>
                <a:sym typeface="Open Sans"/>
              </a:rPr>
              <a:t>Some electric vehicles</a:t>
            </a:r>
            <a:endParaRPr i="0" sz="900" u="none" cap="none" strike="noStrike">
              <a:solidFill>
                <a:srgbClr val="FFFFFF"/>
              </a:solidFill>
              <a:latin typeface="Open Sans"/>
              <a:ea typeface="Open Sans"/>
              <a:cs typeface="Open Sans"/>
              <a:sym typeface="Open Sans"/>
            </a:endParaRPr>
          </a:p>
        </p:txBody>
      </p:sp>
      <p:sp>
        <p:nvSpPr>
          <p:cNvPr id="1637" name="Google Shape;1637;p124"/>
          <p:cNvSpPr/>
          <p:nvPr/>
        </p:nvSpPr>
        <p:spPr>
          <a:xfrm>
            <a:off x="6134631" y="3474224"/>
            <a:ext cx="2633400" cy="223500"/>
          </a:xfrm>
          <a:prstGeom prst="roundRect">
            <a:avLst>
              <a:gd fmla="val 16667" name="adj"/>
            </a:avLst>
          </a:prstGeom>
          <a:solidFill>
            <a:srgbClr val="7030A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lang="en" sz="900">
                <a:solidFill>
                  <a:srgbClr val="FFFFFF"/>
                </a:solidFill>
                <a:latin typeface="Open Sans"/>
                <a:ea typeface="Open Sans"/>
                <a:cs typeface="Open Sans"/>
                <a:sym typeface="Open Sans"/>
              </a:rPr>
              <a:t>More electric vehicles and infrastructure</a:t>
            </a:r>
            <a:endParaRPr i="0" sz="900" u="none" cap="none" strike="noStrike">
              <a:solidFill>
                <a:srgbClr val="FFFFFF"/>
              </a:solidFill>
              <a:latin typeface="Open Sans"/>
              <a:ea typeface="Open Sans"/>
              <a:cs typeface="Open Sans"/>
              <a:sym typeface="Open Sans"/>
            </a:endParaRPr>
          </a:p>
        </p:txBody>
      </p:sp>
      <p:sp>
        <p:nvSpPr>
          <p:cNvPr id="1638" name="Google Shape;1638;p124"/>
          <p:cNvSpPr/>
          <p:nvPr/>
        </p:nvSpPr>
        <p:spPr>
          <a:xfrm>
            <a:off x="6134549" y="4018066"/>
            <a:ext cx="2633400" cy="223500"/>
          </a:xfrm>
          <a:prstGeom prst="roundRect">
            <a:avLst>
              <a:gd fmla="val 16667" name="adj"/>
            </a:avLst>
          </a:prstGeom>
          <a:solidFill>
            <a:srgbClr val="7030A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lang="en" sz="900">
                <a:solidFill>
                  <a:srgbClr val="FFFFFF"/>
                </a:solidFill>
                <a:latin typeface="Open Sans"/>
                <a:ea typeface="Open Sans"/>
                <a:cs typeface="Open Sans"/>
                <a:sym typeface="Open Sans"/>
              </a:rPr>
              <a:t>Net-Zero Building Code</a:t>
            </a:r>
            <a:endParaRPr i="0" sz="900" u="none" cap="none" strike="noStrike">
              <a:solidFill>
                <a:srgbClr val="FFFFFF"/>
              </a:solidFill>
              <a:latin typeface="Open Sans"/>
              <a:ea typeface="Open Sans"/>
              <a:cs typeface="Open Sans"/>
              <a:sym typeface="Open Sans"/>
            </a:endParaRPr>
          </a:p>
        </p:txBody>
      </p:sp>
      <p:sp>
        <p:nvSpPr>
          <p:cNvPr id="1639" name="Google Shape;1639;p124"/>
          <p:cNvSpPr/>
          <p:nvPr/>
        </p:nvSpPr>
        <p:spPr>
          <a:xfrm>
            <a:off x="6134549" y="2658504"/>
            <a:ext cx="2633400" cy="223500"/>
          </a:xfrm>
          <a:prstGeom prst="roundRect">
            <a:avLst>
              <a:gd fmla="val 16667" name="adj"/>
            </a:avLst>
          </a:prstGeom>
          <a:solidFill>
            <a:srgbClr val="7030A0"/>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400"/>
              <a:buFont typeface="Arial"/>
              <a:buNone/>
            </a:pPr>
            <a:r>
              <a:rPr lang="en" sz="900">
                <a:solidFill>
                  <a:srgbClr val="FFFFFF"/>
                </a:solidFill>
                <a:latin typeface="Open Sans"/>
                <a:ea typeface="Open Sans"/>
                <a:cs typeface="Open Sans"/>
                <a:sym typeface="Open Sans"/>
              </a:rPr>
              <a:t>Mode shift to walking, biking, transit</a:t>
            </a:r>
            <a:endParaRPr i="0" sz="900" u="none" cap="none" strike="noStrike">
              <a:solidFill>
                <a:srgbClr val="FFFFFF"/>
              </a:solidFill>
              <a:latin typeface="Open Sans"/>
              <a:ea typeface="Open Sans"/>
              <a:cs typeface="Open Sans"/>
              <a:sym typeface="Open Sans"/>
            </a:endParaRPr>
          </a:p>
        </p:txBody>
      </p:sp>
      <p:sp>
        <p:nvSpPr>
          <p:cNvPr id="1640" name="Google Shape;1640;p124"/>
          <p:cNvSpPr/>
          <p:nvPr/>
        </p:nvSpPr>
        <p:spPr>
          <a:xfrm>
            <a:off x="6134631" y="2930409"/>
            <a:ext cx="2633400" cy="223500"/>
          </a:xfrm>
          <a:prstGeom prst="roundRect">
            <a:avLst>
              <a:gd fmla="val 16667" name="adj"/>
            </a:avLst>
          </a:prstGeom>
          <a:solidFill>
            <a:srgbClr val="7030A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lang="en" sz="900">
                <a:solidFill>
                  <a:srgbClr val="FFFFFF"/>
                </a:solidFill>
                <a:latin typeface="Open Sans"/>
                <a:ea typeface="Open Sans"/>
                <a:cs typeface="Open Sans"/>
                <a:sym typeface="Open Sans"/>
              </a:rPr>
              <a:t>Increased recycling and composting</a:t>
            </a:r>
            <a:endParaRPr i="0" sz="900" u="none" cap="none" strike="noStrike">
              <a:solidFill>
                <a:srgbClr val="FFFFFF"/>
              </a:solidFill>
              <a:latin typeface="Open Sans"/>
              <a:ea typeface="Open Sans"/>
              <a:cs typeface="Open Sans"/>
              <a:sym typeface="Open Sans"/>
            </a:endParaRPr>
          </a:p>
        </p:txBody>
      </p:sp>
      <p:sp>
        <p:nvSpPr>
          <p:cNvPr id="1641" name="Google Shape;1641;p124"/>
          <p:cNvSpPr/>
          <p:nvPr/>
        </p:nvSpPr>
        <p:spPr>
          <a:xfrm>
            <a:off x="3255269" y="3202315"/>
            <a:ext cx="2633400" cy="223500"/>
          </a:xfrm>
          <a:prstGeom prst="roundRect">
            <a:avLst>
              <a:gd fmla="val 16667" name="adj"/>
            </a:avLst>
          </a:prstGeom>
          <a:solidFill>
            <a:srgbClr val="17B1D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lang="en" sz="900">
                <a:solidFill>
                  <a:srgbClr val="FFFFFF"/>
                </a:solidFill>
                <a:latin typeface="Open Sans"/>
                <a:ea typeface="Open Sans"/>
                <a:cs typeface="Open Sans"/>
                <a:sym typeface="Open Sans"/>
              </a:rPr>
              <a:t>More renewable energy</a:t>
            </a:r>
            <a:endParaRPr i="0" sz="900" u="none" cap="none" strike="noStrike">
              <a:solidFill>
                <a:srgbClr val="FFFFFF"/>
              </a:solidFill>
              <a:latin typeface="Open Sans"/>
              <a:ea typeface="Open Sans"/>
              <a:cs typeface="Open Sans"/>
              <a:sym typeface="Open Sans"/>
            </a:endParaRPr>
          </a:p>
        </p:txBody>
      </p:sp>
      <p:sp>
        <p:nvSpPr>
          <p:cNvPr id="1642" name="Google Shape;1642;p124"/>
          <p:cNvSpPr/>
          <p:nvPr/>
        </p:nvSpPr>
        <p:spPr>
          <a:xfrm>
            <a:off x="6134549" y="3202315"/>
            <a:ext cx="2633400" cy="223500"/>
          </a:xfrm>
          <a:prstGeom prst="roundRect">
            <a:avLst>
              <a:gd fmla="val 16667" name="adj"/>
            </a:avLst>
          </a:prstGeom>
          <a:solidFill>
            <a:srgbClr val="7030A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lang="en" sz="900">
                <a:solidFill>
                  <a:srgbClr val="FFFFFF"/>
                </a:solidFill>
                <a:latin typeface="Open Sans"/>
                <a:ea typeface="Open Sans"/>
                <a:cs typeface="Open Sans"/>
                <a:sym typeface="Open Sans"/>
              </a:rPr>
              <a:t>Zero emissions electricity</a:t>
            </a:r>
            <a:endParaRPr i="0" sz="900" u="none" cap="none" strike="noStrike">
              <a:solidFill>
                <a:srgbClr val="FFFFFF"/>
              </a:solidFill>
              <a:latin typeface="Open Sans"/>
              <a:ea typeface="Open Sans"/>
              <a:cs typeface="Open Sans"/>
              <a:sym typeface="Open Sans"/>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647" name="Shape 1647"/>
        <p:cNvGrpSpPr/>
        <p:nvPr/>
      </p:nvGrpSpPr>
      <p:grpSpPr>
        <a:xfrm>
          <a:off x="0" y="0"/>
          <a:ext cx="0" cy="0"/>
          <a:chOff x="0" y="0"/>
          <a:chExt cx="0" cy="0"/>
        </a:xfrm>
      </p:grpSpPr>
      <p:pic>
        <p:nvPicPr>
          <p:cNvPr id="1648" name="Google Shape;1648;p125"/>
          <p:cNvPicPr preferRelativeResize="0"/>
          <p:nvPr/>
        </p:nvPicPr>
        <p:blipFill rotWithShape="1">
          <a:blip r:embed="rId3">
            <a:alphaModFix/>
          </a:blip>
          <a:srcRect b="0" l="0" r="0" t="0"/>
          <a:stretch/>
        </p:blipFill>
        <p:spPr>
          <a:xfrm>
            <a:off x="-676303" y="1127446"/>
            <a:ext cx="5708400" cy="3805800"/>
          </a:xfrm>
          <a:prstGeom prst="rect">
            <a:avLst/>
          </a:prstGeom>
          <a:noFill/>
          <a:ln>
            <a:noFill/>
          </a:ln>
        </p:spPr>
      </p:pic>
      <p:sp>
        <p:nvSpPr>
          <p:cNvPr id="1649" name="Google Shape;1649;p125"/>
          <p:cNvSpPr txBox="1"/>
          <p:nvPr/>
        </p:nvSpPr>
        <p:spPr>
          <a:xfrm>
            <a:off x="-1" y="662915"/>
            <a:ext cx="9144000" cy="203100"/>
          </a:xfrm>
          <a:prstGeom prst="rect">
            <a:avLst/>
          </a:prstGeom>
          <a:noFill/>
          <a:ln>
            <a:noFill/>
          </a:ln>
        </p:spPr>
        <p:txBody>
          <a:bodyPr anchorCtr="0" anchor="t" bIns="0" lIns="0" spcFirstLastPara="1" rIns="0" wrap="square" tIns="0">
            <a:spAutoFit/>
          </a:bodyPr>
          <a:lstStyle/>
          <a:p>
            <a:pPr indent="0" lvl="0" marL="0" marR="0" rtl="0" algn="ctr">
              <a:lnSpc>
                <a:spcPct val="73333"/>
              </a:lnSpc>
              <a:spcBef>
                <a:spcPts val="0"/>
              </a:spcBef>
              <a:spcAft>
                <a:spcPts val="0"/>
              </a:spcAft>
              <a:buNone/>
            </a:pPr>
            <a:r>
              <a:rPr b="1" lang="en" sz="1800">
                <a:solidFill>
                  <a:srgbClr val="4DA4DF"/>
                </a:solidFill>
                <a:latin typeface="Quattrocento Sans"/>
                <a:ea typeface="Quattrocento Sans"/>
                <a:cs typeface="Quattrocento Sans"/>
                <a:sym typeface="Quattrocento Sans"/>
              </a:rPr>
              <a:t>Total Emissions by End-use Sector</a:t>
            </a:r>
            <a:endParaRPr b="1" sz="1800">
              <a:solidFill>
                <a:srgbClr val="4DA4DF"/>
              </a:solidFill>
              <a:latin typeface="Quattrocento Sans"/>
              <a:ea typeface="Quattrocento Sans"/>
              <a:cs typeface="Quattrocento Sans"/>
              <a:sym typeface="Quattrocento Sans"/>
            </a:endParaRPr>
          </a:p>
        </p:txBody>
      </p:sp>
      <p:sp>
        <p:nvSpPr>
          <p:cNvPr id="1650" name="Google Shape;1650;p125"/>
          <p:cNvSpPr txBox="1"/>
          <p:nvPr/>
        </p:nvSpPr>
        <p:spPr>
          <a:xfrm>
            <a:off x="0" y="78523"/>
            <a:ext cx="9144000" cy="584400"/>
          </a:xfrm>
          <a:prstGeom prst="rect">
            <a:avLst/>
          </a:prstGeom>
          <a:noFill/>
          <a:ln>
            <a:noFill/>
          </a:ln>
        </p:spPr>
        <p:txBody>
          <a:bodyPr anchorCtr="0" anchor="t" bIns="0" lIns="0" spcFirstLastPara="1" rIns="0" wrap="square" tIns="0">
            <a:spAutoFit/>
          </a:bodyPr>
          <a:lstStyle/>
          <a:p>
            <a:pPr indent="0" lvl="0" marL="0" marR="0" rtl="0" algn="ctr">
              <a:lnSpc>
                <a:spcPct val="92592"/>
              </a:lnSpc>
              <a:spcBef>
                <a:spcPts val="0"/>
              </a:spcBef>
              <a:spcAft>
                <a:spcPts val="0"/>
              </a:spcAft>
              <a:buNone/>
            </a:pPr>
            <a:r>
              <a:rPr b="1" lang="en" sz="4100">
                <a:solidFill>
                  <a:srgbClr val="326297"/>
                </a:solidFill>
                <a:latin typeface="Quattrocento Sans"/>
                <a:ea typeface="Quattrocento Sans"/>
                <a:cs typeface="Quattrocento Sans"/>
                <a:sym typeface="Quattrocento Sans"/>
              </a:rPr>
              <a:t>Low Carbon Scenario</a:t>
            </a:r>
            <a:endParaRPr b="1" sz="4100">
              <a:solidFill>
                <a:srgbClr val="326297"/>
              </a:solidFill>
              <a:latin typeface="Quattrocento Sans"/>
              <a:ea typeface="Quattrocento Sans"/>
              <a:cs typeface="Quattrocento Sans"/>
              <a:sym typeface="Quattrocento Sans"/>
            </a:endParaRPr>
          </a:p>
        </p:txBody>
      </p:sp>
      <p:sp>
        <p:nvSpPr>
          <p:cNvPr id="1651" name="Google Shape;1651;p125"/>
          <p:cNvSpPr txBox="1"/>
          <p:nvPr/>
        </p:nvSpPr>
        <p:spPr>
          <a:xfrm>
            <a:off x="8581343" y="4786228"/>
            <a:ext cx="296100" cy="1386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lang="en" sz="900">
                <a:solidFill>
                  <a:srgbClr val="326297"/>
                </a:solidFill>
                <a:latin typeface="Arial"/>
                <a:ea typeface="Arial"/>
                <a:cs typeface="Arial"/>
                <a:sym typeface="Arial"/>
              </a:rPr>
              <a:t>6</a:t>
            </a:r>
            <a:endParaRPr sz="1100"/>
          </a:p>
        </p:txBody>
      </p:sp>
      <p:pic>
        <p:nvPicPr>
          <p:cNvPr id="1652" name="Google Shape;1652;p125"/>
          <p:cNvPicPr preferRelativeResize="0"/>
          <p:nvPr/>
        </p:nvPicPr>
        <p:blipFill rotWithShape="1">
          <a:blip r:embed="rId3">
            <a:alphaModFix/>
          </a:blip>
          <a:srcRect b="0" l="0" r="0" t="0"/>
          <a:stretch/>
        </p:blipFill>
        <p:spPr>
          <a:xfrm>
            <a:off x="3918328" y="1557574"/>
            <a:ext cx="4980600" cy="3320400"/>
          </a:xfrm>
          <a:prstGeom prst="rect">
            <a:avLst/>
          </a:prstGeom>
          <a:noFill/>
          <a:ln>
            <a:noFill/>
          </a:ln>
        </p:spPr>
      </p:pic>
      <p:sp>
        <p:nvSpPr>
          <p:cNvPr id="1653" name="Google Shape;1653;p125"/>
          <p:cNvSpPr txBox="1"/>
          <p:nvPr>
            <p:ph idx="12" type="sldNum"/>
          </p:nvPr>
        </p:nvSpPr>
        <p:spPr>
          <a:xfrm>
            <a:off x="4914900" y="3575449"/>
            <a:ext cx="1600200" cy="2055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pic>
        <p:nvPicPr>
          <p:cNvPr id="1654" name="Google Shape;1654;p125"/>
          <p:cNvPicPr preferRelativeResize="0"/>
          <p:nvPr/>
        </p:nvPicPr>
        <p:blipFill>
          <a:blip r:embed="rId4">
            <a:alphaModFix/>
          </a:blip>
          <a:stretch>
            <a:fillRect/>
          </a:stretch>
        </p:blipFill>
        <p:spPr>
          <a:xfrm>
            <a:off x="1515575" y="866025"/>
            <a:ext cx="6112862" cy="3690925"/>
          </a:xfrm>
          <a:prstGeom prst="rect">
            <a:avLst/>
          </a:prstGeom>
          <a:noFill/>
          <a:ln>
            <a:noFill/>
          </a:ln>
        </p:spPr>
      </p:pic>
      <p:pic>
        <p:nvPicPr>
          <p:cNvPr id="1655" name="Google Shape;1655;p125"/>
          <p:cNvPicPr preferRelativeResize="0"/>
          <p:nvPr/>
        </p:nvPicPr>
        <p:blipFill>
          <a:blip r:embed="rId5">
            <a:alphaModFix/>
          </a:blip>
          <a:stretch>
            <a:fillRect/>
          </a:stretch>
        </p:blipFill>
        <p:spPr>
          <a:xfrm>
            <a:off x="1703375" y="890925"/>
            <a:ext cx="6030342" cy="36411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5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660" name="Shape 1660"/>
        <p:cNvGrpSpPr/>
        <p:nvPr/>
      </p:nvGrpSpPr>
      <p:grpSpPr>
        <a:xfrm>
          <a:off x="0" y="0"/>
          <a:ext cx="0" cy="0"/>
          <a:chOff x="0" y="0"/>
          <a:chExt cx="0" cy="0"/>
        </a:xfrm>
      </p:grpSpPr>
      <p:sp>
        <p:nvSpPr>
          <p:cNvPr id="1661" name="Google Shape;1661;p126"/>
          <p:cNvSpPr txBox="1"/>
          <p:nvPr/>
        </p:nvSpPr>
        <p:spPr>
          <a:xfrm>
            <a:off x="-1" y="627690"/>
            <a:ext cx="9144000" cy="203100"/>
          </a:xfrm>
          <a:prstGeom prst="rect">
            <a:avLst/>
          </a:prstGeom>
          <a:noFill/>
          <a:ln>
            <a:noFill/>
          </a:ln>
        </p:spPr>
        <p:txBody>
          <a:bodyPr anchorCtr="0" anchor="t" bIns="0" lIns="0" spcFirstLastPara="1" rIns="0" wrap="square" tIns="0">
            <a:spAutoFit/>
          </a:bodyPr>
          <a:lstStyle/>
          <a:p>
            <a:pPr indent="0" lvl="0" marL="0" marR="0" rtl="0" algn="ctr">
              <a:lnSpc>
                <a:spcPct val="73333"/>
              </a:lnSpc>
              <a:spcBef>
                <a:spcPts val="0"/>
              </a:spcBef>
              <a:spcAft>
                <a:spcPts val="0"/>
              </a:spcAft>
              <a:buNone/>
            </a:pPr>
            <a:r>
              <a:rPr b="1" lang="en" sz="1800">
                <a:solidFill>
                  <a:srgbClr val="4DA4DF"/>
                </a:solidFill>
                <a:latin typeface="Quattrocento Sans"/>
                <a:ea typeface="Quattrocento Sans"/>
                <a:cs typeface="Quattrocento Sans"/>
                <a:sym typeface="Quattrocento Sans"/>
              </a:rPr>
              <a:t>Total Emissions by End-use Sector</a:t>
            </a:r>
            <a:endParaRPr b="1" sz="1800">
              <a:solidFill>
                <a:srgbClr val="4DA4DF"/>
              </a:solidFill>
              <a:latin typeface="Quattrocento Sans"/>
              <a:ea typeface="Quattrocento Sans"/>
              <a:cs typeface="Quattrocento Sans"/>
              <a:sym typeface="Quattrocento Sans"/>
            </a:endParaRPr>
          </a:p>
        </p:txBody>
      </p:sp>
      <p:sp>
        <p:nvSpPr>
          <p:cNvPr id="1662" name="Google Shape;1662;p126"/>
          <p:cNvSpPr txBox="1"/>
          <p:nvPr/>
        </p:nvSpPr>
        <p:spPr>
          <a:xfrm>
            <a:off x="0" y="40623"/>
            <a:ext cx="9144000" cy="584400"/>
          </a:xfrm>
          <a:prstGeom prst="rect">
            <a:avLst/>
          </a:prstGeom>
          <a:noFill/>
          <a:ln>
            <a:noFill/>
          </a:ln>
        </p:spPr>
        <p:txBody>
          <a:bodyPr anchorCtr="0" anchor="t" bIns="0" lIns="0" spcFirstLastPara="1" rIns="0" wrap="square" tIns="0">
            <a:spAutoFit/>
          </a:bodyPr>
          <a:lstStyle/>
          <a:p>
            <a:pPr indent="0" lvl="0" marL="0" marR="0" rtl="0" algn="ctr">
              <a:lnSpc>
                <a:spcPct val="92592"/>
              </a:lnSpc>
              <a:spcBef>
                <a:spcPts val="0"/>
              </a:spcBef>
              <a:spcAft>
                <a:spcPts val="0"/>
              </a:spcAft>
              <a:buNone/>
            </a:pPr>
            <a:r>
              <a:rPr b="1" lang="en" sz="4100">
                <a:solidFill>
                  <a:srgbClr val="326297"/>
                </a:solidFill>
                <a:latin typeface="Quattrocento Sans"/>
                <a:ea typeface="Quattrocento Sans"/>
                <a:cs typeface="Quattrocento Sans"/>
                <a:sym typeface="Quattrocento Sans"/>
              </a:rPr>
              <a:t>Mixed Fuels Scenario</a:t>
            </a:r>
            <a:endParaRPr b="1" sz="4100">
              <a:solidFill>
                <a:srgbClr val="326297"/>
              </a:solidFill>
              <a:latin typeface="Quattrocento Sans"/>
              <a:ea typeface="Quattrocento Sans"/>
              <a:cs typeface="Quattrocento Sans"/>
              <a:sym typeface="Quattrocento Sans"/>
            </a:endParaRPr>
          </a:p>
        </p:txBody>
      </p:sp>
      <p:sp>
        <p:nvSpPr>
          <p:cNvPr id="1663" name="Google Shape;1663;p126"/>
          <p:cNvSpPr txBox="1"/>
          <p:nvPr/>
        </p:nvSpPr>
        <p:spPr>
          <a:xfrm>
            <a:off x="8581343" y="4786228"/>
            <a:ext cx="296100" cy="1386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lang="en" sz="900">
                <a:solidFill>
                  <a:srgbClr val="326297"/>
                </a:solidFill>
                <a:latin typeface="Arial"/>
                <a:ea typeface="Arial"/>
                <a:cs typeface="Arial"/>
                <a:sym typeface="Arial"/>
              </a:rPr>
              <a:t>6</a:t>
            </a:r>
            <a:endParaRPr sz="1100"/>
          </a:p>
        </p:txBody>
      </p:sp>
      <p:pic>
        <p:nvPicPr>
          <p:cNvPr id="1664" name="Google Shape;1664;p126"/>
          <p:cNvPicPr preferRelativeResize="0"/>
          <p:nvPr/>
        </p:nvPicPr>
        <p:blipFill rotWithShape="1">
          <a:blip r:embed="rId3">
            <a:alphaModFix/>
          </a:blip>
          <a:srcRect b="0" l="0" r="0" t="0"/>
          <a:stretch/>
        </p:blipFill>
        <p:spPr>
          <a:xfrm>
            <a:off x="3918328" y="1557574"/>
            <a:ext cx="4980600" cy="3320400"/>
          </a:xfrm>
          <a:prstGeom prst="rect">
            <a:avLst/>
          </a:prstGeom>
          <a:noFill/>
          <a:ln>
            <a:noFill/>
          </a:ln>
        </p:spPr>
      </p:pic>
      <p:sp>
        <p:nvSpPr>
          <p:cNvPr id="1665" name="Google Shape;1665;p126"/>
          <p:cNvSpPr txBox="1"/>
          <p:nvPr>
            <p:ph idx="12" type="sldNum"/>
          </p:nvPr>
        </p:nvSpPr>
        <p:spPr>
          <a:xfrm>
            <a:off x="4914900" y="3575449"/>
            <a:ext cx="1600200" cy="2055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pic>
        <p:nvPicPr>
          <p:cNvPr id="1666" name="Google Shape;1666;p126"/>
          <p:cNvPicPr preferRelativeResize="0"/>
          <p:nvPr/>
        </p:nvPicPr>
        <p:blipFill>
          <a:blip r:embed="rId4">
            <a:alphaModFix/>
          </a:blip>
          <a:stretch>
            <a:fillRect/>
          </a:stretch>
        </p:blipFill>
        <p:spPr>
          <a:xfrm>
            <a:off x="1597456" y="958856"/>
            <a:ext cx="5949101" cy="3592050"/>
          </a:xfrm>
          <a:prstGeom prst="rect">
            <a:avLst/>
          </a:prstGeom>
          <a:noFill/>
          <a:ln>
            <a:noFill/>
          </a:ln>
        </p:spPr>
      </p:pic>
      <p:pic>
        <p:nvPicPr>
          <p:cNvPr id="1667" name="Google Shape;1667;p126"/>
          <p:cNvPicPr preferRelativeResize="0"/>
          <p:nvPr/>
        </p:nvPicPr>
        <p:blipFill>
          <a:blip r:embed="rId5">
            <a:alphaModFix/>
          </a:blip>
          <a:stretch>
            <a:fillRect/>
          </a:stretch>
        </p:blipFill>
        <p:spPr>
          <a:xfrm>
            <a:off x="1476313" y="812550"/>
            <a:ext cx="6191364" cy="37383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6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672" name="Shape 1672"/>
        <p:cNvGrpSpPr/>
        <p:nvPr/>
      </p:nvGrpSpPr>
      <p:grpSpPr>
        <a:xfrm>
          <a:off x="0" y="0"/>
          <a:ext cx="0" cy="0"/>
          <a:chOff x="0" y="0"/>
          <a:chExt cx="0" cy="0"/>
        </a:xfrm>
      </p:grpSpPr>
      <p:pic>
        <p:nvPicPr>
          <p:cNvPr id="1673" name="Google Shape;1673;p127"/>
          <p:cNvPicPr preferRelativeResize="0"/>
          <p:nvPr/>
        </p:nvPicPr>
        <p:blipFill rotWithShape="1">
          <a:blip r:embed="rId3">
            <a:alphaModFix/>
          </a:blip>
          <a:srcRect b="0" l="0" r="0" t="0"/>
          <a:stretch/>
        </p:blipFill>
        <p:spPr>
          <a:xfrm>
            <a:off x="-676303" y="1127446"/>
            <a:ext cx="5708400" cy="3805800"/>
          </a:xfrm>
          <a:prstGeom prst="rect">
            <a:avLst/>
          </a:prstGeom>
          <a:noFill/>
          <a:ln>
            <a:noFill/>
          </a:ln>
        </p:spPr>
      </p:pic>
      <p:sp>
        <p:nvSpPr>
          <p:cNvPr id="1674" name="Google Shape;1674;p127"/>
          <p:cNvSpPr txBox="1"/>
          <p:nvPr/>
        </p:nvSpPr>
        <p:spPr>
          <a:xfrm>
            <a:off x="15499" y="739115"/>
            <a:ext cx="9144000" cy="203100"/>
          </a:xfrm>
          <a:prstGeom prst="rect">
            <a:avLst/>
          </a:prstGeom>
          <a:noFill/>
          <a:ln>
            <a:noFill/>
          </a:ln>
        </p:spPr>
        <p:txBody>
          <a:bodyPr anchorCtr="0" anchor="t" bIns="0" lIns="0" spcFirstLastPara="1" rIns="0" wrap="square" tIns="0">
            <a:spAutoFit/>
          </a:bodyPr>
          <a:lstStyle/>
          <a:p>
            <a:pPr indent="0" lvl="0" marL="0" marR="0" rtl="0" algn="ctr">
              <a:lnSpc>
                <a:spcPct val="73333"/>
              </a:lnSpc>
              <a:spcBef>
                <a:spcPts val="0"/>
              </a:spcBef>
              <a:spcAft>
                <a:spcPts val="0"/>
              </a:spcAft>
              <a:buNone/>
            </a:pPr>
            <a:r>
              <a:rPr b="1" lang="en" sz="1800">
                <a:solidFill>
                  <a:srgbClr val="4DA4DF"/>
                </a:solidFill>
                <a:latin typeface="Quattrocento Sans"/>
                <a:ea typeface="Quattrocento Sans"/>
                <a:cs typeface="Quattrocento Sans"/>
                <a:sym typeface="Quattrocento Sans"/>
              </a:rPr>
              <a:t>Total Emissions by End-use Sector</a:t>
            </a:r>
            <a:endParaRPr b="1" sz="1800">
              <a:solidFill>
                <a:srgbClr val="4DA4DF"/>
              </a:solidFill>
              <a:latin typeface="Quattrocento Sans"/>
              <a:ea typeface="Quattrocento Sans"/>
              <a:cs typeface="Quattrocento Sans"/>
              <a:sym typeface="Quattrocento Sans"/>
            </a:endParaRPr>
          </a:p>
        </p:txBody>
      </p:sp>
      <p:sp>
        <p:nvSpPr>
          <p:cNvPr id="1675" name="Google Shape;1675;p127"/>
          <p:cNvSpPr txBox="1"/>
          <p:nvPr/>
        </p:nvSpPr>
        <p:spPr>
          <a:xfrm>
            <a:off x="15500" y="78523"/>
            <a:ext cx="9144000" cy="584400"/>
          </a:xfrm>
          <a:prstGeom prst="rect">
            <a:avLst/>
          </a:prstGeom>
          <a:noFill/>
          <a:ln>
            <a:noFill/>
          </a:ln>
        </p:spPr>
        <p:txBody>
          <a:bodyPr anchorCtr="0" anchor="t" bIns="0" lIns="0" spcFirstLastPara="1" rIns="0" wrap="square" tIns="0">
            <a:spAutoFit/>
          </a:bodyPr>
          <a:lstStyle/>
          <a:p>
            <a:pPr indent="0" lvl="0" marL="0" marR="0" rtl="0" algn="ctr">
              <a:lnSpc>
                <a:spcPct val="92592"/>
              </a:lnSpc>
              <a:spcBef>
                <a:spcPts val="0"/>
              </a:spcBef>
              <a:spcAft>
                <a:spcPts val="0"/>
              </a:spcAft>
              <a:buNone/>
            </a:pPr>
            <a:r>
              <a:rPr b="1" lang="en" sz="4100">
                <a:solidFill>
                  <a:srgbClr val="326297"/>
                </a:solidFill>
                <a:latin typeface="Quattrocento Sans"/>
                <a:ea typeface="Quattrocento Sans"/>
                <a:cs typeface="Quattrocento Sans"/>
                <a:sym typeface="Quattrocento Sans"/>
              </a:rPr>
              <a:t>Community Driven Scenario</a:t>
            </a:r>
            <a:endParaRPr b="1" sz="4100">
              <a:solidFill>
                <a:srgbClr val="326297"/>
              </a:solidFill>
              <a:latin typeface="Quattrocento Sans"/>
              <a:ea typeface="Quattrocento Sans"/>
              <a:cs typeface="Quattrocento Sans"/>
              <a:sym typeface="Quattrocento Sans"/>
            </a:endParaRPr>
          </a:p>
        </p:txBody>
      </p:sp>
      <p:sp>
        <p:nvSpPr>
          <p:cNvPr id="1676" name="Google Shape;1676;p127"/>
          <p:cNvSpPr txBox="1"/>
          <p:nvPr/>
        </p:nvSpPr>
        <p:spPr>
          <a:xfrm>
            <a:off x="8581343" y="4786228"/>
            <a:ext cx="296100" cy="1386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lang="en" sz="900">
                <a:solidFill>
                  <a:srgbClr val="326297"/>
                </a:solidFill>
                <a:latin typeface="Arial"/>
                <a:ea typeface="Arial"/>
                <a:cs typeface="Arial"/>
                <a:sym typeface="Arial"/>
              </a:rPr>
              <a:t>6</a:t>
            </a:r>
            <a:endParaRPr sz="1100"/>
          </a:p>
        </p:txBody>
      </p:sp>
      <p:pic>
        <p:nvPicPr>
          <p:cNvPr id="1677" name="Google Shape;1677;p127"/>
          <p:cNvPicPr preferRelativeResize="0"/>
          <p:nvPr/>
        </p:nvPicPr>
        <p:blipFill rotWithShape="1">
          <a:blip r:embed="rId3">
            <a:alphaModFix/>
          </a:blip>
          <a:srcRect b="0" l="0" r="0" t="0"/>
          <a:stretch/>
        </p:blipFill>
        <p:spPr>
          <a:xfrm>
            <a:off x="3918328" y="1557574"/>
            <a:ext cx="4980600" cy="3320400"/>
          </a:xfrm>
          <a:prstGeom prst="rect">
            <a:avLst/>
          </a:prstGeom>
          <a:noFill/>
          <a:ln>
            <a:noFill/>
          </a:ln>
        </p:spPr>
      </p:pic>
      <p:sp>
        <p:nvSpPr>
          <p:cNvPr id="1678" name="Google Shape;1678;p127"/>
          <p:cNvSpPr txBox="1"/>
          <p:nvPr>
            <p:ph idx="12" type="sldNum"/>
          </p:nvPr>
        </p:nvSpPr>
        <p:spPr>
          <a:xfrm>
            <a:off x="4914900" y="3575449"/>
            <a:ext cx="1600200" cy="2055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pic>
        <p:nvPicPr>
          <p:cNvPr id="1679" name="Google Shape;1679;p127"/>
          <p:cNvPicPr preferRelativeResize="0"/>
          <p:nvPr/>
        </p:nvPicPr>
        <p:blipFill>
          <a:blip r:embed="rId4">
            <a:alphaModFix/>
          </a:blip>
          <a:stretch>
            <a:fillRect/>
          </a:stretch>
        </p:blipFill>
        <p:spPr>
          <a:xfrm>
            <a:off x="1666150" y="983775"/>
            <a:ext cx="5811700" cy="3509100"/>
          </a:xfrm>
          <a:prstGeom prst="rect">
            <a:avLst/>
          </a:prstGeom>
          <a:noFill/>
          <a:ln>
            <a:noFill/>
          </a:ln>
        </p:spPr>
      </p:pic>
      <p:pic>
        <p:nvPicPr>
          <p:cNvPr id="1680" name="Google Shape;1680;p127"/>
          <p:cNvPicPr preferRelativeResize="0"/>
          <p:nvPr/>
        </p:nvPicPr>
        <p:blipFill>
          <a:blip r:embed="rId5">
            <a:alphaModFix/>
          </a:blip>
          <a:stretch>
            <a:fillRect/>
          </a:stretch>
        </p:blipFill>
        <p:spPr>
          <a:xfrm>
            <a:off x="1666150" y="1045900"/>
            <a:ext cx="5811700" cy="350911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8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685" name="Shape 1685"/>
        <p:cNvGrpSpPr/>
        <p:nvPr/>
      </p:nvGrpSpPr>
      <p:grpSpPr>
        <a:xfrm>
          <a:off x="0" y="0"/>
          <a:ext cx="0" cy="0"/>
          <a:chOff x="0" y="0"/>
          <a:chExt cx="0" cy="0"/>
        </a:xfrm>
      </p:grpSpPr>
      <p:pic>
        <p:nvPicPr>
          <p:cNvPr id="1686" name="Google Shape;1686;p128"/>
          <p:cNvPicPr preferRelativeResize="0"/>
          <p:nvPr/>
        </p:nvPicPr>
        <p:blipFill rotWithShape="1">
          <a:blip r:embed="rId3">
            <a:alphaModFix/>
          </a:blip>
          <a:srcRect b="0" l="0" r="0" t="0"/>
          <a:stretch/>
        </p:blipFill>
        <p:spPr>
          <a:xfrm>
            <a:off x="-676303" y="1127446"/>
            <a:ext cx="5708400" cy="3805800"/>
          </a:xfrm>
          <a:prstGeom prst="rect">
            <a:avLst/>
          </a:prstGeom>
          <a:noFill/>
          <a:ln>
            <a:noFill/>
          </a:ln>
        </p:spPr>
      </p:pic>
      <p:sp>
        <p:nvSpPr>
          <p:cNvPr id="1687" name="Google Shape;1687;p128"/>
          <p:cNvSpPr txBox="1"/>
          <p:nvPr/>
        </p:nvSpPr>
        <p:spPr>
          <a:xfrm>
            <a:off x="-1" y="640665"/>
            <a:ext cx="9144000" cy="203100"/>
          </a:xfrm>
          <a:prstGeom prst="rect">
            <a:avLst/>
          </a:prstGeom>
          <a:noFill/>
          <a:ln>
            <a:noFill/>
          </a:ln>
        </p:spPr>
        <p:txBody>
          <a:bodyPr anchorCtr="0" anchor="t" bIns="0" lIns="0" spcFirstLastPara="1" rIns="0" wrap="square" tIns="0">
            <a:spAutoFit/>
          </a:bodyPr>
          <a:lstStyle/>
          <a:p>
            <a:pPr indent="0" lvl="0" marL="0" marR="0" rtl="0" algn="ctr">
              <a:lnSpc>
                <a:spcPct val="73333"/>
              </a:lnSpc>
              <a:spcBef>
                <a:spcPts val="0"/>
              </a:spcBef>
              <a:spcAft>
                <a:spcPts val="0"/>
              </a:spcAft>
              <a:buNone/>
            </a:pPr>
            <a:r>
              <a:rPr b="1" lang="en" sz="1800">
                <a:solidFill>
                  <a:srgbClr val="4DA4DF"/>
                </a:solidFill>
                <a:latin typeface="Quattrocento Sans"/>
                <a:ea typeface="Quattrocento Sans"/>
                <a:cs typeface="Quattrocento Sans"/>
                <a:sym typeface="Quattrocento Sans"/>
              </a:rPr>
              <a:t>Total Emissions by Energy Source for each Scenario</a:t>
            </a:r>
            <a:endParaRPr b="1" sz="1800">
              <a:solidFill>
                <a:srgbClr val="4DA4DF"/>
              </a:solidFill>
              <a:latin typeface="Quattrocento Sans"/>
              <a:ea typeface="Quattrocento Sans"/>
              <a:cs typeface="Quattrocento Sans"/>
              <a:sym typeface="Quattrocento Sans"/>
            </a:endParaRPr>
          </a:p>
        </p:txBody>
      </p:sp>
      <p:sp>
        <p:nvSpPr>
          <p:cNvPr id="1688" name="Google Shape;1688;p128"/>
          <p:cNvSpPr txBox="1"/>
          <p:nvPr/>
        </p:nvSpPr>
        <p:spPr>
          <a:xfrm>
            <a:off x="0" y="56273"/>
            <a:ext cx="9144000" cy="584400"/>
          </a:xfrm>
          <a:prstGeom prst="rect">
            <a:avLst/>
          </a:prstGeom>
          <a:noFill/>
          <a:ln>
            <a:noFill/>
          </a:ln>
        </p:spPr>
        <p:txBody>
          <a:bodyPr anchorCtr="0" anchor="t" bIns="0" lIns="0" spcFirstLastPara="1" rIns="0" wrap="square" tIns="0">
            <a:spAutoFit/>
          </a:bodyPr>
          <a:lstStyle/>
          <a:p>
            <a:pPr indent="0" lvl="0" marL="0" marR="0" rtl="0" algn="ctr">
              <a:lnSpc>
                <a:spcPct val="92592"/>
              </a:lnSpc>
              <a:spcBef>
                <a:spcPts val="0"/>
              </a:spcBef>
              <a:spcAft>
                <a:spcPts val="0"/>
              </a:spcAft>
              <a:buNone/>
            </a:pPr>
            <a:r>
              <a:rPr b="1" lang="en" sz="4100">
                <a:solidFill>
                  <a:srgbClr val="326297"/>
                </a:solidFill>
                <a:latin typeface="Quattrocento Sans"/>
                <a:ea typeface="Quattrocento Sans"/>
                <a:cs typeface="Quattrocento Sans"/>
                <a:sym typeface="Quattrocento Sans"/>
              </a:rPr>
              <a:t>Comparison of Scenarios</a:t>
            </a:r>
            <a:endParaRPr b="1" sz="4100">
              <a:solidFill>
                <a:srgbClr val="326297"/>
              </a:solidFill>
              <a:latin typeface="Quattrocento Sans"/>
              <a:ea typeface="Quattrocento Sans"/>
              <a:cs typeface="Quattrocento Sans"/>
              <a:sym typeface="Quattrocento Sans"/>
            </a:endParaRPr>
          </a:p>
        </p:txBody>
      </p:sp>
      <p:sp>
        <p:nvSpPr>
          <p:cNvPr id="1689" name="Google Shape;1689;p128"/>
          <p:cNvSpPr txBox="1"/>
          <p:nvPr/>
        </p:nvSpPr>
        <p:spPr>
          <a:xfrm>
            <a:off x="8581343" y="4786228"/>
            <a:ext cx="296100" cy="1386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lang="en" sz="900">
                <a:solidFill>
                  <a:srgbClr val="326297"/>
                </a:solidFill>
                <a:latin typeface="Arial"/>
                <a:ea typeface="Arial"/>
                <a:cs typeface="Arial"/>
                <a:sym typeface="Arial"/>
              </a:rPr>
              <a:t>6</a:t>
            </a:r>
            <a:endParaRPr sz="1100"/>
          </a:p>
        </p:txBody>
      </p:sp>
      <p:sp>
        <p:nvSpPr>
          <p:cNvPr id="1690" name="Google Shape;1690;p128"/>
          <p:cNvSpPr txBox="1"/>
          <p:nvPr>
            <p:ph idx="12" type="sldNum"/>
          </p:nvPr>
        </p:nvSpPr>
        <p:spPr>
          <a:xfrm>
            <a:off x="4914900" y="3575449"/>
            <a:ext cx="1600200" cy="2055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1691" name="Google Shape;1691;p128" title="Chart"/>
          <p:cNvPicPr preferRelativeResize="0"/>
          <p:nvPr/>
        </p:nvPicPr>
        <p:blipFill>
          <a:blip r:embed="rId4">
            <a:alphaModFix/>
          </a:blip>
          <a:stretch>
            <a:fillRect/>
          </a:stretch>
        </p:blipFill>
        <p:spPr>
          <a:xfrm>
            <a:off x="1451679" y="876938"/>
            <a:ext cx="6435900" cy="3673325"/>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696" name="Shape 1696"/>
        <p:cNvGrpSpPr/>
        <p:nvPr/>
      </p:nvGrpSpPr>
      <p:grpSpPr>
        <a:xfrm>
          <a:off x="0" y="0"/>
          <a:ext cx="0" cy="0"/>
          <a:chOff x="0" y="0"/>
          <a:chExt cx="0" cy="0"/>
        </a:xfrm>
      </p:grpSpPr>
      <p:sp>
        <p:nvSpPr>
          <p:cNvPr id="1697" name="Google Shape;1697;p129"/>
          <p:cNvSpPr txBox="1"/>
          <p:nvPr/>
        </p:nvSpPr>
        <p:spPr>
          <a:xfrm>
            <a:off x="8581343" y="4786228"/>
            <a:ext cx="296100" cy="1386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lang="en" sz="900">
                <a:solidFill>
                  <a:srgbClr val="326297"/>
                </a:solidFill>
                <a:latin typeface="Arial"/>
                <a:ea typeface="Arial"/>
                <a:cs typeface="Arial"/>
                <a:sym typeface="Arial"/>
              </a:rPr>
              <a:t>6</a:t>
            </a:r>
            <a:endParaRPr sz="1100"/>
          </a:p>
        </p:txBody>
      </p:sp>
      <p:sp>
        <p:nvSpPr>
          <p:cNvPr id="1698" name="Google Shape;1698;p129"/>
          <p:cNvSpPr txBox="1"/>
          <p:nvPr>
            <p:ph idx="12" type="sldNum"/>
          </p:nvPr>
        </p:nvSpPr>
        <p:spPr>
          <a:xfrm>
            <a:off x="6553200" y="4767265"/>
            <a:ext cx="21336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1699" name="Google Shape;1699;p129"/>
          <p:cNvSpPr txBox="1"/>
          <p:nvPr>
            <p:ph idx="4294967295" type="body"/>
          </p:nvPr>
        </p:nvSpPr>
        <p:spPr>
          <a:xfrm>
            <a:off x="-2041625" y="3650618"/>
            <a:ext cx="3566400" cy="1728300"/>
          </a:xfrm>
          <a:prstGeom prst="rect">
            <a:avLst/>
          </a:prstGeom>
          <a:noFill/>
          <a:ln>
            <a:noFill/>
          </a:ln>
        </p:spPr>
        <p:txBody>
          <a:bodyPr anchorCtr="0" anchor="t" bIns="34275" lIns="68575" spcFirstLastPara="1" rIns="68575" wrap="square" tIns="34275">
            <a:noAutofit/>
          </a:bodyPr>
          <a:lstStyle/>
          <a:p>
            <a:pPr indent="0" lvl="0" marL="0" rtl="0" algn="r">
              <a:spcBef>
                <a:spcPts val="400"/>
              </a:spcBef>
              <a:spcAft>
                <a:spcPts val="0"/>
              </a:spcAft>
              <a:buClr>
                <a:schemeClr val="lt1"/>
              </a:buClr>
              <a:buSzPts val="1800"/>
              <a:buNone/>
            </a:pPr>
            <a:r>
              <a:rPr lang="en">
                <a:solidFill>
                  <a:srgbClr val="326297"/>
                </a:solidFill>
                <a:latin typeface="Quattrocento Sans"/>
                <a:ea typeface="Quattrocento Sans"/>
                <a:cs typeface="Quattrocento Sans"/>
                <a:sym typeface="Quattrocento Sans"/>
              </a:rPr>
              <a:t>Wedge </a:t>
            </a:r>
            <a:endParaRPr>
              <a:solidFill>
                <a:srgbClr val="326297"/>
              </a:solidFill>
              <a:latin typeface="Quattrocento Sans"/>
              <a:ea typeface="Quattrocento Sans"/>
              <a:cs typeface="Quattrocento Sans"/>
              <a:sym typeface="Quattrocento Sans"/>
            </a:endParaRPr>
          </a:p>
          <a:p>
            <a:pPr indent="0" lvl="0" marL="0" rtl="0" algn="r">
              <a:spcBef>
                <a:spcPts val="400"/>
              </a:spcBef>
              <a:spcAft>
                <a:spcPts val="0"/>
              </a:spcAft>
              <a:buClr>
                <a:schemeClr val="lt1"/>
              </a:buClr>
              <a:buSzPts val="1800"/>
              <a:buNone/>
            </a:pPr>
            <a:r>
              <a:rPr lang="en">
                <a:solidFill>
                  <a:srgbClr val="326297"/>
                </a:solidFill>
                <a:latin typeface="Quattrocento Sans"/>
                <a:ea typeface="Quattrocento Sans"/>
                <a:cs typeface="Quattrocento Sans"/>
                <a:sym typeface="Quattrocento Sans"/>
              </a:rPr>
              <a:t>Diagram</a:t>
            </a:r>
            <a:endParaRPr sz="1800">
              <a:solidFill>
                <a:srgbClr val="326297"/>
              </a:solidFill>
              <a:latin typeface="Quattrocento Sans"/>
              <a:ea typeface="Quattrocento Sans"/>
              <a:cs typeface="Quattrocento Sans"/>
              <a:sym typeface="Quattrocento Sans"/>
            </a:endParaRPr>
          </a:p>
        </p:txBody>
      </p:sp>
      <p:pic>
        <p:nvPicPr>
          <p:cNvPr id="1700" name="Google Shape;1700;p129"/>
          <p:cNvPicPr preferRelativeResize="0"/>
          <p:nvPr/>
        </p:nvPicPr>
        <p:blipFill rotWithShape="1">
          <a:blip r:embed="rId3">
            <a:alphaModFix/>
          </a:blip>
          <a:srcRect b="31846" l="7872" r="35773" t="13482"/>
          <a:stretch/>
        </p:blipFill>
        <p:spPr>
          <a:xfrm>
            <a:off x="1568626" y="509500"/>
            <a:ext cx="5412700" cy="4053375"/>
          </a:xfrm>
          <a:prstGeom prst="rect">
            <a:avLst/>
          </a:prstGeom>
          <a:noFill/>
          <a:ln>
            <a:noFill/>
          </a:ln>
        </p:spPr>
      </p:pic>
      <p:pic>
        <p:nvPicPr>
          <p:cNvPr id="1701" name="Google Shape;1701;p129"/>
          <p:cNvPicPr preferRelativeResize="0"/>
          <p:nvPr/>
        </p:nvPicPr>
        <p:blipFill rotWithShape="1">
          <a:blip r:embed="rId3">
            <a:alphaModFix/>
          </a:blip>
          <a:srcRect b="39390" l="65427" r="8420" t="15766"/>
          <a:stretch/>
        </p:blipFill>
        <p:spPr>
          <a:xfrm>
            <a:off x="6851125" y="1005519"/>
            <a:ext cx="2292876" cy="3034707"/>
          </a:xfrm>
          <a:prstGeom prst="rect">
            <a:avLst/>
          </a:prstGeom>
          <a:noFill/>
          <a:ln>
            <a:noFill/>
          </a:ln>
        </p:spPr>
      </p:pic>
      <p:sp>
        <p:nvSpPr>
          <p:cNvPr id="1702" name="Google Shape;1702;p129"/>
          <p:cNvSpPr txBox="1"/>
          <p:nvPr>
            <p:ph idx="4294967295" type="title"/>
          </p:nvPr>
        </p:nvSpPr>
        <p:spPr>
          <a:xfrm>
            <a:off x="2356050" y="0"/>
            <a:ext cx="5935500" cy="543300"/>
          </a:xfrm>
          <a:prstGeom prst="rect">
            <a:avLst/>
          </a:prstGeom>
          <a:noFill/>
          <a:ln>
            <a:noFill/>
          </a:ln>
        </p:spPr>
        <p:txBody>
          <a:bodyPr anchorCtr="0" anchor="b" bIns="34275" lIns="68575" spcFirstLastPara="1" rIns="68575" wrap="square" tIns="34275">
            <a:noAutofit/>
          </a:bodyPr>
          <a:lstStyle/>
          <a:p>
            <a:pPr indent="0" lvl="0" marL="0" rtl="0" algn="l">
              <a:lnSpc>
                <a:spcPct val="80000"/>
              </a:lnSpc>
              <a:spcBef>
                <a:spcPts val="0"/>
              </a:spcBef>
              <a:spcAft>
                <a:spcPts val="0"/>
              </a:spcAft>
              <a:buNone/>
            </a:pPr>
            <a:r>
              <a:rPr b="1" lang="en" sz="3600">
                <a:solidFill>
                  <a:srgbClr val="326297"/>
                </a:solidFill>
              </a:rPr>
              <a:t>Mixed Fuel </a:t>
            </a:r>
            <a:r>
              <a:rPr b="1" lang="en" sz="3600">
                <a:solidFill>
                  <a:srgbClr val="326297"/>
                </a:solidFill>
              </a:rPr>
              <a:t>Scenario</a:t>
            </a:r>
            <a:endParaRPr b="1" sz="3600">
              <a:solidFill>
                <a:srgbClr val="326297"/>
              </a:solidFill>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707" name="Shape 1707"/>
        <p:cNvGrpSpPr/>
        <p:nvPr/>
      </p:nvGrpSpPr>
      <p:grpSpPr>
        <a:xfrm>
          <a:off x="0" y="0"/>
          <a:ext cx="0" cy="0"/>
          <a:chOff x="0" y="0"/>
          <a:chExt cx="0" cy="0"/>
        </a:xfrm>
      </p:grpSpPr>
      <p:sp>
        <p:nvSpPr>
          <p:cNvPr id="1708" name="Google Shape;1708;p130"/>
          <p:cNvSpPr txBox="1"/>
          <p:nvPr/>
        </p:nvSpPr>
        <p:spPr>
          <a:xfrm>
            <a:off x="8581343" y="4786228"/>
            <a:ext cx="296100" cy="1386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lang="en" sz="900">
                <a:solidFill>
                  <a:srgbClr val="326297"/>
                </a:solidFill>
                <a:latin typeface="Arial"/>
                <a:ea typeface="Arial"/>
                <a:cs typeface="Arial"/>
                <a:sym typeface="Arial"/>
              </a:rPr>
              <a:t>6</a:t>
            </a:r>
            <a:endParaRPr sz="1100"/>
          </a:p>
        </p:txBody>
      </p:sp>
      <p:sp>
        <p:nvSpPr>
          <p:cNvPr id="1709" name="Google Shape;1709;p130"/>
          <p:cNvSpPr txBox="1"/>
          <p:nvPr>
            <p:ph idx="12" type="sldNum"/>
          </p:nvPr>
        </p:nvSpPr>
        <p:spPr>
          <a:xfrm>
            <a:off x="6553200" y="4767265"/>
            <a:ext cx="21336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1710" name="Google Shape;1710;p130"/>
          <p:cNvSpPr txBox="1"/>
          <p:nvPr>
            <p:ph idx="4294967295" type="body"/>
          </p:nvPr>
        </p:nvSpPr>
        <p:spPr>
          <a:xfrm>
            <a:off x="-2041625" y="3650618"/>
            <a:ext cx="3566400" cy="1728300"/>
          </a:xfrm>
          <a:prstGeom prst="rect">
            <a:avLst/>
          </a:prstGeom>
          <a:noFill/>
          <a:ln>
            <a:noFill/>
          </a:ln>
        </p:spPr>
        <p:txBody>
          <a:bodyPr anchorCtr="0" anchor="t" bIns="34275" lIns="68575" spcFirstLastPara="1" rIns="68575" wrap="square" tIns="34275">
            <a:noAutofit/>
          </a:bodyPr>
          <a:lstStyle/>
          <a:p>
            <a:pPr indent="0" lvl="0" marL="0" rtl="0" algn="r">
              <a:spcBef>
                <a:spcPts val="400"/>
              </a:spcBef>
              <a:spcAft>
                <a:spcPts val="0"/>
              </a:spcAft>
              <a:buClr>
                <a:schemeClr val="lt1"/>
              </a:buClr>
              <a:buSzPts val="1800"/>
              <a:buNone/>
            </a:pPr>
            <a:r>
              <a:rPr lang="en">
                <a:solidFill>
                  <a:srgbClr val="326297"/>
                </a:solidFill>
                <a:latin typeface="Quattrocento Sans"/>
                <a:ea typeface="Quattrocento Sans"/>
                <a:cs typeface="Quattrocento Sans"/>
                <a:sym typeface="Quattrocento Sans"/>
              </a:rPr>
              <a:t>Wedge </a:t>
            </a:r>
            <a:endParaRPr>
              <a:solidFill>
                <a:srgbClr val="326297"/>
              </a:solidFill>
              <a:latin typeface="Quattrocento Sans"/>
              <a:ea typeface="Quattrocento Sans"/>
              <a:cs typeface="Quattrocento Sans"/>
              <a:sym typeface="Quattrocento Sans"/>
            </a:endParaRPr>
          </a:p>
          <a:p>
            <a:pPr indent="0" lvl="0" marL="0" rtl="0" algn="r">
              <a:spcBef>
                <a:spcPts val="400"/>
              </a:spcBef>
              <a:spcAft>
                <a:spcPts val="0"/>
              </a:spcAft>
              <a:buClr>
                <a:schemeClr val="lt1"/>
              </a:buClr>
              <a:buSzPts val="1800"/>
              <a:buNone/>
            </a:pPr>
            <a:r>
              <a:rPr lang="en">
                <a:solidFill>
                  <a:srgbClr val="326297"/>
                </a:solidFill>
                <a:latin typeface="Quattrocento Sans"/>
                <a:ea typeface="Quattrocento Sans"/>
                <a:cs typeface="Quattrocento Sans"/>
                <a:sym typeface="Quattrocento Sans"/>
              </a:rPr>
              <a:t>Diagram</a:t>
            </a:r>
            <a:endParaRPr sz="1800">
              <a:solidFill>
                <a:srgbClr val="326297"/>
              </a:solidFill>
              <a:latin typeface="Quattrocento Sans"/>
              <a:ea typeface="Quattrocento Sans"/>
              <a:cs typeface="Quattrocento Sans"/>
              <a:sym typeface="Quattrocento Sans"/>
            </a:endParaRPr>
          </a:p>
        </p:txBody>
      </p:sp>
      <p:pic>
        <p:nvPicPr>
          <p:cNvPr id="1711" name="Google Shape;1711;p130"/>
          <p:cNvPicPr preferRelativeResize="0"/>
          <p:nvPr/>
        </p:nvPicPr>
        <p:blipFill rotWithShape="1">
          <a:blip r:embed="rId3">
            <a:alphaModFix/>
          </a:blip>
          <a:srcRect b="30696" l="7856" r="35665" t="13664"/>
          <a:stretch/>
        </p:blipFill>
        <p:spPr>
          <a:xfrm>
            <a:off x="1467850" y="499200"/>
            <a:ext cx="5330700" cy="4055800"/>
          </a:xfrm>
          <a:prstGeom prst="rect">
            <a:avLst/>
          </a:prstGeom>
          <a:noFill/>
          <a:ln>
            <a:noFill/>
          </a:ln>
        </p:spPr>
      </p:pic>
      <p:sp>
        <p:nvSpPr>
          <p:cNvPr id="1712" name="Google Shape;1712;p130"/>
          <p:cNvSpPr txBox="1"/>
          <p:nvPr>
            <p:ph idx="4294967295" type="title"/>
          </p:nvPr>
        </p:nvSpPr>
        <p:spPr>
          <a:xfrm>
            <a:off x="1604250" y="0"/>
            <a:ext cx="5935500" cy="543300"/>
          </a:xfrm>
          <a:prstGeom prst="rect">
            <a:avLst/>
          </a:prstGeom>
          <a:noFill/>
          <a:ln>
            <a:noFill/>
          </a:ln>
        </p:spPr>
        <p:txBody>
          <a:bodyPr anchorCtr="0" anchor="b" bIns="34275" lIns="68575" spcFirstLastPara="1" rIns="68575" wrap="square" tIns="34275">
            <a:noAutofit/>
          </a:bodyPr>
          <a:lstStyle/>
          <a:p>
            <a:pPr indent="0" lvl="0" marL="0" rtl="0" algn="l">
              <a:lnSpc>
                <a:spcPct val="80000"/>
              </a:lnSpc>
              <a:spcBef>
                <a:spcPts val="0"/>
              </a:spcBef>
              <a:spcAft>
                <a:spcPts val="0"/>
              </a:spcAft>
              <a:buNone/>
            </a:pPr>
            <a:r>
              <a:rPr b="1" lang="en" sz="3600">
                <a:solidFill>
                  <a:srgbClr val="326297"/>
                </a:solidFill>
              </a:rPr>
              <a:t>Community Driven</a:t>
            </a:r>
            <a:r>
              <a:rPr b="1" lang="en" sz="3600">
                <a:solidFill>
                  <a:srgbClr val="326297"/>
                </a:solidFill>
              </a:rPr>
              <a:t> Scenario</a:t>
            </a:r>
            <a:endParaRPr b="1" sz="3600">
              <a:solidFill>
                <a:srgbClr val="326297"/>
              </a:solidFill>
            </a:endParaRPr>
          </a:p>
        </p:txBody>
      </p:sp>
      <p:pic>
        <p:nvPicPr>
          <p:cNvPr id="1713" name="Google Shape;1713;p130"/>
          <p:cNvPicPr preferRelativeResize="0"/>
          <p:nvPr/>
        </p:nvPicPr>
        <p:blipFill rotWithShape="1">
          <a:blip r:embed="rId3">
            <a:alphaModFix/>
          </a:blip>
          <a:srcRect b="39329" l="65416" r="8070" t="13664"/>
          <a:stretch/>
        </p:blipFill>
        <p:spPr>
          <a:xfrm>
            <a:off x="6726600" y="966613"/>
            <a:ext cx="2279225" cy="312097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Custom">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A5C9DF"/>
      </a:dk2>
      <a:lt2>
        <a:srgbClr val="DD0067"/>
      </a:lt2>
      <a:accent1>
        <a:srgbClr val="740030"/>
      </a:accent1>
      <a:accent2>
        <a:srgbClr val="EE657C"/>
      </a:accent2>
      <a:accent3>
        <a:srgbClr val="82BFA0"/>
      </a:accent3>
      <a:accent4>
        <a:srgbClr val="FF5D31"/>
      </a:accent4>
      <a:accent5>
        <a:srgbClr val="FFD121"/>
      </a:accent5>
      <a:accent6>
        <a:srgbClr val="004E7C"/>
      </a:accent6>
      <a:hlink>
        <a:srgbClr val="004E7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1407F1D9656BA419A00C793284A7AFC" ma:contentTypeVersion="14" ma:contentTypeDescription="Create a new document." ma:contentTypeScope="" ma:versionID="a33650455b915d8207038027905e4186">
  <xsd:schema xmlns:xsd="http://www.w3.org/2001/XMLSchema" xmlns:xs="http://www.w3.org/2001/XMLSchema" xmlns:p="http://schemas.microsoft.com/office/2006/metadata/properties" xmlns:ns2="15f02fd0-0fb2-40a2-8174-233166e254fd" xmlns:ns3="617b2c23-0a31-41b1-be80-341f20ea8399" targetNamespace="http://schemas.microsoft.com/office/2006/metadata/properties" ma:root="true" ma:fieldsID="670ce850641f896a3755fe75e1b94d12" ns2:_="" ns3:_="">
    <xsd:import namespace="15f02fd0-0fb2-40a2-8174-233166e254fd"/>
    <xsd:import namespace="617b2c23-0a31-41b1-be80-341f20ea839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LengthInSeconds" minOccurs="0"/>
                <xsd:element ref="ns2:MediaServiceDateTaken" minOccurs="0"/>
                <xsd:element ref="ns2:lcf76f155ced4ddcb4097134ff3c332f" minOccurs="0"/>
                <xsd:element ref="ns3:TaxCatchAll" minOccurs="0"/>
                <xsd:element ref="ns2:MediaServiceSearchPropertie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f02fd0-0fb2-40a2-8174-233166e254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a13bb73f-e2d2-482b-8e61-3bf6a9fa62fa" ma:termSetId="09814cd3-568e-fe90-9814-8d621ff8fb84" ma:anchorId="fba54fb3-c3e1-fe81-a776-ca4b69148c4d" ma:open="true" ma:isKeyword="false">
      <xsd:complexType>
        <xsd:sequence>
          <xsd:element ref="pc:Terms" minOccurs="0" maxOccurs="1"/>
        </xsd:sequence>
      </xsd:complexType>
    </xsd:element>
    <xsd:element name="MediaServiceSearchProperties" ma:index="18" nillable="true" ma:displayName="MediaServiceSearchProperties" ma:hidden="true" ma:internalName="MediaServiceSearchProperties" ma:readOnly="true">
      <xsd:simpleType>
        <xsd:restriction base="dms:Note"/>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17b2c23-0a31-41b1-be80-341f20ea839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72ddc761-42e8-48f4-baef-55d995188262}" ma:internalName="TaxCatchAll" ma:showField="CatchAllData" ma:web="617b2c23-0a31-41b1-be80-341f20ea839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617b2c23-0a31-41b1-be80-341f20ea8399" xsi:nil="true"/>
    <lcf76f155ced4ddcb4097134ff3c332f xmlns="15f02fd0-0fb2-40a2-8174-233166e254f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EA27A9D-ADFC-4040-BDF4-F269CF441756}"/>
</file>

<file path=customXml/itemProps2.xml><?xml version="1.0" encoding="utf-8"?>
<ds:datastoreItem xmlns:ds="http://schemas.openxmlformats.org/officeDocument/2006/customXml" ds:itemID="{903D2BFB-B46F-4844-B745-088D6E84EA76}"/>
</file>

<file path=customXml/itemProps3.xml><?xml version="1.0" encoding="utf-8"?>
<ds:datastoreItem xmlns:ds="http://schemas.openxmlformats.org/officeDocument/2006/customXml" ds:itemID="{493B9F40-C07A-44E6-B434-EF5FAB46B149}"/>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0x010100C1407F1D9656BA419A00C793284A7AFC</vt:lpwstr>
  </property>
</Properties>
</file>